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8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6E44-DF2D-4F17-B5C6-B65244F2A18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Laravel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composer via </a:t>
            </a:r>
            <a:r>
              <a:rPr lang="en-US" dirty="0" smtClean="0">
                <a:hlinkClick r:id="rId2"/>
              </a:rPr>
              <a:t>https://getcomposer.org/download/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laravel application using composer </a:t>
            </a:r>
          </a:p>
          <a:p>
            <a:r>
              <a:rPr lang="en-US" dirty="0" smtClean="0"/>
              <a:t>CMD : </a:t>
            </a:r>
            <a:r>
              <a:rPr lang="en-IN" dirty="0"/>
              <a:t>composer create-project laravel/laravel example-app</a:t>
            </a:r>
          </a:p>
          <a:p>
            <a:r>
              <a:rPr lang="en-IN" dirty="0" smtClean="0"/>
              <a:t>Run application </a:t>
            </a:r>
          </a:p>
          <a:p>
            <a:r>
              <a:rPr lang="en-IN" dirty="0" smtClean="0"/>
              <a:t>CMD : </a:t>
            </a:r>
            <a:r>
              <a:rPr lang="en-IN" dirty="0" err="1" smtClean="0"/>
              <a:t>php</a:t>
            </a:r>
            <a:r>
              <a:rPr lang="en-IN" dirty="0" smtClean="0"/>
              <a:t> artisan server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3572" r="27155" b="59722"/>
          <a:stretch/>
        </p:blipFill>
        <p:spPr bwMode="auto">
          <a:xfrm>
            <a:off x="467544" y="2626893"/>
            <a:ext cx="8261178" cy="24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9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life Cycle</a:t>
            </a:r>
            <a:endParaRPr lang="en-IN" dirty="0"/>
          </a:p>
        </p:txBody>
      </p:sp>
      <p:pic>
        <p:nvPicPr>
          <p:cNvPr id="2050" name="Picture 2" descr="C:\xampp\htdocs\laravel\06AprilTTS_9_30\LectureData\laravel\7i2siqphm44ihjh4gfme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8" y="1988840"/>
            <a:ext cx="874383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Application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application structure in Laravel is basically the structure of folders, sub-folders and files included in a project. Once we create a project in Laravel, we get an overview of the application structure as shown in the image here.</a:t>
            </a:r>
          </a:p>
          <a:p>
            <a:r>
              <a:rPr lang="en-US" dirty="0"/>
              <a:t>The snapshot shown here refers to the root folder of Laravel namely </a:t>
            </a:r>
            <a:r>
              <a:rPr lang="en-US" b="1" dirty="0"/>
              <a:t>laravel-project</a:t>
            </a:r>
            <a:r>
              <a:rPr lang="en-US" dirty="0"/>
              <a:t>. It includes various sub-folders and files. The analysis of folders and files, along with their functional aspects is given below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composer </a:t>
            </a:r>
            <a:r>
              <a:rPr lang="en-IN" dirty="0"/>
              <a:t>require</a:t>
            </a:r>
            <a:r>
              <a:rPr lang="en-IN" dirty="0" smtClean="0"/>
              <a:t> laravel/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php</a:t>
            </a:r>
            <a:r>
              <a:rPr lang="en-IN" dirty="0" smtClean="0"/>
              <a:t> artisan </a:t>
            </a:r>
            <a:r>
              <a:rPr lang="en-IN" dirty="0" err="1" smtClean="0"/>
              <a:t>ui</a:t>
            </a:r>
            <a:r>
              <a:rPr lang="en-IN" dirty="0" smtClean="0"/>
              <a:t> bootstrap –</a:t>
            </a:r>
            <a:r>
              <a:rPr lang="en-IN" dirty="0" err="1" smtClean="0"/>
              <a:t>auth</a:t>
            </a:r>
            <a:endParaRPr lang="en-IN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&amp;&amp; </a:t>
            </a:r>
            <a:r>
              <a:rPr lang="en-US" dirty="0" err="1" smtClean="0"/>
              <a:t>npm</a:t>
            </a:r>
            <a:r>
              <a:rPr lang="en-US" dirty="0" smtClean="0"/>
              <a:t> run </a:t>
            </a:r>
            <a:r>
              <a:rPr lang="en-US" dirty="0" err="1" smtClean="0"/>
              <a:t>dev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2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Database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 file database name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310" r="34965" b="52380"/>
          <a:stretch/>
        </p:blipFill>
        <p:spPr bwMode="auto">
          <a:xfrm>
            <a:off x="611560" y="2780928"/>
            <a:ext cx="7997373" cy="265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Create new table</a:t>
            </a:r>
            <a:endParaRPr lang="en-IN" b="1" dirty="0" smtClean="0"/>
          </a:p>
          <a:p>
            <a:pPr lvl="1"/>
            <a:r>
              <a:rPr lang="en-IN" dirty="0" err="1" smtClean="0"/>
              <a:t>php</a:t>
            </a:r>
            <a:r>
              <a:rPr lang="en-IN" dirty="0" smtClean="0"/>
              <a:t> artisan </a:t>
            </a:r>
            <a:r>
              <a:rPr lang="en-IN" dirty="0" err="1" smtClean="0"/>
              <a:t>make:migration</a:t>
            </a:r>
            <a:r>
              <a:rPr lang="en-IN" dirty="0" smtClean="0"/>
              <a:t> </a:t>
            </a:r>
            <a:r>
              <a:rPr lang="en-IN" dirty="0" err="1" smtClean="0"/>
              <a:t>create_products_table</a:t>
            </a:r>
            <a:endParaRPr lang="en-IN" dirty="0"/>
          </a:p>
          <a:p>
            <a:r>
              <a:rPr lang="en-US" b="1" dirty="0" smtClean="0"/>
              <a:t>Make changes in existing table</a:t>
            </a:r>
            <a:endParaRPr lang="en-IN" b="1" dirty="0"/>
          </a:p>
          <a:p>
            <a:pPr lvl="1"/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make:migration</a:t>
            </a:r>
            <a:r>
              <a:rPr lang="en-IN" dirty="0"/>
              <a:t> </a:t>
            </a:r>
            <a:r>
              <a:rPr lang="en-IN" dirty="0" err="1" smtClean="0"/>
              <a:t>update_products_table</a:t>
            </a:r>
            <a:r>
              <a:rPr lang="en-IN" dirty="0" smtClean="0"/>
              <a:t> --table=products</a:t>
            </a:r>
          </a:p>
          <a:p>
            <a:r>
              <a:rPr lang="en-IN" b="1" dirty="0" smtClean="0"/>
              <a:t>run migration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hp</a:t>
            </a:r>
            <a:r>
              <a:rPr lang="en-US" dirty="0" smtClean="0"/>
              <a:t> </a:t>
            </a:r>
            <a:r>
              <a:rPr lang="en-US" dirty="0" err="1" smtClean="0"/>
              <a:t>artisan:migrate</a:t>
            </a:r>
            <a:endParaRPr lang="en-US" dirty="0" smtClean="0"/>
          </a:p>
          <a:p>
            <a:r>
              <a:rPr lang="en-IN" b="1" dirty="0" smtClean="0"/>
              <a:t>For </a:t>
            </a:r>
            <a:r>
              <a:rPr lang="en-IN" b="1" dirty="0"/>
              <a:t>rollback</a:t>
            </a:r>
          </a:p>
          <a:p>
            <a:pPr lvl="1"/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migrate:rollback</a:t>
            </a:r>
            <a:endParaRPr lang="en-IN" dirty="0"/>
          </a:p>
          <a:p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64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make:seeder</a:t>
            </a:r>
            <a:r>
              <a:rPr lang="en-IN" dirty="0"/>
              <a:t> </a:t>
            </a:r>
            <a:r>
              <a:rPr lang="en-IN" dirty="0" err="1"/>
              <a:t>UserSeeder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 smtClean="0"/>
              <a:t>For Executing Seed</a:t>
            </a:r>
            <a:endParaRPr lang="en-IN" dirty="0" smtClean="0"/>
          </a:p>
          <a:p>
            <a:r>
              <a:rPr lang="en-IN" dirty="0" err="1" smtClean="0"/>
              <a:t>php</a:t>
            </a:r>
            <a:r>
              <a:rPr lang="en-IN" dirty="0" smtClean="0"/>
              <a:t> </a:t>
            </a:r>
            <a:r>
              <a:rPr lang="en-IN" dirty="0"/>
              <a:t>artisan </a:t>
            </a:r>
            <a:r>
              <a:rPr lang="en-IN" dirty="0" err="1" smtClean="0"/>
              <a:t>db:seeder</a:t>
            </a:r>
            <a:r>
              <a:rPr lang="en-IN" dirty="0" smtClean="0"/>
              <a:t>  --class=</a:t>
            </a:r>
            <a:r>
              <a:rPr lang="en-IN" dirty="0" err="1" smtClean="0"/>
              <a:t>UserSeeder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14882" r="43108" b="13095"/>
          <a:stretch/>
        </p:blipFill>
        <p:spPr bwMode="auto">
          <a:xfrm>
            <a:off x="4499992" y="2132856"/>
            <a:ext cx="3958124" cy="31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47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Laravel </vt:lpstr>
      <vt:lpstr>Installation </vt:lpstr>
      <vt:lpstr>PowerPoint Presentation</vt:lpstr>
      <vt:lpstr>Laravel life Cycle</vt:lpstr>
      <vt:lpstr>Laravel Application Structure</vt:lpstr>
      <vt:lpstr>Php artisan make:auth</vt:lpstr>
      <vt:lpstr>For Database Connection</vt:lpstr>
      <vt:lpstr>Migration</vt:lpstr>
      <vt:lpstr>Seeder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</dc:title>
  <dc:creator>Tops</dc:creator>
  <cp:lastModifiedBy>Tops</cp:lastModifiedBy>
  <cp:revision>18</cp:revision>
  <dcterms:created xsi:type="dcterms:W3CDTF">2022-09-13T04:14:53Z</dcterms:created>
  <dcterms:modified xsi:type="dcterms:W3CDTF">2022-09-17T05:01:31Z</dcterms:modified>
</cp:coreProperties>
</file>