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2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9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4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9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8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6E44-DF2D-4F17-B5C6-B65244F2A188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45C6-F46E-430C-9821-81B3598EE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9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Laravel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4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Custom Command Laravel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With the help of console we are able to create our own commands like here we are going to create a command for creating traits</a:t>
            </a:r>
          </a:p>
          <a:p>
            <a:r>
              <a:rPr lang="en-IN" dirty="0"/>
              <a:t>Step 1 </a:t>
            </a:r>
            <a:r>
              <a:rPr lang="en-IN" dirty="0" smtClean="0"/>
              <a:t>: CMD </a:t>
            </a:r>
          </a:p>
          <a:p>
            <a:pPr lvl="1"/>
            <a:r>
              <a:rPr lang="en-IN" dirty="0" err="1" smtClean="0"/>
              <a:t>php</a:t>
            </a:r>
            <a:r>
              <a:rPr lang="en-IN" dirty="0" smtClean="0"/>
              <a:t> artisan </a:t>
            </a:r>
            <a:r>
              <a:rPr lang="en-IN" dirty="0" err="1" smtClean="0"/>
              <a:t>make:command</a:t>
            </a:r>
            <a:r>
              <a:rPr lang="en-IN" dirty="0" smtClean="0"/>
              <a:t> </a:t>
            </a:r>
            <a:r>
              <a:rPr lang="en-IN" dirty="0" err="1" smtClean="0"/>
              <a:t>TraitMakeCommand</a:t>
            </a:r>
            <a:r>
              <a:rPr lang="en-IN" dirty="0" smtClean="0"/>
              <a:t> </a:t>
            </a:r>
          </a:p>
          <a:p>
            <a:pPr fontAlgn="base"/>
            <a:r>
              <a:rPr lang="en-US" dirty="0"/>
              <a:t>then you have this command in app/Console/Commands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47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app/Console/Commands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en-IN" dirty="0"/>
              <a:t>laravel-app\app\Console\Commands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738"/>
          <a:stretch/>
        </p:blipFill>
        <p:spPr bwMode="auto">
          <a:xfrm>
            <a:off x="4355976" y="1628800"/>
            <a:ext cx="4369886" cy="453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05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Replace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4525963"/>
          </a:xfrm>
        </p:spPr>
        <p:txBody>
          <a:bodyPr/>
          <a:lstStyle/>
          <a:p>
            <a:r>
              <a:rPr lang="en-IN" dirty="0"/>
              <a:t> so instead</a:t>
            </a:r>
            <a:r>
              <a:rPr lang="en-IN" dirty="0" smtClean="0"/>
              <a:t>:</a:t>
            </a:r>
          </a:p>
          <a:p>
            <a:pPr marL="400050" lvl="1" indent="0" algn="ctr">
              <a:buNone/>
            </a:pPr>
            <a:r>
              <a:rPr lang="en-IN" dirty="0" smtClean="0"/>
              <a:t>use </a:t>
            </a:r>
            <a:r>
              <a:rPr lang="en-IN" dirty="0"/>
              <a:t>Illuminate\Console\Command; class </a:t>
            </a:r>
            <a:r>
              <a:rPr lang="en-IN" dirty="0" err="1"/>
              <a:t>TraitMakeCommand</a:t>
            </a:r>
            <a:r>
              <a:rPr lang="en-IN" dirty="0"/>
              <a:t> extends Command{</a:t>
            </a:r>
          </a:p>
          <a:p>
            <a:r>
              <a:rPr lang="en-IN" dirty="0" smtClean="0"/>
              <a:t>you </a:t>
            </a:r>
            <a:r>
              <a:rPr lang="en-IN" dirty="0"/>
              <a:t>should have this</a:t>
            </a:r>
            <a:r>
              <a:rPr lang="en-IN" dirty="0" smtClean="0"/>
              <a:t>:</a:t>
            </a:r>
          </a:p>
          <a:p>
            <a:pPr marL="457200" lvl="1" indent="0" algn="ctr">
              <a:buNone/>
            </a:pPr>
            <a:r>
              <a:rPr lang="en-US" dirty="0"/>
              <a:t>use Illuminate\Console\</a:t>
            </a:r>
            <a:r>
              <a:rPr lang="en-US" dirty="0" err="1"/>
              <a:t>GeneratorCommand</a:t>
            </a:r>
            <a:r>
              <a:rPr lang="en-US" dirty="0"/>
              <a:t>; class </a:t>
            </a:r>
            <a:r>
              <a:rPr lang="en-US" dirty="0" err="1"/>
              <a:t>TraitMakeCommand</a:t>
            </a:r>
            <a:r>
              <a:rPr lang="en-US" dirty="0"/>
              <a:t> extends </a:t>
            </a:r>
            <a:r>
              <a:rPr lang="en-US" dirty="0" err="1"/>
              <a:t>GeneratorCommand</a:t>
            </a:r>
            <a:r>
              <a:rPr lang="en-US" dirty="0" smtClean="0"/>
              <a:t>{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59632" y="2193001"/>
            <a:ext cx="6984777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63588" y="3645024"/>
            <a:ext cx="7776864" cy="11173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452320" y="1340768"/>
            <a:ext cx="432048" cy="852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196548" y="965578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Remove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 flipV="1">
            <a:off x="7409331" y="4762337"/>
            <a:ext cx="432048" cy="898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322996" y="5697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05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Commands/stubs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delete __construct() and handle() methods cause you are not </a:t>
            </a:r>
            <a:r>
              <a:rPr lang="en-US" dirty="0" err="1"/>
              <a:t>gonna</a:t>
            </a:r>
            <a:r>
              <a:rPr lang="en-US" dirty="0"/>
              <a:t> need them</a:t>
            </a:r>
            <a:r>
              <a:rPr lang="en-US" dirty="0" smtClean="0"/>
              <a:t>.</a:t>
            </a:r>
          </a:p>
          <a:p>
            <a:r>
              <a:rPr lang="en-US" dirty="0"/>
              <a:t>You need to create a file in app/Console/Commands/stubs called </a:t>
            </a:r>
            <a:r>
              <a:rPr lang="en-US" dirty="0" err="1"/>
              <a:t>traits.stub</a:t>
            </a:r>
            <a:r>
              <a:rPr lang="en-US" dirty="0"/>
              <a:t> which is going to be the base for your trait:</a:t>
            </a:r>
            <a:endParaRPr lang="en-US" dirty="0" smtClean="0"/>
          </a:p>
          <a:p>
            <a:r>
              <a:rPr lang="fr-FR" dirty="0"/>
              <a:t>&lt;?</a:t>
            </a:r>
            <a:r>
              <a:rPr lang="fr-FR" dirty="0" err="1"/>
              <a:t>php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TraitNamespace</a:t>
            </a:r>
            <a:r>
              <a:rPr lang="fr-FR" dirty="0"/>
              <a:t>; trait {{class}} { //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05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laravel-app\app\Console\Commands\</a:t>
            </a:r>
            <a:r>
              <a:rPr lang="en-IN" sz="2800" dirty="0" err="1" smtClean="0"/>
              <a:t>TraitMakeCommand.php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namespace App\Console\Commands;</a:t>
            </a:r>
          </a:p>
          <a:p>
            <a:pPr marL="0" indent="0">
              <a:buNone/>
            </a:pPr>
            <a:r>
              <a:rPr lang="en-IN" dirty="0"/>
              <a:t>use Illuminate\Console\Command;</a:t>
            </a:r>
          </a:p>
          <a:p>
            <a:pPr marL="0" indent="0">
              <a:buNone/>
            </a:pPr>
            <a:r>
              <a:rPr lang="en-IN" dirty="0"/>
              <a:t>use Illuminate\Console\</a:t>
            </a:r>
            <a:r>
              <a:rPr lang="en-IN" dirty="0" err="1"/>
              <a:t>GeneratorCommand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TraitMakeCommand</a:t>
            </a:r>
            <a:r>
              <a:rPr lang="en-IN" dirty="0"/>
              <a:t> extends </a:t>
            </a:r>
            <a:r>
              <a:rPr lang="en-IN" dirty="0" err="1"/>
              <a:t>GeneratorCommand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   protected $signature = '</a:t>
            </a:r>
            <a:r>
              <a:rPr lang="en-IN" dirty="0" err="1"/>
              <a:t>make:trait</a:t>
            </a:r>
            <a:r>
              <a:rPr lang="en-IN" dirty="0"/>
              <a:t> {name}';</a:t>
            </a:r>
          </a:p>
          <a:p>
            <a:pPr marL="0" indent="0">
              <a:buNone/>
            </a:pPr>
            <a:r>
              <a:rPr lang="en-IN" dirty="0"/>
              <a:t>    protected $description = 'Create a new trait';</a:t>
            </a:r>
          </a:p>
          <a:p>
            <a:pPr marL="0" indent="0">
              <a:buNone/>
            </a:pPr>
            <a:r>
              <a:rPr lang="en-IN" dirty="0"/>
              <a:t>    protected $type = 'Trait';</a:t>
            </a:r>
          </a:p>
          <a:p>
            <a:pPr marL="0" indent="0">
              <a:buNone/>
            </a:pPr>
            <a:r>
              <a:rPr lang="en-IN" dirty="0"/>
              <a:t>    protected function </a:t>
            </a:r>
            <a:r>
              <a:rPr lang="en-IN" dirty="0" err="1"/>
              <a:t>getStub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    {</a:t>
            </a:r>
          </a:p>
          <a:p>
            <a:pPr marL="0" indent="0">
              <a:buNone/>
            </a:pPr>
            <a:r>
              <a:rPr lang="en-IN" dirty="0"/>
              <a:t>        return __DIR__ . '\stubs\</a:t>
            </a:r>
            <a:r>
              <a:rPr lang="en-IN" dirty="0" err="1"/>
              <a:t>traits.stub</a:t>
            </a:r>
            <a:r>
              <a:rPr lang="en-IN" dirty="0"/>
              <a:t>';</a:t>
            </a:r>
          </a:p>
          <a:p>
            <a:pPr marL="0" indent="0">
              <a:buNone/>
            </a:pPr>
            <a:r>
              <a:rPr lang="en-IN" dirty="0"/>
              <a:t>    }</a:t>
            </a:r>
          </a:p>
          <a:p>
            <a:pPr marL="0" indent="0">
              <a:buNone/>
            </a:pPr>
            <a:r>
              <a:rPr lang="en-IN" dirty="0"/>
              <a:t>    protected function </a:t>
            </a:r>
            <a:r>
              <a:rPr lang="en-IN" dirty="0" err="1"/>
              <a:t>getDefaultNamespace</a:t>
            </a:r>
            <a:r>
              <a:rPr lang="en-IN" dirty="0"/>
              <a:t>($</a:t>
            </a:r>
            <a:r>
              <a:rPr lang="en-IN" dirty="0" err="1"/>
              <a:t>rootNamespace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    {</a:t>
            </a:r>
          </a:p>
          <a:p>
            <a:pPr marL="0" indent="0">
              <a:buNone/>
            </a:pPr>
            <a:r>
              <a:rPr lang="en-IN" dirty="0"/>
              <a:t>        return $</a:t>
            </a:r>
            <a:r>
              <a:rPr lang="en-IN" dirty="0" err="1"/>
              <a:t>rootNamespace</a:t>
            </a:r>
            <a:r>
              <a:rPr lang="en-IN" dirty="0"/>
              <a:t> . '\Http\Traits';</a:t>
            </a:r>
          </a:p>
          <a:p>
            <a:pPr marL="0" indent="0">
              <a:buNone/>
            </a:pPr>
            <a:r>
              <a:rPr lang="en-IN" dirty="0"/>
              <a:t>   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05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laravel-app\app\Console\Commands\stubs\</a:t>
            </a:r>
            <a:r>
              <a:rPr lang="en-IN" sz="3600" dirty="0" err="1"/>
              <a:t>traits.stub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Create a stub file for command line</a:t>
            </a:r>
          </a:p>
          <a:p>
            <a:r>
              <a:rPr lang="en-IN" sz="2800" dirty="0"/>
              <a:t>Laravel stubs are </a:t>
            </a:r>
            <a:r>
              <a:rPr lang="en-IN" sz="2800" b="1" dirty="0"/>
              <a:t>helper modules that enable us to customize the default Artisan generated classes</a:t>
            </a:r>
            <a:r>
              <a:rPr lang="en-IN" sz="2800" dirty="0"/>
              <a:t> . For example, when you need to send data to a database, you are supposed to indicate fields that are ＄fillable or ＄guarded </a:t>
            </a:r>
            <a:r>
              <a:rPr lang="en-IN" sz="2800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" t="13906" r="21133" b="64882"/>
          <a:stretch/>
        </p:blipFill>
        <p:spPr bwMode="auto">
          <a:xfrm>
            <a:off x="611560" y="4725144"/>
            <a:ext cx="819844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05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laravel-app\app\Console\Commands\stubs\</a:t>
            </a:r>
            <a:r>
              <a:rPr lang="en-IN" sz="3200" dirty="0" err="1"/>
              <a:t>traits.stub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&lt;?</a:t>
            </a:r>
            <a:r>
              <a:rPr lang="fr-FR" dirty="0" err="1" smtClean="0"/>
              <a:t>php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TraitNamespace</a:t>
            </a:r>
            <a:r>
              <a:rPr lang="fr-FR" dirty="0" smtClean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trait {{class}}</a:t>
            </a:r>
          </a:p>
          <a:p>
            <a:pPr marL="0" indent="0">
              <a:buNone/>
            </a:pPr>
            <a:r>
              <a:rPr lang="fr-FR" dirty="0"/>
              <a:t>  {</a:t>
            </a:r>
          </a:p>
          <a:p>
            <a:pPr marL="0" indent="0">
              <a:buNone/>
            </a:pPr>
            <a:r>
              <a:rPr lang="fr-FR" dirty="0"/>
              <a:t>   // </a:t>
            </a:r>
          </a:p>
          <a:p>
            <a:pPr marL="0" indent="0">
              <a:buNone/>
            </a:pPr>
            <a:r>
              <a:rPr lang="fr-FR" dirty="0"/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05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Ready for the Work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t="3252" r="19570" b="67857"/>
          <a:stretch/>
        </p:blipFill>
        <p:spPr bwMode="auto">
          <a:xfrm>
            <a:off x="654434" y="2276872"/>
            <a:ext cx="8049146" cy="168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88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composer via </a:t>
            </a:r>
            <a:r>
              <a:rPr lang="en-US" dirty="0" smtClean="0">
                <a:hlinkClick r:id="rId2"/>
              </a:rPr>
              <a:t>https://getcomposer.org/download/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laravel application using composer </a:t>
            </a:r>
          </a:p>
          <a:p>
            <a:r>
              <a:rPr lang="en-US" dirty="0" smtClean="0"/>
              <a:t>CMD : </a:t>
            </a:r>
            <a:r>
              <a:rPr lang="en-IN" dirty="0"/>
              <a:t>composer create-project laravel/laravel example-app</a:t>
            </a:r>
          </a:p>
          <a:p>
            <a:r>
              <a:rPr lang="en-IN" dirty="0" smtClean="0"/>
              <a:t>Run application </a:t>
            </a:r>
          </a:p>
          <a:p>
            <a:r>
              <a:rPr lang="en-IN" dirty="0" smtClean="0"/>
              <a:t>CMD : </a:t>
            </a:r>
            <a:r>
              <a:rPr lang="en-IN" dirty="0" err="1" smtClean="0"/>
              <a:t>php</a:t>
            </a:r>
            <a:r>
              <a:rPr lang="en-IN" dirty="0" smtClean="0"/>
              <a:t> artisan server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9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t="3572" r="27155" b="59722"/>
          <a:stretch/>
        </p:blipFill>
        <p:spPr bwMode="auto">
          <a:xfrm>
            <a:off x="467544" y="2626893"/>
            <a:ext cx="8261178" cy="240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9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Laravel life Cycle</a:t>
            </a:r>
            <a:endParaRPr lang="en-IN" dirty="0"/>
          </a:p>
        </p:txBody>
      </p:sp>
      <p:pic>
        <p:nvPicPr>
          <p:cNvPr id="2050" name="Picture 2" descr="C:\xampp\htdocs\laravel\06AprilTTS_9_30\LectureData\laravel\7i2siqphm44ihjh4gfme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8" y="1988840"/>
            <a:ext cx="874383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78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Laravel Application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application structure in Laravel is basically the structure of folders, sub-folders and files included in a project. Once we create a project in Laravel, we get an overview of the application structure as shown in the image here.</a:t>
            </a:r>
          </a:p>
          <a:p>
            <a:r>
              <a:rPr lang="en-US" dirty="0"/>
              <a:t>The snapshot shown here refers to the root folder of Laravel namely </a:t>
            </a:r>
            <a:r>
              <a:rPr lang="en-US" b="1" dirty="0"/>
              <a:t>laravel-project</a:t>
            </a:r>
            <a:r>
              <a:rPr lang="en-US" dirty="0"/>
              <a:t>. It includes various sub-folders and files. The analysis of folders and files, along with their functional aspects is given below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4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make:auth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composer </a:t>
            </a:r>
            <a:r>
              <a:rPr lang="en-IN" dirty="0"/>
              <a:t>require</a:t>
            </a:r>
            <a:r>
              <a:rPr lang="en-IN" dirty="0" smtClean="0"/>
              <a:t> laravel/</a:t>
            </a:r>
            <a:r>
              <a:rPr lang="en-IN" dirty="0" err="1" smtClean="0"/>
              <a:t>ui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php</a:t>
            </a:r>
            <a:r>
              <a:rPr lang="en-IN" dirty="0" smtClean="0"/>
              <a:t> artisan </a:t>
            </a:r>
            <a:r>
              <a:rPr lang="en-IN" dirty="0" err="1" smtClean="0"/>
              <a:t>ui</a:t>
            </a:r>
            <a:r>
              <a:rPr lang="en-IN" dirty="0" smtClean="0"/>
              <a:t> bootstrap –</a:t>
            </a:r>
            <a:r>
              <a:rPr lang="en-IN" dirty="0" err="1" smtClean="0"/>
              <a:t>auth</a:t>
            </a:r>
            <a:endParaRPr lang="en-IN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&amp;&amp; </a:t>
            </a:r>
            <a:r>
              <a:rPr lang="en-US" dirty="0" err="1" smtClean="0"/>
              <a:t>npm</a:t>
            </a:r>
            <a:r>
              <a:rPr lang="en-US" dirty="0" smtClean="0"/>
              <a:t> run </a:t>
            </a:r>
            <a:r>
              <a:rPr lang="en-US" dirty="0" err="1" smtClean="0"/>
              <a:t>dev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22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Database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env</a:t>
            </a:r>
            <a:r>
              <a:rPr lang="en-US" dirty="0" smtClean="0"/>
              <a:t> file database name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310" r="34965" b="52380"/>
          <a:stretch/>
        </p:blipFill>
        <p:spPr bwMode="auto">
          <a:xfrm>
            <a:off x="611560" y="2780928"/>
            <a:ext cx="7997373" cy="265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8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Create new table</a:t>
            </a:r>
            <a:endParaRPr lang="en-IN" b="1" dirty="0" smtClean="0"/>
          </a:p>
          <a:p>
            <a:pPr lvl="1"/>
            <a:r>
              <a:rPr lang="en-IN" dirty="0" err="1" smtClean="0"/>
              <a:t>php</a:t>
            </a:r>
            <a:r>
              <a:rPr lang="en-IN" dirty="0" smtClean="0"/>
              <a:t> artisan </a:t>
            </a:r>
            <a:r>
              <a:rPr lang="en-IN" dirty="0" err="1" smtClean="0"/>
              <a:t>make:migration</a:t>
            </a:r>
            <a:r>
              <a:rPr lang="en-IN" dirty="0" smtClean="0"/>
              <a:t> </a:t>
            </a:r>
            <a:r>
              <a:rPr lang="en-IN" dirty="0" err="1" smtClean="0"/>
              <a:t>create_products_table</a:t>
            </a:r>
            <a:endParaRPr lang="en-IN" dirty="0"/>
          </a:p>
          <a:p>
            <a:r>
              <a:rPr lang="en-US" b="1" dirty="0" smtClean="0"/>
              <a:t>Make changes in existing table</a:t>
            </a:r>
            <a:endParaRPr lang="en-IN" b="1" dirty="0"/>
          </a:p>
          <a:p>
            <a:pPr lvl="1"/>
            <a:r>
              <a:rPr lang="en-IN" dirty="0" err="1"/>
              <a:t>php</a:t>
            </a:r>
            <a:r>
              <a:rPr lang="en-IN" dirty="0"/>
              <a:t> artisan </a:t>
            </a:r>
            <a:r>
              <a:rPr lang="en-IN" dirty="0" err="1"/>
              <a:t>make:migration</a:t>
            </a:r>
            <a:r>
              <a:rPr lang="en-IN" dirty="0"/>
              <a:t> </a:t>
            </a:r>
            <a:r>
              <a:rPr lang="en-IN" dirty="0" err="1" smtClean="0"/>
              <a:t>update_products_table</a:t>
            </a:r>
            <a:r>
              <a:rPr lang="en-IN" dirty="0" smtClean="0"/>
              <a:t> --table=products</a:t>
            </a:r>
          </a:p>
          <a:p>
            <a:r>
              <a:rPr lang="en-IN" b="1" dirty="0" smtClean="0"/>
              <a:t>run migration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hp</a:t>
            </a:r>
            <a:r>
              <a:rPr lang="en-US" dirty="0" smtClean="0"/>
              <a:t> </a:t>
            </a:r>
            <a:r>
              <a:rPr lang="en-US" dirty="0" err="1" smtClean="0"/>
              <a:t>artisan:migrate</a:t>
            </a:r>
            <a:endParaRPr lang="en-US" dirty="0" smtClean="0"/>
          </a:p>
          <a:p>
            <a:r>
              <a:rPr lang="en-IN" b="1" dirty="0" smtClean="0"/>
              <a:t>For </a:t>
            </a:r>
            <a:r>
              <a:rPr lang="en-IN" b="1" dirty="0"/>
              <a:t>rollback</a:t>
            </a:r>
          </a:p>
          <a:p>
            <a:pPr lvl="1"/>
            <a:r>
              <a:rPr lang="en-IN" dirty="0" err="1"/>
              <a:t>php</a:t>
            </a:r>
            <a:r>
              <a:rPr lang="en-IN" dirty="0"/>
              <a:t> artisan </a:t>
            </a:r>
            <a:r>
              <a:rPr lang="en-IN" dirty="0" err="1"/>
              <a:t>migrate:rollback</a:t>
            </a:r>
            <a:endParaRPr lang="en-IN" dirty="0"/>
          </a:p>
          <a:p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64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php</a:t>
            </a:r>
            <a:r>
              <a:rPr lang="en-IN" dirty="0"/>
              <a:t> artisan </a:t>
            </a:r>
            <a:r>
              <a:rPr lang="en-IN" dirty="0" err="1"/>
              <a:t>make:seeder</a:t>
            </a:r>
            <a:r>
              <a:rPr lang="en-IN" dirty="0"/>
              <a:t> </a:t>
            </a:r>
            <a:r>
              <a:rPr lang="en-IN" dirty="0" err="1"/>
              <a:t>UserSeeder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US" dirty="0" smtClean="0"/>
              <a:t>For Executing Seed</a:t>
            </a:r>
            <a:endParaRPr lang="en-IN" dirty="0" smtClean="0"/>
          </a:p>
          <a:p>
            <a:r>
              <a:rPr lang="en-IN" dirty="0" err="1" smtClean="0"/>
              <a:t>php</a:t>
            </a:r>
            <a:r>
              <a:rPr lang="en-IN" dirty="0" smtClean="0"/>
              <a:t> </a:t>
            </a:r>
            <a:r>
              <a:rPr lang="en-IN" dirty="0"/>
              <a:t>artisan </a:t>
            </a:r>
            <a:r>
              <a:rPr lang="en-IN" dirty="0" err="1" smtClean="0"/>
              <a:t>db:seeder</a:t>
            </a:r>
            <a:r>
              <a:rPr lang="en-IN" dirty="0" smtClean="0"/>
              <a:t>  --class=</a:t>
            </a:r>
            <a:r>
              <a:rPr lang="en-IN" dirty="0" err="1" smtClean="0"/>
              <a:t>UserSeeder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14882" r="43108" b="13095"/>
          <a:stretch/>
        </p:blipFill>
        <p:spPr bwMode="auto">
          <a:xfrm>
            <a:off x="4499992" y="2132856"/>
            <a:ext cx="3958124" cy="31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47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306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Laravel </vt:lpstr>
      <vt:lpstr>Installation </vt:lpstr>
      <vt:lpstr>PowerPoint Presentation</vt:lpstr>
      <vt:lpstr>Laravel life Cycle</vt:lpstr>
      <vt:lpstr>Laravel Application Structure</vt:lpstr>
      <vt:lpstr>Php artisan make:auth</vt:lpstr>
      <vt:lpstr>For Database Connection</vt:lpstr>
      <vt:lpstr>Migration</vt:lpstr>
      <vt:lpstr>Seeder </vt:lpstr>
      <vt:lpstr>Create Custom Command Laravel</vt:lpstr>
      <vt:lpstr>app/Console/Commands</vt:lpstr>
      <vt:lpstr>Replace </vt:lpstr>
      <vt:lpstr>Commands/stubs</vt:lpstr>
      <vt:lpstr>laravel-app\app\Console\Commands\TraitMakeCommand.php</vt:lpstr>
      <vt:lpstr>laravel-app\app\Console\Commands\stubs\traits.stub</vt:lpstr>
      <vt:lpstr>laravel-app\app\Console\Commands\stubs\traits.stub</vt:lpstr>
      <vt:lpstr>Ready for the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</dc:title>
  <dc:creator>Tops</dc:creator>
  <cp:lastModifiedBy>Tops</cp:lastModifiedBy>
  <cp:revision>40</cp:revision>
  <dcterms:created xsi:type="dcterms:W3CDTF">2022-09-13T04:14:53Z</dcterms:created>
  <dcterms:modified xsi:type="dcterms:W3CDTF">2022-09-27T04:58:43Z</dcterms:modified>
</cp:coreProperties>
</file>