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1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8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74F9-60AF-4B46-822B-D1DAF015CE09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2B20-C902-4453-A452-2961273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cap="all" dirty="0" smtClean="0">
                <a:effectLst/>
              </a:rPr>
              <a:t>LIFECYCLE HOOKS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061" y="973719"/>
            <a:ext cx="31051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342842" y="973719"/>
            <a:ext cx="6101924" cy="5031861"/>
          </a:xfrm>
        </p:spPr>
        <p:txBody>
          <a:bodyPr/>
          <a:lstStyle/>
          <a:p>
            <a:r>
              <a:rPr lang="en-US" sz="2400" dirty="0"/>
              <a:t>A component has a lifecycle managed by Angular.</a:t>
            </a:r>
          </a:p>
          <a:p>
            <a:r>
              <a:rPr lang="en-US" sz="2400" dirty="0"/>
              <a:t>Angular creates it, renders it, creates and renders its children, checks it when its data-bound properties change, and destroys it before removing it from the DOM.</a:t>
            </a:r>
          </a:p>
          <a:p>
            <a:r>
              <a:rPr lang="en-US" sz="2400" dirty="0"/>
              <a:t>Angular offers </a:t>
            </a:r>
            <a:r>
              <a:rPr lang="en-US" sz="2400" b="1" dirty="0"/>
              <a:t>lifecycle hooks</a:t>
            </a:r>
            <a:r>
              <a:rPr lang="en-US" sz="2400" dirty="0"/>
              <a:t> that provide visibility into these key life moments and the ability to act when they occur.</a:t>
            </a:r>
          </a:p>
          <a:p>
            <a:r>
              <a:rPr lang="en-US" sz="2400" dirty="0"/>
              <a:t>A directive has the same set of lifecycle hooks, minus the hooks that are specific to component content and 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LIFECYCLE HOOKS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 HOOKS</dc:title>
  <dc:creator>Tops</dc:creator>
  <cp:lastModifiedBy>Tops</cp:lastModifiedBy>
  <cp:revision>2</cp:revision>
  <dcterms:created xsi:type="dcterms:W3CDTF">2021-06-22T04:56:05Z</dcterms:created>
  <dcterms:modified xsi:type="dcterms:W3CDTF">2021-06-22T04:58:11Z</dcterms:modified>
</cp:coreProperties>
</file>