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4" d="100"/>
          <a:sy n="74" d="100"/>
        </p:scale>
        <p:origin x="84" y="7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60988-3A73-44D4-86C9-79FF67FDE34B}" type="datetimeFigureOut">
              <a:rPr lang="en-US" smtClean="0"/>
              <a:t>28-Jan-20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E52ED-861D-4F97-A8BA-EE7A9581B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679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60988-3A73-44D4-86C9-79FF67FDE34B}" type="datetimeFigureOut">
              <a:rPr lang="en-US" smtClean="0"/>
              <a:t>28-Jan-20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E52ED-861D-4F97-A8BA-EE7A9581B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98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60988-3A73-44D4-86C9-79FF67FDE34B}" type="datetimeFigureOut">
              <a:rPr lang="en-US" smtClean="0"/>
              <a:t>28-Jan-20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E52ED-861D-4F97-A8BA-EE7A9581B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880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60988-3A73-44D4-86C9-79FF67FDE34B}" type="datetimeFigureOut">
              <a:rPr lang="en-US" smtClean="0"/>
              <a:t>28-Jan-20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E52ED-861D-4F97-A8BA-EE7A9581B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893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60988-3A73-44D4-86C9-79FF67FDE34B}" type="datetimeFigureOut">
              <a:rPr lang="en-US" smtClean="0"/>
              <a:t>28-Jan-20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E52ED-861D-4F97-A8BA-EE7A9581B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549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60988-3A73-44D4-86C9-79FF67FDE34B}" type="datetimeFigureOut">
              <a:rPr lang="en-US" smtClean="0"/>
              <a:t>28-Jan-20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E52ED-861D-4F97-A8BA-EE7A9581B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80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60988-3A73-44D4-86C9-79FF67FDE34B}" type="datetimeFigureOut">
              <a:rPr lang="en-US" smtClean="0"/>
              <a:t>28-Jan-20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E52ED-861D-4F97-A8BA-EE7A9581B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327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60988-3A73-44D4-86C9-79FF67FDE34B}" type="datetimeFigureOut">
              <a:rPr lang="en-US" smtClean="0"/>
              <a:t>28-Jan-20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E52ED-861D-4F97-A8BA-EE7A9581B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619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60988-3A73-44D4-86C9-79FF67FDE34B}" type="datetimeFigureOut">
              <a:rPr lang="en-US" smtClean="0"/>
              <a:t>28-Jan-20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E52ED-861D-4F97-A8BA-EE7A9581B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303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60988-3A73-44D4-86C9-79FF67FDE34B}" type="datetimeFigureOut">
              <a:rPr lang="en-US" smtClean="0"/>
              <a:t>28-Jan-20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E52ED-861D-4F97-A8BA-EE7A9581B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029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60988-3A73-44D4-86C9-79FF67FDE34B}" type="datetimeFigureOut">
              <a:rPr lang="en-US" smtClean="0"/>
              <a:t>28-Jan-20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E52ED-861D-4F97-A8BA-EE7A9581B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304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B60988-3A73-44D4-86C9-79FF67FDE34B}" type="datetimeFigureOut">
              <a:rPr lang="en-US" smtClean="0"/>
              <a:t>28-Jan-20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BE52ED-861D-4F97-A8BA-EE7A9581B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184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667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6690" t="24219" r="48662" b="43563"/>
          <a:stretch/>
        </p:blipFill>
        <p:spPr>
          <a:xfrm>
            <a:off x="1569612" y="274973"/>
            <a:ext cx="8614893" cy="640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185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 core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5017"/>
            <a:ext cx="10515600" cy="5064572"/>
          </a:xfrm>
        </p:spPr>
        <p:txBody>
          <a:bodyPr/>
          <a:lstStyle/>
          <a:p>
            <a:r>
              <a:rPr lang="en-US" dirty="0" smtClean="0"/>
              <a:t>ng g m core</a:t>
            </a:r>
          </a:p>
          <a:p>
            <a:r>
              <a:rPr lang="en-US" dirty="0" smtClean="0"/>
              <a:t>Now need to inject core module in imports array in </a:t>
            </a:r>
            <a:r>
              <a:rPr lang="en-US" dirty="0" err="1" smtClean="0"/>
              <a:t>app.module.ts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1620" t="28180" r="62817" b="33264"/>
          <a:stretch/>
        </p:blipFill>
        <p:spPr>
          <a:xfrm>
            <a:off x="1874413" y="2876124"/>
            <a:ext cx="3065172" cy="365346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11092" t="14712" r="46232" b="41978"/>
          <a:stretch/>
        </p:blipFill>
        <p:spPr>
          <a:xfrm>
            <a:off x="5975797" y="2790580"/>
            <a:ext cx="4211392" cy="373900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975797" y="2328915"/>
            <a:ext cx="216365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 smtClean="0"/>
              <a:t>core.module.ts</a:t>
            </a:r>
            <a:endParaRPr lang="en-US" sz="2400" b="1" dirty="0"/>
          </a:p>
        </p:txBody>
      </p:sp>
      <p:sp>
        <p:nvSpPr>
          <p:cNvPr id="7" name="Rectangle 6"/>
          <p:cNvSpPr/>
          <p:nvPr/>
        </p:nvSpPr>
        <p:spPr>
          <a:xfrm>
            <a:off x="1874413" y="2440896"/>
            <a:ext cx="20302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 smtClean="0"/>
              <a:t>app.module.ts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557915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2580" y="450762"/>
            <a:ext cx="5898524" cy="5726202"/>
          </a:xfrm>
        </p:spPr>
        <p:txBody>
          <a:bodyPr/>
          <a:lstStyle/>
          <a:p>
            <a:r>
              <a:rPr lang="en-US" dirty="0" smtClean="0"/>
              <a:t>Create header component in core module</a:t>
            </a:r>
          </a:p>
          <a:p>
            <a:r>
              <a:rPr lang="en-US" dirty="0" smtClean="0"/>
              <a:t>ng g c core/header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Call header in </a:t>
            </a:r>
            <a:r>
              <a:rPr lang="en-US" dirty="0" err="1" smtClean="0"/>
              <a:t>app.module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For active routing in core module </a:t>
            </a:r>
            <a:r>
              <a:rPr lang="en-US" dirty="0" err="1" smtClean="0"/>
              <a:t>core.module.ts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8909" t="24350" r="35775" b="28907"/>
          <a:stretch/>
        </p:blipFill>
        <p:spPr>
          <a:xfrm>
            <a:off x="6581104" y="450762"/>
            <a:ext cx="5370490" cy="4982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786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 </a:t>
            </a:r>
            <a:r>
              <a:rPr lang="en-US" dirty="0" err="1" smtClean="0"/>
              <a:t>frature</a:t>
            </a:r>
            <a:r>
              <a:rPr lang="en-US" dirty="0" smtClean="0"/>
              <a:t>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ng g m users</a:t>
            </a:r>
          </a:p>
          <a:p>
            <a:r>
              <a:rPr lang="en-US" dirty="0" smtClean="0"/>
              <a:t>ng g c users/registration –</a:t>
            </a:r>
            <a:r>
              <a:rPr lang="en-US" dirty="0" err="1" smtClean="0"/>
              <a:t>skipTests</a:t>
            </a:r>
            <a:r>
              <a:rPr lang="en-US" dirty="0" smtClean="0"/>
              <a:t>=true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Import user module in our </a:t>
            </a:r>
            <a:r>
              <a:rPr lang="en-US" dirty="0" err="1" smtClean="0"/>
              <a:t>app.module</a:t>
            </a:r>
            <a:endParaRPr lang="en-US" dirty="0" smtClean="0"/>
          </a:p>
          <a:p>
            <a:r>
              <a:rPr lang="en-US" dirty="0" smtClean="0"/>
              <a:t>Create route for the same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917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</a:t>
            </a:r>
            <a:r>
              <a:rPr lang="en-US" dirty="0" err="1" smtClean="0"/>
              <a:t>lazyrouting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Copy </a:t>
            </a:r>
            <a:r>
              <a:rPr lang="en-US" b="1" dirty="0" smtClean="0"/>
              <a:t>app-</a:t>
            </a:r>
            <a:r>
              <a:rPr lang="en-US" b="1" dirty="0" err="1" smtClean="0"/>
              <a:t>routing.module.ts</a:t>
            </a:r>
            <a:r>
              <a:rPr lang="en-US" dirty="0" smtClean="0"/>
              <a:t> and paste is to feature module we use </a:t>
            </a:r>
            <a:r>
              <a:rPr lang="en-US" b="1" dirty="0" smtClean="0"/>
              <a:t>users module </a:t>
            </a:r>
            <a:r>
              <a:rPr lang="en-US" dirty="0" smtClean="0"/>
              <a:t>as feature module </a:t>
            </a:r>
          </a:p>
          <a:p>
            <a:r>
              <a:rPr lang="en-US" dirty="0"/>
              <a:t>R</a:t>
            </a:r>
            <a:r>
              <a:rPr lang="en-US" dirty="0" smtClean="0"/>
              <a:t>ename it as user-</a:t>
            </a:r>
            <a:r>
              <a:rPr lang="en-US" dirty="0" err="1" smtClean="0"/>
              <a:t>routing.module.ts</a:t>
            </a:r>
            <a:endParaRPr lang="en-US" dirty="0" smtClean="0"/>
          </a:p>
          <a:p>
            <a:r>
              <a:rPr lang="en-US" dirty="0" smtClean="0"/>
              <a:t>Rename class name too.</a:t>
            </a:r>
          </a:p>
          <a:p>
            <a:r>
              <a:rPr lang="en-US" dirty="0" smtClean="0"/>
              <a:t>Make changes in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11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users-</a:t>
            </a:r>
            <a:r>
              <a:rPr lang="en-US" dirty="0" err="1" smtClean="0"/>
              <a:t>routing.module.ts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import { </a:t>
            </a:r>
            <a:r>
              <a:rPr lang="en-US" dirty="0" err="1"/>
              <a:t>NgModule</a:t>
            </a:r>
            <a:r>
              <a:rPr lang="en-US" dirty="0"/>
              <a:t> } from '@angular/core';</a:t>
            </a:r>
          </a:p>
          <a:p>
            <a:pPr marL="0" indent="0">
              <a:buNone/>
            </a:pPr>
            <a:r>
              <a:rPr lang="en-US" dirty="0"/>
              <a:t>import { Routes, </a:t>
            </a:r>
            <a:r>
              <a:rPr lang="en-US" dirty="0" err="1"/>
              <a:t>RouterModule</a:t>
            </a:r>
            <a:r>
              <a:rPr lang="en-US" dirty="0"/>
              <a:t> } from '@angular/router</a:t>
            </a:r>
            <a:r>
              <a:rPr lang="en-US" dirty="0" smtClean="0"/>
              <a:t>'; import</a:t>
            </a:r>
            <a:r>
              <a:rPr lang="en-US" dirty="0"/>
              <a:t> { </a:t>
            </a:r>
            <a:r>
              <a:rPr lang="en-US" dirty="0" err="1"/>
              <a:t>RegistrationComponent</a:t>
            </a:r>
            <a:r>
              <a:rPr lang="en-US" dirty="0"/>
              <a:t> } from './registration/</a:t>
            </a:r>
            <a:r>
              <a:rPr lang="en-US" dirty="0" err="1"/>
              <a:t>registration.component</a:t>
            </a:r>
            <a:r>
              <a:rPr lang="en-US" dirty="0"/>
              <a:t>';</a:t>
            </a:r>
          </a:p>
          <a:p>
            <a:pPr marL="0" indent="0">
              <a:buNone/>
            </a:pPr>
            <a:r>
              <a:rPr lang="en-US" dirty="0" err="1"/>
              <a:t>const</a:t>
            </a:r>
            <a:r>
              <a:rPr lang="en-US" dirty="0"/>
              <a:t> routes: Routes = [</a:t>
            </a:r>
          </a:p>
          <a:p>
            <a:pPr marL="0" indent="0">
              <a:buNone/>
            </a:pPr>
            <a:r>
              <a:rPr lang="en-US" dirty="0"/>
              <a:t>  {path:"", </a:t>
            </a:r>
            <a:r>
              <a:rPr lang="en-US" dirty="0" err="1"/>
              <a:t>component:RegistrationComponent</a:t>
            </a: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 smtClean="0"/>
              <a:t>];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@</a:t>
            </a:r>
            <a:r>
              <a:rPr lang="en-US" dirty="0" err="1"/>
              <a:t>NgModule</a:t>
            </a:r>
            <a:r>
              <a:rPr lang="en-US" dirty="0"/>
              <a:t>({</a:t>
            </a:r>
          </a:p>
          <a:p>
            <a:pPr marL="0" indent="0">
              <a:buNone/>
            </a:pPr>
            <a:r>
              <a:rPr lang="en-US" dirty="0"/>
              <a:t>  imports: [</a:t>
            </a:r>
            <a:r>
              <a:rPr lang="en-US" dirty="0" err="1"/>
              <a:t>RouterModule.forChild</a:t>
            </a:r>
            <a:r>
              <a:rPr lang="en-US" dirty="0"/>
              <a:t>(routes)],</a:t>
            </a:r>
          </a:p>
          <a:p>
            <a:pPr marL="0" indent="0">
              <a:buNone/>
            </a:pPr>
            <a:r>
              <a:rPr lang="en-US" dirty="0"/>
              <a:t>  exports: [</a:t>
            </a:r>
            <a:r>
              <a:rPr lang="en-US" dirty="0" err="1"/>
              <a:t>RouterModule</a:t>
            </a:r>
            <a:r>
              <a:rPr lang="en-US" dirty="0"/>
              <a:t>]</a:t>
            </a:r>
          </a:p>
          <a:p>
            <a:pPr marL="0" indent="0">
              <a:buNone/>
            </a:pPr>
            <a:r>
              <a:rPr lang="en-US" dirty="0"/>
              <a:t>})</a:t>
            </a:r>
          </a:p>
          <a:p>
            <a:pPr marL="0" indent="0">
              <a:buNone/>
            </a:pPr>
            <a:r>
              <a:rPr lang="en-US" dirty="0"/>
              <a:t>export class </a:t>
            </a:r>
            <a:r>
              <a:rPr lang="en-US" dirty="0" err="1"/>
              <a:t>UsersRoutingModule</a:t>
            </a:r>
            <a:r>
              <a:rPr lang="en-US" dirty="0"/>
              <a:t> { 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8113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</a:t>
            </a:r>
            <a:r>
              <a:rPr lang="en-US" dirty="0" err="1" smtClean="0"/>
              <a:t>users.module.ts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@</a:t>
            </a:r>
            <a:r>
              <a:rPr lang="en-US" dirty="0" err="1"/>
              <a:t>NgModule</a:t>
            </a:r>
            <a:r>
              <a:rPr lang="en-US" dirty="0"/>
              <a:t>({</a:t>
            </a:r>
          </a:p>
          <a:p>
            <a:pPr marL="0" indent="0">
              <a:buNone/>
            </a:pPr>
            <a:r>
              <a:rPr lang="en-US" dirty="0"/>
              <a:t>  declarations: [</a:t>
            </a:r>
            <a:r>
              <a:rPr lang="en-US" dirty="0" err="1"/>
              <a:t>RegistrationComponent</a:t>
            </a:r>
            <a:r>
              <a:rPr lang="en-US" dirty="0"/>
              <a:t>, </a:t>
            </a:r>
            <a:r>
              <a:rPr lang="en-US" dirty="0" err="1"/>
              <a:t>LoginComponent</a:t>
            </a:r>
            <a:r>
              <a:rPr lang="en-US" dirty="0"/>
              <a:t>],</a:t>
            </a:r>
          </a:p>
          <a:p>
            <a:pPr marL="0" indent="0">
              <a:buNone/>
            </a:pPr>
            <a:r>
              <a:rPr lang="en-US" dirty="0"/>
              <a:t>  imports: [ </a:t>
            </a:r>
            <a:r>
              <a:rPr lang="en-US" dirty="0" err="1"/>
              <a:t>CommonModule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    </a:t>
            </a:r>
            <a:r>
              <a:rPr lang="en-US" dirty="0" err="1"/>
              <a:t>RouterModule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    </a:t>
            </a:r>
            <a:r>
              <a:rPr lang="en-US" dirty="0" err="1"/>
              <a:t>CoreModule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    </a:t>
            </a:r>
            <a:r>
              <a:rPr lang="en-US" dirty="0" err="1"/>
              <a:t>UsersRoutingModule</a:t>
            </a:r>
            <a:r>
              <a:rPr lang="en-US" dirty="0"/>
              <a:t> ],</a:t>
            </a:r>
          </a:p>
          <a:p>
            <a:pPr marL="0" indent="0">
              <a:buNone/>
            </a:pPr>
            <a:r>
              <a:rPr lang="en-US" dirty="0"/>
              <a:t>  exports:[ </a:t>
            </a:r>
            <a:r>
              <a:rPr lang="en-US" dirty="0" err="1"/>
              <a:t>RegistrationComponent</a:t>
            </a:r>
            <a:r>
              <a:rPr lang="en-US" dirty="0"/>
              <a:t>]</a:t>
            </a:r>
          </a:p>
          <a:p>
            <a:pPr marL="0" indent="0">
              <a:buNone/>
            </a:pPr>
            <a:r>
              <a:rPr lang="en-US" dirty="0"/>
              <a:t>})</a:t>
            </a:r>
          </a:p>
          <a:p>
            <a:pPr marL="0" indent="0">
              <a:buNone/>
            </a:pPr>
            <a:r>
              <a:rPr lang="en-US" dirty="0"/>
              <a:t>export class </a:t>
            </a:r>
            <a:r>
              <a:rPr lang="en-US" dirty="0" err="1"/>
              <a:t>UsersModule</a:t>
            </a:r>
            <a:r>
              <a:rPr lang="en-US" dirty="0"/>
              <a:t> { }</a:t>
            </a:r>
          </a:p>
        </p:txBody>
      </p:sp>
    </p:spTree>
    <p:extLst>
      <p:ext uri="{BB962C8B-B14F-4D97-AF65-F5344CB8AC3E}">
        <p14:creationId xmlns:p14="http://schemas.microsoft.com/office/powerpoint/2010/main" val="41419958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</TotalTime>
  <Words>104</Words>
  <Application>Microsoft Office PowerPoint</Application>
  <PresentationFormat>Widescreen</PresentationFormat>
  <Paragraphs>43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Create a core module</vt:lpstr>
      <vt:lpstr>PowerPoint Presentation</vt:lpstr>
      <vt:lpstr>Create a frature module</vt:lpstr>
      <vt:lpstr>For lazyrouting</vt:lpstr>
      <vt:lpstr>New users-routing.module.ts</vt:lpstr>
      <vt:lpstr>New users.module.ts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74</cp:revision>
  <dcterms:created xsi:type="dcterms:W3CDTF">2020-01-28T04:22:23Z</dcterms:created>
  <dcterms:modified xsi:type="dcterms:W3CDTF">2020-01-28T08:22:45Z</dcterms:modified>
</cp:coreProperties>
</file>