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5"/>
  </p:notesMasterIdLst>
  <p:handoutMasterIdLst>
    <p:handoutMasterId r:id="rId36"/>
  </p:handoutMasterIdLst>
  <p:sldIdLst>
    <p:sldId id="279" r:id="rId5"/>
    <p:sldId id="294" r:id="rId6"/>
    <p:sldId id="287" r:id="rId7"/>
    <p:sldId id="290" r:id="rId8"/>
    <p:sldId id="291" r:id="rId9"/>
    <p:sldId id="297" r:id="rId10"/>
    <p:sldId id="292" r:id="rId11"/>
    <p:sldId id="293" r:id="rId12"/>
    <p:sldId id="296" r:id="rId13"/>
    <p:sldId id="298" r:id="rId14"/>
    <p:sldId id="295" r:id="rId15"/>
    <p:sldId id="318" r:id="rId16"/>
    <p:sldId id="317" r:id="rId17"/>
    <p:sldId id="312" r:id="rId18"/>
    <p:sldId id="300" r:id="rId19"/>
    <p:sldId id="314" r:id="rId20"/>
    <p:sldId id="313" r:id="rId21"/>
    <p:sldId id="307" r:id="rId22"/>
    <p:sldId id="308" r:id="rId23"/>
    <p:sldId id="309" r:id="rId24"/>
    <p:sldId id="305" r:id="rId25"/>
    <p:sldId id="306" r:id="rId26"/>
    <p:sldId id="302" r:id="rId27"/>
    <p:sldId id="303" r:id="rId28"/>
    <p:sldId id="319" r:id="rId29"/>
    <p:sldId id="316" r:id="rId30"/>
    <p:sldId id="311" r:id="rId31"/>
    <p:sldId id="299" r:id="rId32"/>
    <p:sldId id="310" r:id="rId33"/>
    <p:sldId id="315" r:id="rId34"/>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6"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03447BB-5D67-496B-8E87-E561075AD55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533" autoAdjust="0"/>
  </p:normalViewPr>
  <p:slideViewPr>
    <p:cSldViewPr>
      <p:cViewPr varScale="1">
        <p:scale>
          <a:sx n="76" d="100"/>
          <a:sy n="76" d="100"/>
        </p:scale>
        <p:origin x="414" y="84"/>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A06666F-048C-43AA-A7B9-03CCB59E30B4}" type="doc">
      <dgm:prSet loTypeId="urn:microsoft.com/office/officeart/2011/layout/ConvergingText" loCatId="process" qsTypeId="urn:microsoft.com/office/officeart/2005/8/quickstyle/simple2" qsCatId="simple" csTypeId="urn:microsoft.com/office/officeart/2005/8/colors/colorful1" csCatId="colorful" phldr="1"/>
      <dgm:spPr/>
    </dgm:pt>
    <dgm:pt modelId="{FF6105DF-15C2-4C7D-84FD-6BC79D5C427E}">
      <dgm:prSet phldrT="[Text]"/>
      <dgm:spPr/>
      <dgm:t>
        <a:bodyPr/>
        <a:lstStyle/>
        <a:p>
          <a:r>
            <a:rPr lang="en-IN" dirty="0"/>
            <a:t>Past Years Data</a:t>
          </a:r>
        </a:p>
      </dgm:t>
    </dgm:pt>
    <dgm:pt modelId="{02D262BB-A3A2-4DDC-A7D5-3FCA9FC6387E}" type="parTrans" cxnId="{5FE7629D-A34D-421C-929C-1B568F8351B3}">
      <dgm:prSet/>
      <dgm:spPr/>
      <dgm:t>
        <a:bodyPr/>
        <a:lstStyle/>
        <a:p>
          <a:endParaRPr lang="en-IN"/>
        </a:p>
      </dgm:t>
    </dgm:pt>
    <dgm:pt modelId="{82B50E55-D9A3-42D8-8A51-63B76337E2A2}" type="sibTrans" cxnId="{5FE7629D-A34D-421C-929C-1B568F8351B3}">
      <dgm:prSet/>
      <dgm:spPr/>
      <dgm:t>
        <a:bodyPr/>
        <a:lstStyle/>
        <a:p>
          <a:endParaRPr lang="en-IN"/>
        </a:p>
      </dgm:t>
    </dgm:pt>
    <dgm:pt modelId="{75C68B79-4B1F-42CC-89B8-03E9246ECD23}">
      <dgm:prSet phldrT="[Text]"/>
      <dgm:spPr/>
      <dgm:t>
        <a:bodyPr/>
        <a:lstStyle/>
        <a:p>
          <a:r>
            <a:rPr lang="en-IN" dirty="0"/>
            <a:t>Pre-Processing Techniques</a:t>
          </a:r>
        </a:p>
      </dgm:t>
    </dgm:pt>
    <dgm:pt modelId="{777AC830-AF40-48A1-9117-0903354FC671}" type="parTrans" cxnId="{C524392E-FF29-4FD3-85DA-850121F59BF6}">
      <dgm:prSet/>
      <dgm:spPr/>
      <dgm:t>
        <a:bodyPr/>
        <a:lstStyle/>
        <a:p>
          <a:endParaRPr lang="en-IN"/>
        </a:p>
      </dgm:t>
    </dgm:pt>
    <dgm:pt modelId="{D9DE4BA4-C23F-450D-865E-609C5868A7C9}" type="sibTrans" cxnId="{C524392E-FF29-4FD3-85DA-850121F59BF6}">
      <dgm:prSet/>
      <dgm:spPr/>
      <dgm:t>
        <a:bodyPr/>
        <a:lstStyle/>
        <a:p>
          <a:endParaRPr lang="en-IN"/>
        </a:p>
      </dgm:t>
    </dgm:pt>
    <dgm:pt modelId="{024E9F82-A56E-4548-A78D-3570D4B50AF2}">
      <dgm:prSet phldrT="[Text]"/>
      <dgm:spPr/>
      <dgm:t>
        <a:bodyPr/>
        <a:lstStyle/>
        <a:p>
          <a:r>
            <a:rPr lang="en-IN" dirty="0"/>
            <a:t>Machine Learning Models</a:t>
          </a:r>
        </a:p>
      </dgm:t>
    </dgm:pt>
    <dgm:pt modelId="{28DAEAC1-6EA7-419E-AC05-1397B21A3FA3}" type="parTrans" cxnId="{12D2D2D4-551F-467E-9DC3-A283EF280BC2}">
      <dgm:prSet/>
      <dgm:spPr/>
      <dgm:t>
        <a:bodyPr/>
        <a:lstStyle/>
        <a:p>
          <a:endParaRPr lang="en-IN"/>
        </a:p>
      </dgm:t>
    </dgm:pt>
    <dgm:pt modelId="{8550A048-6E75-419E-9F0F-5B8E642468DA}" type="sibTrans" cxnId="{12D2D2D4-551F-467E-9DC3-A283EF280BC2}">
      <dgm:prSet/>
      <dgm:spPr/>
      <dgm:t>
        <a:bodyPr/>
        <a:lstStyle/>
        <a:p>
          <a:endParaRPr lang="en-IN"/>
        </a:p>
      </dgm:t>
    </dgm:pt>
    <dgm:pt modelId="{198CB1D4-EDC7-4EAD-8AFB-8012CF688FD2}">
      <dgm:prSet phldrT="[Text]"/>
      <dgm:spPr/>
      <dgm:t>
        <a:bodyPr/>
        <a:lstStyle/>
        <a:p>
          <a:r>
            <a:rPr lang="en-IN" dirty="0"/>
            <a:t>Predictions</a:t>
          </a:r>
        </a:p>
      </dgm:t>
    </dgm:pt>
    <dgm:pt modelId="{2630EDA2-BE3C-4F8F-AC0E-CC9122E81E2F}" type="parTrans" cxnId="{4E4FF133-B0AF-4C45-BF34-49BF3B65B453}">
      <dgm:prSet/>
      <dgm:spPr/>
      <dgm:t>
        <a:bodyPr/>
        <a:lstStyle/>
        <a:p>
          <a:endParaRPr lang="en-IN"/>
        </a:p>
      </dgm:t>
    </dgm:pt>
    <dgm:pt modelId="{9B00AE32-5C4C-4AA1-BA49-322754A21C6F}" type="sibTrans" cxnId="{4E4FF133-B0AF-4C45-BF34-49BF3B65B453}">
      <dgm:prSet/>
      <dgm:spPr/>
      <dgm:t>
        <a:bodyPr/>
        <a:lstStyle/>
        <a:p>
          <a:endParaRPr lang="en-IN"/>
        </a:p>
      </dgm:t>
    </dgm:pt>
    <dgm:pt modelId="{4185E241-E949-4D35-9B09-9E08D5918DC9}" type="pres">
      <dgm:prSet presAssocID="{3A06666F-048C-43AA-A7B9-03CCB59E30B4}" presName="Name0" presStyleCnt="0">
        <dgm:presLayoutVars>
          <dgm:chMax/>
          <dgm:chPref val="1"/>
          <dgm:dir/>
          <dgm:animOne val="branch"/>
          <dgm:animLvl val="lvl"/>
          <dgm:resizeHandles/>
        </dgm:presLayoutVars>
      </dgm:prSet>
      <dgm:spPr/>
    </dgm:pt>
    <dgm:pt modelId="{D7CF9795-992E-4323-9B1B-6200CACDF3B5}" type="pres">
      <dgm:prSet presAssocID="{FF6105DF-15C2-4C7D-84FD-6BC79D5C427E}" presName="composite" presStyleCnt="0"/>
      <dgm:spPr/>
    </dgm:pt>
    <dgm:pt modelId="{23CEA6D5-D544-4585-9894-184DC86D0F65}" type="pres">
      <dgm:prSet presAssocID="{FF6105DF-15C2-4C7D-84FD-6BC79D5C427E}" presName="ParentAccent1" presStyleLbl="alignNode1" presStyleIdx="0" presStyleCnt="44"/>
      <dgm:spPr/>
    </dgm:pt>
    <dgm:pt modelId="{50D24513-FE73-487B-B883-B9976F1A57EB}" type="pres">
      <dgm:prSet presAssocID="{FF6105DF-15C2-4C7D-84FD-6BC79D5C427E}" presName="ParentAccent2" presStyleLbl="alignNode1" presStyleIdx="1" presStyleCnt="44"/>
      <dgm:spPr/>
    </dgm:pt>
    <dgm:pt modelId="{584FB6B4-F993-480D-8337-92928365BF85}" type="pres">
      <dgm:prSet presAssocID="{FF6105DF-15C2-4C7D-84FD-6BC79D5C427E}" presName="ParentAccent3" presStyleLbl="alignNode1" presStyleIdx="2" presStyleCnt="44"/>
      <dgm:spPr/>
    </dgm:pt>
    <dgm:pt modelId="{E555D226-F238-4BCB-98E7-4ED207479994}" type="pres">
      <dgm:prSet presAssocID="{FF6105DF-15C2-4C7D-84FD-6BC79D5C427E}" presName="ParentAccent4" presStyleLbl="alignNode1" presStyleIdx="3" presStyleCnt="44"/>
      <dgm:spPr/>
    </dgm:pt>
    <dgm:pt modelId="{26697A78-CBEA-4945-AC50-8855AF65248E}" type="pres">
      <dgm:prSet presAssocID="{FF6105DF-15C2-4C7D-84FD-6BC79D5C427E}" presName="ParentAccent5" presStyleLbl="alignNode1" presStyleIdx="4" presStyleCnt="44"/>
      <dgm:spPr/>
    </dgm:pt>
    <dgm:pt modelId="{5DD62E7D-6396-4BC4-951F-0F562EBF9A41}" type="pres">
      <dgm:prSet presAssocID="{FF6105DF-15C2-4C7D-84FD-6BC79D5C427E}" presName="ParentAccent6" presStyleLbl="alignNode1" presStyleIdx="5" presStyleCnt="44"/>
      <dgm:spPr/>
    </dgm:pt>
    <dgm:pt modelId="{8260567C-E104-48E1-AC90-2E05EE67A3D7}" type="pres">
      <dgm:prSet presAssocID="{FF6105DF-15C2-4C7D-84FD-6BC79D5C427E}" presName="ParentAccent7" presStyleLbl="alignNode1" presStyleIdx="6" presStyleCnt="44"/>
      <dgm:spPr/>
    </dgm:pt>
    <dgm:pt modelId="{0EECCEC5-F4B0-4BBB-BA31-78F49F8A16DE}" type="pres">
      <dgm:prSet presAssocID="{FF6105DF-15C2-4C7D-84FD-6BC79D5C427E}" presName="ParentAccent8" presStyleLbl="alignNode1" presStyleIdx="7" presStyleCnt="44"/>
      <dgm:spPr/>
    </dgm:pt>
    <dgm:pt modelId="{DEF471E6-1D3A-4735-BC88-7D65CE1A0B1B}" type="pres">
      <dgm:prSet presAssocID="{FF6105DF-15C2-4C7D-84FD-6BC79D5C427E}" presName="ParentAccent9" presStyleLbl="alignNode1" presStyleIdx="8" presStyleCnt="44"/>
      <dgm:spPr/>
    </dgm:pt>
    <dgm:pt modelId="{B200A6DC-F5FF-4C2A-A9B2-388D491AEE15}" type="pres">
      <dgm:prSet presAssocID="{FF6105DF-15C2-4C7D-84FD-6BC79D5C427E}" presName="ParentAccent10" presStyleLbl="alignNode1" presStyleIdx="9" presStyleCnt="44"/>
      <dgm:spPr/>
    </dgm:pt>
    <dgm:pt modelId="{53ED14E0-9F3C-484F-80FA-3E5092ED448F}" type="pres">
      <dgm:prSet presAssocID="{FF6105DF-15C2-4C7D-84FD-6BC79D5C427E}" presName="Parent" presStyleLbl="alignNode1" presStyleIdx="10" presStyleCnt="44">
        <dgm:presLayoutVars>
          <dgm:chMax val="5"/>
          <dgm:chPref val="3"/>
          <dgm:bulletEnabled val="1"/>
        </dgm:presLayoutVars>
      </dgm:prSet>
      <dgm:spPr/>
      <dgm:t>
        <a:bodyPr/>
        <a:lstStyle/>
        <a:p>
          <a:endParaRPr lang="en-IN"/>
        </a:p>
      </dgm:t>
    </dgm:pt>
    <dgm:pt modelId="{D14879C1-21C8-4974-97C0-6C58B4D39AE3}" type="pres">
      <dgm:prSet presAssocID="{82B50E55-D9A3-42D8-8A51-63B76337E2A2}" presName="sibTrans" presStyleCnt="0"/>
      <dgm:spPr/>
    </dgm:pt>
    <dgm:pt modelId="{9A5A64C0-24BC-4575-8D44-AB8AFDB4707B}" type="pres">
      <dgm:prSet presAssocID="{75C68B79-4B1F-42CC-89B8-03E9246ECD23}" presName="composite" presStyleCnt="0"/>
      <dgm:spPr/>
    </dgm:pt>
    <dgm:pt modelId="{991301D9-4227-453F-B285-45EB3C774A11}" type="pres">
      <dgm:prSet presAssocID="{75C68B79-4B1F-42CC-89B8-03E9246ECD23}" presName="ParentAccent1" presStyleLbl="alignNode1" presStyleIdx="11" presStyleCnt="44"/>
      <dgm:spPr/>
    </dgm:pt>
    <dgm:pt modelId="{01072FFF-ECE2-4232-A43D-5D61C5129DBF}" type="pres">
      <dgm:prSet presAssocID="{75C68B79-4B1F-42CC-89B8-03E9246ECD23}" presName="ParentAccent2" presStyleLbl="alignNode1" presStyleIdx="12" presStyleCnt="44"/>
      <dgm:spPr/>
    </dgm:pt>
    <dgm:pt modelId="{DFAC817F-692E-4348-85DB-6D52620C0063}" type="pres">
      <dgm:prSet presAssocID="{75C68B79-4B1F-42CC-89B8-03E9246ECD23}" presName="ParentAccent3" presStyleLbl="alignNode1" presStyleIdx="13" presStyleCnt="44"/>
      <dgm:spPr/>
    </dgm:pt>
    <dgm:pt modelId="{A80FC8D5-4957-42B8-828A-BFD91F779CEB}" type="pres">
      <dgm:prSet presAssocID="{75C68B79-4B1F-42CC-89B8-03E9246ECD23}" presName="ParentAccent4" presStyleLbl="alignNode1" presStyleIdx="14" presStyleCnt="44"/>
      <dgm:spPr/>
    </dgm:pt>
    <dgm:pt modelId="{F346FEEB-332F-47E4-88A3-BD7DB2AA47B0}" type="pres">
      <dgm:prSet presAssocID="{75C68B79-4B1F-42CC-89B8-03E9246ECD23}" presName="ParentAccent5" presStyleLbl="alignNode1" presStyleIdx="15" presStyleCnt="44"/>
      <dgm:spPr/>
    </dgm:pt>
    <dgm:pt modelId="{649EE7B7-F35D-4697-8A26-55DB64DE51B6}" type="pres">
      <dgm:prSet presAssocID="{75C68B79-4B1F-42CC-89B8-03E9246ECD23}" presName="ParentAccent6" presStyleLbl="alignNode1" presStyleIdx="16" presStyleCnt="44"/>
      <dgm:spPr/>
    </dgm:pt>
    <dgm:pt modelId="{5EDB6D8A-438A-49F6-9151-75858847521A}" type="pres">
      <dgm:prSet presAssocID="{75C68B79-4B1F-42CC-89B8-03E9246ECD23}" presName="ParentAccent7" presStyleLbl="alignNode1" presStyleIdx="17" presStyleCnt="44"/>
      <dgm:spPr/>
    </dgm:pt>
    <dgm:pt modelId="{B6FA70FC-31A3-4CD8-B504-064B8B89D727}" type="pres">
      <dgm:prSet presAssocID="{75C68B79-4B1F-42CC-89B8-03E9246ECD23}" presName="ParentAccent8" presStyleLbl="alignNode1" presStyleIdx="18" presStyleCnt="44"/>
      <dgm:spPr/>
    </dgm:pt>
    <dgm:pt modelId="{E02B2ECE-CB3D-4C48-A636-3FCE3597645C}" type="pres">
      <dgm:prSet presAssocID="{75C68B79-4B1F-42CC-89B8-03E9246ECD23}" presName="ParentAccent9" presStyleLbl="alignNode1" presStyleIdx="19" presStyleCnt="44"/>
      <dgm:spPr/>
    </dgm:pt>
    <dgm:pt modelId="{05013237-A5B3-438B-92EE-CFCB943B4A17}" type="pres">
      <dgm:prSet presAssocID="{75C68B79-4B1F-42CC-89B8-03E9246ECD23}" presName="ParentAccent10" presStyleLbl="alignNode1" presStyleIdx="20" presStyleCnt="44"/>
      <dgm:spPr/>
    </dgm:pt>
    <dgm:pt modelId="{BF295C29-904A-48F6-995C-66B42CB71B42}" type="pres">
      <dgm:prSet presAssocID="{75C68B79-4B1F-42CC-89B8-03E9246ECD23}" presName="Parent" presStyleLbl="alignNode1" presStyleIdx="21" presStyleCnt="44">
        <dgm:presLayoutVars>
          <dgm:chMax val="5"/>
          <dgm:chPref val="3"/>
          <dgm:bulletEnabled val="1"/>
        </dgm:presLayoutVars>
      </dgm:prSet>
      <dgm:spPr/>
      <dgm:t>
        <a:bodyPr/>
        <a:lstStyle/>
        <a:p>
          <a:endParaRPr lang="en-IN"/>
        </a:p>
      </dgm:t>
    </dgm:pt>
    <dgm:pt modelId="{89843FF3-96AF-4298-A1B6-DC9A87EE5A17}" type="pres">
      <dgm:prSet presAssocID="{D9DE4BA4-C23F-450D-865E-609C5868A7C9}" presName="sibTrans" presStyleCnt="0"/>
      <dgm:spPr/>
    </dgm:pt>
    <dgm:pt modelId="{AF4A04FC-B616-4DE3-9B81-A99E4B46F905}" type="pres">
      <dgm:prSet presAssocID="{024E9F82-A56E-4548-A78D-3570D4B50AF2}" presName="composite" presStyleCnt="0"/>
      <dgm:spPr/>
    </dgm:pt>
    <dgm:pt modelId="{6AA732A7-0F32-445F-9225-496FBDFC4A40}" type="pres">
      <dgm:prSet presAssocID="{024E9F82-A56E-4548-A78D-3570D4B50AF2}" presName="ParentAccent1" presStyleLbl="alignNode1" presStyleIdx="22" presStyleCnt="44"/>
      <dgm:spPr/>
    </dgm:pt>
    <dgm:pt modelId="{68979822-52A4-4AF4-BF63-50AFB6C793D1}" type="pres">
      <dgm:prSet presAssocID="{024E9F82-A56E-4548-A78D-3570D4B50AF2}" presName="ParentAccent2" presStyleLbl="alignNode1" presStyleIdx="23" presStyleCnt="44"/>
      <dgm:spPr/>
    </dgm:pt>
    <dgm:pt modelId="{5E031D26-C2A9-4B8C-AD36-F10695DDABA3}" type="pres">
      <dgm:prSet presAssocID="{024E9F82-A56E-4548-A78D-3570D4B50AF2}" presName="ParentAccent3" presStyleLbl="alignNode1" presStyleIdx="24" presStyleCnt="44"/>
      <dgm:spPr/>
    </dgm:pt>
    <dgm:pt modelId="{2899D1CA-DFA9-4CB6-8C16-E238F82C1479}" type="pres">
      <dgm:prSet presAssocID="{024E9F82-A56E-4548-A78D-3570D4B50AF2}" presName="ParentAccent4" presStyleLbl="alignNode1" presStyleIdx="25" presStyleCnt="44"/>
      <dgm:spPr/>
    </dgm:pt>
    <dgm:pt modelId="{2C67B49C-4576-49A0-8095-11D1A1997D2F}" type="pres">
      <dgm:prSet presAssocID="{024E9F82-A56E-4548-A78D-3570D4B50AF2}" presName="ParentAccent5" presStyleLbl="alignNode1" presStyleIdx="26" presStyleCnt="44"/>
      <dgm:spPr/>
    </dgm:pt>
    <dgm:pt modelId="{79106928-8B06-4B6F-A748-D207AF8640E2}" type="pres">
      <dgm:prSet presAssocID="{024E9F82-A56E-4548-A78D-3570D4B50AF2}" presName="ParentAccent6" presStyleLbl="alignNode1" presStyleIdx="27" presStyleCnt="44"/>
      <dgm:spPr/>
    </dgm:pt>
    <dgm:pt modelId="{6724088D-7E26-4E11-B2B3-4EDA812DE591}" type="pres">
      <dgm:prSet presAssocID="{024E9F82-A56E-4548-A78D-3570D4B50AF2}" presName="ParentAccent7" presStyleLbl="alignNode1" presStyleIdx="28" presStyleCnt="44"/>
      <dgm:spPr/>
    </dgm:pt>
    <dgm:pt modelId="{3E36E3C2-3D12-4FF9-A1E9-E7896F8A116E}" type="pres">
      <dgm:prSet presAssocID="{024E9F82-A56E-4548-A78D-3570D4B50AF2}" presName="ParentAccent8" presStyleLbl="alignNode1" presStyleIdx="29" presStyleCnt="44"/>
      <dgm:spPr/>
    </dgm:pt>
    <dgm:pt modelId="{88E32391-6F7D-4668-ACCE-D404D358BBCA}" type="pres">
      <dgm:prSet presAssocID="{024E9F82-A56E-4548-A78D-3570D4B50AF2}" presName="ParentAccent9" presStyleLbl="alignNode1" presStyleIdx="30" presStyleCnt="44"/>
      <dgm:spPr/>
    </dgm:pt>
    <dgm:pt modelId="{3454199E-26C7-458E-A2C3-14FA4B093804}" type="pres">
      <dgm:prSet presAssocID="{024E9F82-A56E-4548-A78D-3570D4B50AF2}" presName="ParentAccent10" presStyleLbl="alignNode1" presStyleIdx="31" presStyleCnt="44"/>
      <dgm:spPr/>
    </dgm:pt>
    <dgm:pt modelId="{D7CBE879-FBC0-4641-9B77-0EB8AC38BC2B}" type="pres">
      <dgm:prSet presAssocID="{024E9F82-A56E-4548-A78D-3570D4B50AF2}" presName="Parent" presStyleLbl="alignNode1" presStyleIdx="32" presStyleCnt="44">
        <dgm:presLayoutVars>
          <dgm:chMax val="5"/>
          <dgm:chPref val="3"/>
          <dgm:bulletEnabled val="1"/>
        </dgm:presLayoutVars>
      </dgm:prSet>
      <dgm:spPr/>
      <dgm:t>
        <a:bodyPr/>
        <a:lstStyle/>
        <a:p>
          <a:endParaRPr lang="en-IN"/>
        </a:p>
      </dgm:t>
    </dgm:pt>
    <dgm:pt modelId="{9FB2C288-EC1F-4078-BA70-535F22BD53CF}" type="pres">
      <dgm:prSet presAssocID="{8550A048-6E75-419E-9F0F-5B8E642468DA}" presName="sibTrans" presStyleCnt="0"/>
      <dgm:spPr/>
    </dgm:pt>
    <dgm:pt modelId="{CABC71A4-7A0C-478F-A5DD-29F72EEFD9CF}" type="pres">
      <dgm:prSet presAssocID="{198CB1D4-EDC7-4EAD-8AFB-8012CF688FD2}" presName="composite" presStyleCnt="0"/>
      <dgm:spPr/>
    </dgm:pt>
    <dgm:pt modelId="{3F96E679-B4CE-49ED-9C07-4734AF118A0F}" type="pres">
      <dgm:prSet presAssocID="{198CB1D4-EDC7-4EAD-8AFB-8012CF688FD2}" presName="ParentAccent1" presStyleLbl="alignNode1" presStyleIdx="33" presStyleCnt="44"/>
      <dgm:spPr/>
    </dgm:pt>
    <dgm:pt modelId="{82C5689D-284F-430F-BC23-772E38E60C7B}" type="pres">
      <dgm:prSet presAssocID="{198CB1D4-EDC7-4EAD-8AFB-8012CF688FD2}" presName="ParentAccent2" presStyleLbl="alignNode1" presStyleIdx="34" presStyleCnt="44"/>
      <dgm:spPr/>
    </dgm:pt>
    <dgm:pt modelId="{6AD189FC-9DC0-412E-9F0E-3FAE14FB3DA2}" type="pres">
      <dgm:prSet presAssocID="{198CB1D4-EDC7-4EAD-8AFB-8012CF688FD2}" presName="ParentAccent3" presStyleLbl="alignNode1" presStyleIdx="35" presStyleCnt="44"/>
      <dgm:spPr/>
    </dgm:pt>
    <dgm:pt modelId="{378E1F3E-E529-4F45-94AE-D831BB1BB756}" type="pres">
      <dgm:prSet presAssocID="{198CB1D4-EDC7-4EAD-8AFB-8012CF688FD2}" presName="ParentAccent4" presStyleLbl="alignNode1" presStyleIdx="36" presStyleCnt="44"/>
      <dgm:spPr/>
    </dgm:pt>
    <dgm:pt modelId="{C3769507-A677-4A26-8953-831E92966D20}" type="pres">
      <dgm:prSet presAssocID="{198CB1D4-EDC7-4EAD-8AFB-8012CF688FD2}" presName="ParentAccent5" presStyleLbl="alignNode1" presStyleIdx="37" presStyleCnt="44"/>
      <dgm:spPr/>
    </dgm:pt>
    <dgm:pt modelId="{4F261AC8-D728-458F-9612-47D296DC7516}" type="pres">
      <dgm:prSet presAssocID="{198CB1D4-EDC7-4EAD-8AFB-8012CF688FD2}" presName="ParentAccent6" presStyleLbl="alignNode1" presStyleIdx="38" presStyleCnt="44"/>
      <dgm:spPr/>
    </dgm:pt>
    <dgm:pt modelId="{10282465-E993-4920-804E-56415D241AA9}" type="pres">
      <dgm:prSet presAssocID="{198CB1D4-EDC7-4EAD-8AFB-8012CF688FD2}" presName="ParentAccent7" presStyleLbl="alignNode1" presStyleIdx="39" presStyleCnt="44"/>
      <dgm:spPr/>
    </dgm:pt>
    <dgm:pt modelId="{9771EDDD-C7C8-485C-B4D7-8A4BEBB49370}" type="pres">
      <dgm:prSet presAssocID="{198CB1D4-EDC7-4EAD-8AFB-8012CF688FD2}" presName="ParentAccent8" presStyleLbl="alignNode1" presStyleIdx="40" presStyleCnt="44"/>
      <dgm:spPr/>
    </dgm:pt>
    <dgm:pt modelId="{420D2D64-DC96-46AC-85A5-07746BAC0E79}" type="pres">
      <dgm:prSet presAssocID="{198CB1D4-EDC7-4EAD-8AFB-8012CF688FD2}" presName="ParentAccent9" presStyleLbl="alignNode1" presStyleIdx="41" presStyleCnt="44"/>
      <dgm:spPr/>
    </dgm:pt>
    <dgm:pt modelId="{E3D759CE-73E9-4FAC-B32F-97CCA99B9771}" type="pres">
      <dgm:prSet presAssocID="{198CB1D4-EDC7-4EAD-8AFB-8012CF688FD2}" presName="ParentAccent10" presStyleLbl="alignNode1" presStyleIdx="42" presStyleCnt="44"/>
      <dgm:spPr/>
    </dgm:pt>
    <dgm:pt modelId="{6578FB7A-4C49-44AE-B76F-E327F984B690}" type="pres">
      <dgm:prSet presAssocID="{198CB1D4-EDC7-4EAD-8AFB-8012CF688FD2}" presName="Parent" presStyleLbl="alignNode1" presStyleIdx="43" presStyleCnt="44">
        <dgm:presLayoutVars>
          <dgm:chMax val="5"/>
          <dgm:chPref val="3"/>
          <dgm:bulletEnabled val="1"/>
        </dgm:presLayoutVars>
      </dgm:prSet>
      <dgm:spPr/>
      <dgm:t>
        <a:bodyPr/>
        <a:lstStyle/>
        <a:p>
          <a:endParaRPr lang="en-IN"/>
        </a:p>
      </dgm:t>
    </dgm:pt>
  </dgm:ptLst>
  <dgm:cxnLst>
    <dgm:cxn modelId="{74E5F6FF-E569-47D5-A580-432E4C87FD36}" type="presOf" srcId="{75C68B79-4B1F-42CC-89B8-03E9246ECD23}" destId="{BF295C29-904A-48F6-995C-66B42CB71B42}" srcOrd="0" destOrd="0" presId="urn:microsoft.com/office/officeart/2011/layout/ConvergingText"/>
    <dgm:cxn modelId="{7DFF5BE5-A4C6-4B68-BC75-DAE0F8733A50}" type="presOf" srcId="{024E9F82-A56E-4548-A78D-3570D4B50AF2}" destId="{D7CBE879-FBC0-4641-9B77-0EB8AC38BC2B}" srcOrd="0" destOrd="0" presId="urn:microsoft.com/office/officeart/2011/layout/ConvergingText"/>
    <dgm:cxn modelId="{AA434965-4479-4A62-81B5-BBE869B976DC}" type="presOf" srcId="{3A06666F-048C-43AA-A7B9-03CCB59E30B4}" destId="{4185E241-E949-4D35-9B09-9E08D5918DC9}" srcOrd="0" destOrd="0" presId="urn:microsoft.com/office/officeart/2011/layout/ConvergingText"/>
    <dgm:cxn modelId="{5BD1468C-B46D-4370-8731-0CD466FBBF0D}" type="presOf" srcId="{198CB1D4-EDC7-4EAD-8AFB-8012CF688FD2}" destId="{6578FB7A-4C49-44AE-B76F-E327F984B690}" srcOrd="0" destOrd="0" presId="urn:microsoft.com/office/officeart/2011/layout/ConvergingText"/>
    <dgm:cxn modelId="{C524392E-FF29-4FD3-85DA-850121F59BF6}" srcId="{3A06666F-048C-43AA-A7B9-03CCB59E30B4}" destId="{75C68B79-4B1F-42CC-89B8-03E9246ECD23}" srcOrd="1" destOrd="0" parTransId="{777AC830-AF40-48A1-9117-0903354FC671}" sibTransId="{D9DE4BA4-C23F-450D-865E-609C5868A7C9}"/>
    <dgm:cxn modelId="{4E4FF133-B0AF-4C45-BF34-49BF3B65B453}" srcId="{3A06666F-048C-43AA-A7B9-03CCB59E30B4}" destId="{198CB1D4-EDC7-4EAD-8AFB-8012CF688FD2}" srcOrd="3" destOrd="0" parTransId="{2630EDA2-BE3C-4F8F-AC0E-CC9122E81E2F}" sibTransId="{9B00AE32-5C4C-4AA1-BA49-322754A21C6F}"/>
    <dgm:cxn modelId="{12D2D2D4-551F-467E-9DC3-A283EF280BC2}" srcId="{3A06666F-048C-43AA-A7B9-03CCB59E30B4}" destId="{024E9F82-A56E-4548-A78D-3570D4B50AF2}" srcOrd="2" destOrd="0" parTransId="{28DAEAC1-6EA7-419E-AC05-1397B21A3FA3}" sibTransId="{8550A048-6E75-419E-9F0F-5B8E642468DA}"/>
    <dgm:cxn modelId="{563AD859-FD3A-4AD1-B282-13A5E17701AD}" type="presOf" srcId="{FF6105DF-15C2-4C7D-84FD-6BC79D5C427E}" destId="{53ED14E0-9F3C-484F-80FA-3E5092ED448F}" srcOrd="0" destOrd="0" presId="urn:microsoft.com/office/officeart/2011/layout/ConvergingText"/>
    <dgm:cxn modelId="{5FE7629D-A34D-421C-929C-1B568F8351B3}" srcId="{3A06666F-048C-43AA-A7B9-03CCB59E30B4}" destId="{FF6105DF-15C2-4C7D-84FD-6BC79D5C427E}" srcOrd="0" destOrd="0" parTransId="{02D262BB-A3A2-4DDC-A7D5-3FCA9FC6387E}" sibTransId="{82B50E55-D9A3-42D8-8A51-63B76337E2A2}"/>
    <dgm:cxn modelId="{74B49A11-180D-4660-9E2D-DECEF23DE557}" type="presParOf" srcId="{4185E241-E949-4D35-9B09-9E08D5918DC9}" destId="{D7CF9795-992E-4323-9B1B-6200CACDF3B5}" srcOrd="0" destOrd="0" presId="urn:microsoft.com/office/officeart/2011/layout/ConvergingText"/>
    <dgm:cxn modelId="{998971FB-31A1-4D57-864D-2C714E358CA3}" type="presParOf" srcId="{D7CF9795-992E-4323-9B1B-6200CACDF3B5}" destId="{23CEA6D5-D544-4585-9894-184DC86D0F65}" srcOrd="0" destOrd="0" presId="urn:microsoft.com/office/officeart/2011/layout/ConvergingText"/>
    <dgm:cxn modelId="{BCFF503E-A134-42EE-972B-2CFE836F8783}" type="presParOf" srcId="{D7CF9795-992E-4323-9B1B-6200CACDF3B5}" destId="{50D24513-FE73-487B-B883-B9976F1A57EB}" srcOrd="1" destOrd="0" presId="urn:microsoft.com/office/officeart/2011/layout/ConvergingText"/>
    <dgm:cxn modelId="{D6AAF6D5-2BFF-4A29-8B6C-0ECE6C0A7FBD}" type="presParOf" srcId="{D7CF9795-992E-4323-9B1B-6200CACDF3B5}" destId="{584FB6B4-F993-480D-8337-92928365BF85}" srcOrd="2" destOrd="0" presId="urn:microsoft.com/office/officeart/2011/layout/ConvergingText"/>
    <dgm:cxn modelId="{6D7EBAEF-FF1D-4E9D-A780-B1D08BAE441D}" type="presParOf" srcId="{D7CF9795-992E-4323-9B1B-6200CACDF3B5}" destId="{E555D226-F238-4BCB-98E7-4ED207479994}" srcOrd="3" destOrd="0" presId="urn:microsoft.com/office/officeart/2011/layout/ConvergingText"/>
    <dgm:cxn modelId="{3FD28E8C-7D89-47AA-9E4E-229A666D1889}" type="presParOf" srcId="{D7CF9795-992E-4323-9B1B-6200CACDF3B5}" destId="{26697A78-CBEA-4945-AC50-8855AF65248E}" srcOrd="4" destOrd="0" presId="urn:microsoft.com/office/officeart/2011/layout/ConvergingText"/>
    <dgm:cxn modelId="{3DC68B1D-5735-4A3E-A7D2-9A71B3F919CE}" type="presParOf" srcId="{D7CF9795-992E-4323-9B1B-6200CACDF3B5}" destId="{5DD62E7D-6396-4BC4-951F-0F562EBF9A41}" srcOrd="5" destOrd="0" presId="urn:microsoft.com/office/officeart/2011/layout/ConvergingText"/>
    <dgm:cxn modelId="{520D6607-3709-4E62-9EAE-DF611EA35FFE}" type="presParOf" srcId="{D7CF9795-992E-4323-9B1B-6200CACDF3B5}" destId="{8260567C-E104-48E1-AC90-2E05EE67A3D7}" srcOrd="6" destOrd="0" presId="urn:microsoft.com/office/officeart/2011/layout/ConvergingText"/>
    <dgm:cxn modelId="{6119C0DA-B1A6-448C-98A8-1E698203B39F}" type="presParOf" srcId="{D7CF9795-992E-4323-9B1B-6200CACDF3B5}" destId="{0EECCEC5-F4B0-4BBB-BA31-78F49F8A16DE}" srcOrd="7" destOrd="0" presId="urn:microsoft.com/office/officeart/2011/layout/ConvergingText"/>
    <dgm:cxn modelId="{1ADB96E9-FD47-40D6-8F86-A3EF46351A97}" type="presParOf" srcId="{D7CF9795-992E-4323-9B1B-6200CACDF3B5}" destId="{DEF471E6-1D3A-4735-BC88-7D65CE1A0B1B}" srcOrd="8" destOrd="0" presId="urn:microsoft.com/office/officeart/2011/layout/ConvergingText"/>
    <dgm:cxn modelId="{46510D2C-0495-4E5B-9835-C9D434775939}" type="presParOf" srcId="{D7CF9795-992E-4323-9B1B-6200CACDF3B5}" destId="{B200A6DC-F5FF-4C2A-A9B2-388D491AEE15}" srcOrd="9" destOrd="0" presId="urn:microsoft.com/office/officeart/2011/layout/ConvergingText"/>
    <dgm:cxn modelId="{8B7E13C5-66CD-43E9-A57E-02E2F39166C3}" type="presParOf" srcId="{D7CF9795-992E-4323-9B1B-6200CACDF3B5}" destId="{53ED14E0-9F3C-484F-80FA-3E5092ED448F}" srcOrd="10" destOrd="0" presId="urn:microsoft.com/office/officeart/2011/layout/ConvergingText"/>
    <dgm:cxn modelId="{D53C2DB3-4DE9-499D-AD0A-3705D11008DA}" type="presParOf" srcId="{4185E241-E949-4D35-9B09-9E08D5918DC9}" destId="{D14879C1-21C8-4974-97C0-6C58B4D39AE3}" srcOrd="1" destOrd="0" presId="urn:microsoft.com/office/officeart/2011/layout/ConvergingText"/>
    <dgm:cxn modelId="{EDD16D39-CD4E-4655-9454-E9FBA7CAA528}" type="presParOf" srcId="{4185E241-E949-4D35-9B09-9E08D5918DC9}" destId="{9A5A64C0-24BC-4575-8D44-AB8AFDB4707B}" srcOrd="2" destOrd="0" presId="urn:microsoft.com/office/officeart/2011/layout/ConvergingText"/>
    <dgm:cxn modelId="{02AED7DB-8455-4F28-9863-78FC3941A836}" type="presParOf" srcId="{9A5A64C0-24BC-4575-8D44-AB8AFDB4707B}" destId="{991301D9-4227-453F-B285-45EB3C774A11}" srcOrd="0" destOrd="0" presId="urn:microsoft.com/office/officeart/2011/layout/ConvergingText"/>
    <dgm:cxn modelId="{61F35377-8F2D-4BAD-81C7-5327C25DF8C0}" type="presParOf" srcId="{9A5A64C0-24BC-4575-8D44-AB8AFDB4707B}" destId="{01072FFF-ECE2-4232-A43D-5D61C5129DBF}" srcOrd="1" destOrd="0" presId="urn:microsoft.com/office/officeart/2011/layout/ConvergingText"/>
    <dgm:cxn modelId="{61603B3B-A137-497C-8A39-314B045D6FF7}" type="presParOf" srcId="{9A5A64C0-24BC-4575-8D44-AB8AFDB4707B}" destId="{DFAC817F-692E-4348-85DB-6D52620C0063}" srcOrd="2" destOrd="0" presId="urn:microsoft.com/office/officeart/2011/layout/ConvergingText"/>
    <dgm:cxn modelId="{4FF1EB54-13DF-4203-A42C-4059EBBB9F1B}" type="presParOf" srcId="{9A5A64C0-24BC-4575-8D44-AB8AFDB4707B}" destId="{A80FC8D5-4957-42B8-828A-BFD91F779CEB}" srcOrd="3" destOrd="0" presId="urn:microsoft.com/office/officeart/2011/layout/ConvergingText"/>
    <dgm:cxn modelId="{6CE3DB5A-6121-4E74-A152-D9EB32A78C42}" type="presParOf" srcId="{9A5A64C0-24BC-4575-8D44-AB8AFDB4707B}" destId="{F346FEEB-332F-47E4-88A3-BD7DB2AA47B0}" srcOrd="4" destOrd="0" presId="urn:microsoft.com/office/officeart/2011/layout/ConvergingText"/>
    <dgm:cxn modelId="{2398FEE3-6C86-44C1-B403-2F1A1817F296}" type="presParOf" srcId="{9A5A64C0-24BC-4575-8D44-AB8AFDB4707B}" destId="{649EE7B7-F35D-4697-8A26-55DB64DE51B6}" srcOrd="5" destOrd="0" presId="urn:microsoft.com/office/officeart/2011/layout/ConvergingText"/>
    <dgm:cxn modelId="{E40BDB80-2EA4-438D-873A-2DF1AC9EFF36}" type="presParOf" srcId="{9A5A64C0-24BC-4575-8D44-AB8AFDB4707B}" destId="{5EDB6D8A-438A-49F6-9151-75858847521A}" srcOrd="6" destOrd="0" presId="urn:microsoft.com/office/officeart/2011/layout/ConvergingText"/>
    <dgm:cxn modelId="{74302069-371E-47B9-AD7D-E2506267C7A2}" type="presParOf" srcId="{9A5A64C0-24BC-4575-8D44-AB8AFDB4707B}" destId="{B6FA70FC-31A3-4CD8-B504-064B8B89D727}" srcOrd="7" destOrd="0" presId="urn:microsoft.com/office/officeart/2011/layout/ConvergingText"/>
    <dgm:cxn modelId="{36DF0117-613B-4FBD-BB6C-CADD73BD8B0B}" type="presParOf" srcId="{9A5A64C0-24BC-4575-8D44-AB8AFDB4707B}" destId="{E02B2ECE-CB3D-4C48-A636-3FCE3597645C}" srcOrd="8" destOrd="0" presId="urn:microsoft.com/office/officeart/2011/layout/ConvergingText"/>
    <dgm:cxn modelId="{746A620D-A7FF-48B4-B826-4EA00537764A}" type="presParOf" srcId="{9A5A64C0-24BC-4575-8D44-AB8AFDB4707B}" destId="{05013237-A5B3-438B-92EE-CFCB943B4A17}" srcOrd="9" destOrd="0" presId="urn:microsoft.com/office/officeart/2011/layout/ConvergingText"/>
    <dgm:cxn modelId="{82F87A04-116E-41E4-82D9-71E2D39D5A40}" type="presParOf" srcId="{9A5A64C0-24BC-4575-8D44-AB8AFDB4707B}" destId="{BF295C29-904A-48F6-995C-66B42CB71B42}" srcOrd="10" destOrd="0" presId="urn:microsoft.com/office/officeart/2011/layout/ConvergingText"/>
    <dgm:cxn modelId="{10B20CA6-E5F5-402A-BC2F-982E89339F3A}" type="presParOf" srcId="{4185E241-E949-4D35-9B09-9E08D5918DC9}" destId="{89843FF3-96AF-4298-A1B6-DC9A87EE5A17}" srcOrd="3" destOrd="0" presId="urn:microsoft.com/office/officeart/2011/layout/ConvergingText"/>
    <dgm:cxn modelId="{A3101407-78E5-4AC7-B9BA-87783D5E2E1B}" type="presParOf" srcId="{4185E241-E949-4D35-9B09-9E08D5918DC9}" destId="{AF4A04FC-B616-4DE3-9B81-A99E4B46F905}" srcOrd="4" destOrd="0" presId="urn:microsoft.com/office/officeart/2011/layout/ConvergingText"/>
    <dgm:cxn modelId="{D25F82A0-9DFF-4B28-954F-1B9D54991AD8}" type="presParOf" srcId="{AF4A04FC-B616-4DE3-9B81-A99E4B46F905}" destId="{6AA732A7-0F32-445F-9225-496FBDFC4A40}" srcOrd="0" destOrd="0" presId="urn:microsoft.com/office/officeart/2011/layout/ConvergingText"/>
    <dgm:cxn modelId="{A5525771-381B-4132-AEF7-0022004E9843}" type="presParOf" srcId="{AF4A04FC-B616-4DE3-9B81-A99E4B46F905}" destId="{68979822-52A4-4AF4-BF63-50AFB6C793D1}" srcOrd="1" destOrd="0" presId="urn:microsoft.com/office/officeart/2011/layout/ConvergingText"/>
    <dgm:cxn modelId="{CDC7DE4E-CE82-462D-9264-14D73C343086}" type="presParOf" srcId="{AF4A04FC-B616-4DE3-9B81-A99E4B46F905}" destId="{5E031D26-C2A9-4B8C-AD36-F10695DDABA3}" srcOrd="2" destOrd="0" presId="urn:microsoft.com/office/officeart/2011/layout/ConvergingText"/>
    <dgm:cxn modelId="{92D90D43-06C4-4121-B8D8-F9F8985BFF10}" type="presParOf" srcId="{AF4A04FC-B616-4DE3-9B81-A99E4B46F905}" destId="{2899D1CA-DFA9-4CB6-8C16-E238F82C1479}" srcOrd="3" destOrd="0" presId="urn:microsoft.com/office/officeart/2011/layout/ConvergingText"/>
    <dgm:cxn modelId="{381A4CA7-F000-401B-99F8-9B26C9959DB0}" type="presParOf" srcId="{AF4A04FC-B616-4DE3-9B81-A99E4B46F905}" destId="{2C67B49C-4576-49A0-8095-11D1A1997D2F}" srcOrd="4" destOrd="0" presId="urn:microsoft.com/office/officeart/2011/layout/ConvergingText"/>
    <dgm:cxn modelId="{78862C3A-5F62-47B8-82BF-2BEF55721DA1}" type="presParOf" srcId="{AF4A04FC-B616-4DE3-9B81-A99E4B46F905}" destId="{79106928-8B06-4B6F-A748-D207AF8640E2}" srcOrd="5" destOrd="0" presId="urn:microsoft.com/office/officeart/2011/layout/ConvergingText"/>
    <dgm:cxn modelId="{23927EDD-A28A-437B-A7D7-1CC801B87413}" type="presParOf" srcId="{AF4A04FC-B616-4DE3-9B81-A99E4B46F905}" destId="{6724088D-7E26-4E11-B2B3-4EDA812DE591}" srcOrd="6" destOrd="0" presId="urn:microsoft.com/office/officeart/2011/layout/ConvergingText"/>
    <dgm:cxn modelId="{2DEF4C46-A25A-4C43-B538-E808D336ABE4}" type="presParOf" srcId="{AF4A04FC-B616-4DE3-9B81-A99E4B46F905}" destId="{3E36E3C2-3D12-4FF9-A1E9-E7896F8A116E}" srcOrd="7" destOrd="0" presId="urn:microsoft.com/office/officeart/2011/layout/ConvergingText"/>
    <dgm:cxn modelId="{BD32581D-7A25-44A2-BA48-233939742AE8}" type="presParOf" srcId="{AF4A04FC-B616-4DE3-9B81-A99E4B46F905}" destId="{88E32391-6F7D-4668-ACCE-D404D358BBCA}" srcOrd="8" destOrd="0" presId="urn:microsoft.com/office/officeart/2011/layout/ConvergingText"/>
    <dgm:cxn modelId="{D7A84ABB-C1F5-489D-ADBE-39CCA3ED6426}" type="presParOf" srcId="{AF4A04FC-B616-4DE3-9B81-A99E4B46F905}" destId="{3454199E-26C7-458E-A2C3-14FA4B093804}" srcOrd="9" destOrd="0" presId="urn:microsoft.com/office/officeart/2011/layout/ConvergingText"/>
    <dgm:cxn modelId="{C03E24CB-B84F-4D5B-BA96-09DEB30C5C4B}" type="presParOf" srcId="{AF4A04FC-B616-4DE3-9B81-A99E4B46F905}" destId="{D7CBE879-FBC0-4641-9B77-0EB8AC38BC2B}" srcOrd="10" destOrd="0" presId="urn:microsoft.com/office/officeart/2011/layout/ConvergingText"/>
    <dgm:cxn modelId="{A3D05E5C-F2CF-49DB-9E60-8C37ECEAE5EF}" type="presParOf" srcId="{4185E241-E949-4D35-9B09-9E08D5918DC9}" destId="{9FB2C288-EC1F-4078-BA70-535F22BD53CF}" srcOrd="5" destOrd="0" presId="urn:microsoft.com/office/officeart/2011/layout/ConvergingText"/>
    <dgm:cxn modelId="{16435A02-8E9B-4BF1-A95B-4C694BDCF42E}" type="presParOf" srcId="{4185E241-E949-4D35-9B09-9E08D5918DC9}" destId="{CABC71A4-7A0C-478F-A5DD-29F72EEFD9CF}" srcOrd="6" destOrd="0" presId="urn:microsoft.com/office/officeart/2011/layout/ConvergingText"/>
    <dgm:cxn modelId="{B3061599-8B32-4321-984A-22241A43FD0C}" type="presParOf" srcId="{CABC71A4-7A0C-478F-A5DD-29F72EEFD9CF}" destId="{3F96E679-B4CE-49ED-9C07-4734AF118A0F}" srcOrd="0" destOrd="0" presId="urn:microsoft.com/office/officeart/2011/layout/ConvergingText"/>
    <dgm:cxn modelId="{F9BF3230-7167-46F8-B452-73839460F007}" type="presParOf" srcId="{CABC71A4-7A0C-478F-A5DD-29F72EEFD9CF}" destId="{82C5689D-284F-430F-BC23-772E38E60C7B}" srcOrd="1" destOrd="0" presId="urn:microsoft.com/office/officeart/2011/layout/ConvergingText"/>
    <dgm:cxn modelId="{801B68D7-0A7E-4841-A75E-DB22F4A9D501}" type="presParOf" srcId="{CABC71A4-7A0C-478F-A5DD-29F72EEFD9CF}" destId="{6AD189FC-9DC0-412E-9F0E-3FAE14FB3DA2}" srcOrd="2" destOrd="0" presId="urn:microsoft.com/office/officeart/2011/layout/ConvergingText"/>
    <dgm:cxn modelId="{BD3DBB22-FEF0-4AE7-9056-FE91ECF86E6F}" type="presParOf" srcId="{CABC71A4-7A0C-478F-A5DD-29F72EEFD9CF}" destId="{378E1F3E-E529-4F45-94AE-D831BB1BB756}" srcOrd="3" destOrd="0" presId="urn:microsoft.com/office/officeart/2011/layout/ConvergingText"/>
    <dgm:cxn modelId="{C8A86C7D-F162-4B4C-B06A-5E64F73F20F7}" type="presParOf" srcId="{CABC71A4-7A0C-478F-A5DD-29F72EEFD9CF}" destId="{C3769507-A677-4A26-8953-831E92966D20}" srcOrd="4" destOrd="0" presId="urn:microsoft.com/office/officeart/2011/layout/ConvergingText"/>
    <dgm:cxn modelId="{9F0E5854-CF1C-4760-9347-D779786327C4}" type="presParOf" srcId="{CABC71A4-7A0C-478F-A5DD-29F72EEFD9CF}" destId="{4F261AC8-D728-458F-9612-47D296DC7516}" srcOrd="5" destOrd="0" presId="urn:microsoft.com/office/officeart/2011/layout/ConvergingText"/>
    <dgm:cxn modelId="{9D8DB52F-94D2-4BF6-918A-F188E9D4C514}" type="presParOf" srcId="{CABC71A4-7A0C-478F-A5DD-29F72EEFD9CF}" destId="{10282465-E993-4920-804E-56415D241AA9}" srcOrd="6" destOrd="0" presId="urn:microsoft.com/office/officeart/2011/layout/ConvergingText"/>
    <dgm:cxn modelId="{3B49450F-CEF1-4D18-9EE5-2D470F3C6CC0}" type="presParOf" srcId="{CABC71A4-7A0C-478F-A5DD-29F72EEFD9CF}" destId="{9771EDDD-C7C8-485C-B4D7-8A4BEBB49370}" srcOrd="7" destOrd="0" presId="urn:microsoft.com/office/officeart/2011/layout/ConvergingText"/>
    <dgm:cxn modelId="{6843151F-DED8-4DBF-A256-CB9B06AC53B5}" type="presParOf" srcId="{CABC71A4-7A0C-478F-A5DD-29F72EEFD9CF}" destId="{420D2D64-DC96-46AC-85A5-07746BAC0E79}" srcOrd="8" destOrd="0" presId="urn:microsoft.com/office/officeart/2011/layout/ConvergingText"/>
    <dgm:cxn modelId="{F9DE41A0-5C8B-4D94-898A-6E87EB02833F}" type="presParOf" srcId="{CABC71A4-7A0C-478F-A5DD-29F72EEFD9CF}" destId="{E3D759CE-73E9-4FAC-B32F-97CCA99B9771}" srcOrd="9" destOrd="0" presId="urn:microsoft.com/office/officeart/2011/layout/ConvergingText"/>
    <dgm:cxn modelId="{B97A188D-3B62-4BE7-829D-BC8AD1A50E2E}" type="presParOf" srcId="{CABC71A4-7A0C-478F-A5DD-29F72EEFD9CF}" destId="{6578FB7A-4C49-44AE-B76F-E327F984B690}" srcOrd="10" destOrd="0" presId="urn:microsoft.com/office/officeart/2011/layout/ConvergingTex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CEA6D5-D544-4585-9894-184DC86D0F65}">
      <dsp:nvSpPr>
        <dsp:cNvPr id="0" name=""/>
        <dsp:cNvSpPr/>
      </dsp:nvSpPr>
      <dsp:spPr>
        <a:xfrm>
          <a:off x="2237943" y="829829"/>
          <a:ext cx="109919" cy="109956"/>
        </a:xfrm>
        <a:prstGeom prst="ellipse">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ln>
        <a:effectLst>
          <a:outerShdw blurRad="63500" dist="12700" dir="5400000" sx="102000" sy="102000" rotWithShape="0">
            <a:srgbClr val="000000">
              <a:alpha val="32000"/>
            </a:srgbClr>
          </a:outerShdw>
        </a:effectLst>
      </dsp:spPr>
      <dsp:style>
        <a:lnRef idx="2">
          <a:scrgbClr r="0" g="0" b="0"/>
        </a:lnRef>
        <a:fillRef idx="1">
          <a:scrgbClr r="0" g="0" b="0"/>
        </a:fillRef>
        <a:effectRef idx="1">
          <a:scrgbClr r="0" g="0" b="0"/>
        </a:effectRef>
        <a:fontRef idx="minor">
          <a:schemeClr val="lt1"/>
        </a:fontRef>
      </dsp:style>
    </dsp:sp>
    <dsp:sp modelId="{50D24513-FE73-487B-B883-B9976F1A57EB}">
      <dsp:nvSpPr>
        <dsp:cNvPr id="0" name=""/>
        <dsp:cNvSpPr/>
      </dsp:nvSpPr>
      <dsp:spPr>
        <a:xfrm>
          <a:off x="2051150" y="829829"/>
          <a:ext cx="109919" cy="109956"/>
        </a:xfrm>
        <a:prstGeom prst="ellipse">
          <a:avLst/>
        </a:prstGeom>
        <a:solidFill>
          <a:schemeClr val="accent3">
            <a:hueOff val="0"/>
            <a:satOff val="0"/>
            <a:lumOff val="0"/>
            <a:alphaOff val="0"/>
          </a:schemeClr>
        </a:solidFill>
        <a:ln w="19050" cap="flat" cmpd="sng" algn="ctr">
          <a:solidFill>
            <a:schemeClr val="accent3">
              <a:hueOff val="0"/>
              <a:satOff val="0"/>
              <a:lumOff val="0"/>
              <a:alphaOff val="0"/>
            </a:schemeClr>
          </a:solidFill>
          <a:prstDash val="solid"/>
        </a:ln>
        <a:effectLst>
          <a:outerShdw blurRad="63500" dist="12700" dir="5400000" sx="102000" sy="102000" rotWithShape="0">
            <a:srgbClr val="000000">
              <a:alpha val="32000"/>
            </a:srgbClr>
          </a:outerShdw>
        </a:effectLst>
      </dsp:spPr>
      <dsp:style>
        <a:lnRef idx="2">
          <a:scrgbClr r="0" g="0" b="0"/>
        </a:lnRef>
        <a:fillRef idx="1">
          <a:scrgbClr r="0" g="0" b="0"/>
        </a:fillRef>
        <a:effectRef idx="1">
          <a:scrgbClr r="0" g="0" b="0"/>
        </a:effectRef>
        <a:fontRef idx="minor">
          <a:schemeClr val="lt1"/>
        </a:fontRef>
      </dsp:style>
    </dsp:sp>
    <dsp:sp modelId="{584FB6B4-F993-480D-8337-92928365BF85}">
      <dsp:nvSpPr>
        <dsp:cNvPr id="0" name=""/>
        <dsp:cNvSpPr/>
      </dsp:nvSpPr>
      <dsp:spPr>
        <a:xfrm>
          <a:off x="1864357" y="829829"/>
          <a:ext cx="109919" cy="109956"/>
        </a:xfrm>
        <a:prstGeom prst="ellipse">
          <a:avLst/>
        </a:prstGeom>
        <a:solidFill>
          <a:schemeClr val="accent4">
            <a:hueOff val="0"/>
            <a:satOff val="0"/>
            <a:lumOff val="0"/>
            <a:alphaOff val="0"/>
          </a:schemeClr>
        </a:solidFill>
        <a:ln w="19050" cap="flat" cmpd="sng" algn="ctr">
          <a:solidFill>
            <a:schemeClr val="accent4">
              <a:hueOff val="0"/>
              <a:satOff val="0"/>
              <a:lumOff val="0"/>
              <a:alphaOff val="0"/>
            </a:schemeClr>
          </a:solidFill>
          <a:prstDash val="solid"/>
        </a:ln>
        <a:effectLst>
          <a:outerShdw blurRad="63500" dist="12700" dir="5400000" sx="102000" sy="102000" rotWithShape="0">
            <a:srgbClr val="000000">
              <a:alpha val="32000"/>
            </a:srgbClr>
          </a:outerShdw>
        </a:effectLst>
      </dsp:spPr>
      <dsp:style>
        <a:lnRef idx="2">
          <a:scrgbClr r="0" g="0" b="0"/>
        </a:lnRef>
        <a:fillRef idx="1">
          <a:scrgbClr r="0" g="0" b="0"/>
        </a:fillRef>
        <a:effectRef idx="1">
          <a:scrgbClr r="0" g="0" b="0"/>
        </a:effectRef>
        <a:fontRef idx="minor">
          <a:schemeClr val="lt1"/>
        </a:fontRef>
      </dsp:style>
    </dsp:sp>
    <dsp:sp modelId="{E555D226-F238-4BCB-98E7-4ED207479994}">
      <dsp:nvSpPr>
        <dsp:cNvPr id="0" name=""/>
        <dsp:cNvSpPr/>
      </dsp:nvSpPr>
      <dsp:spPr>
        <a:xfrm>
          <a:off x="1677563" y="829829"/>
          <a:ext cx="109919" cy="109956"/>
        </a:xfrm>
        <a:prstGeom prst="ellipse">
          <a:avLst/>
        </a:prstGeom>
        <a:solidFill>
          <a:schemeClr val="accent5">
            <a:hueOff val="0"/>
            <a:satOff val="0"/>
            <a:lumOff val="0"/>
            <a:alphaOff val="0"/>
          </a:schemeClr>
        </a:solidFill>
        <a:ln w="19050" cap="flat" cmpd="sng" algn="ctr">
          <a:solidFill>
            <a:schemeClr val="accent5">
              <a:hueOff val="0"/>
              <a:satOff val="0"/>
              <a:lumOff val="0"/>
              <a:alphaOff val="0"/>
            </a:schemeClr>
          </a:solidFill>
          <a:prstDash val="solid"/>
        </a:ln>
        <a:effectLst>
          <a:outerShdw blurRad="63500" dist="12700" dir="5400000" sx="102000" sy="102000" rotWithShape="0">
            <a:srgbClr val="000000">
              <a:alpha val="32000"/>
            </a:srgbClr>
          </a:outerShdw>
        </a:effectLst>
      </dsp:spPr>
      <dsp:style>
        <a:lnRef idx="2">
          <a:scrgbClr r="0" g="0" b="0"/>
        </a:lnRef>
        <a:fillRef idx="1">
          <a:scrgbClr r="0" g="0" b="0"/>
        </a:fillRef>
        <a:effectRef idx="1">
          <a:scrgbClr r="0" g="0" b="0"/>
        </a:effectRef>
        <a:fontRef idx="minor">
          <a:schemeClr val="lt1"/>
        </a:fontRef>
      </dsp:style>
    </dsp:sp>
    <dsp:sp modelId="{26697A78-CBEA-4945-AC50-8855AF65248E}">
      <dsp:nvSpPr>
        <dsp:cNvPr id="0" name=""/>
        <dsp:cNvSpPr/>
      </dsp:nvSpPr>
      <dsp:spPr>
        <a:xfrm>
          <a:off x="1490770" y="829829"/>
          <a:ext cx="109919" cy="109956"/>
        </a:xfrm>
        <a:prstGeom prst="ellipse">
          <a:avLst/>
        </a:prstGeom>
        <a:solidFill>
          <a:schemeClr val="accent6">
            <a:hueOff val="0"/>
            <a:satOff val="0"/>
            <a:lumOff val="0"/>
            <a:alphaOff val="0"/>
          </a:schemeClr>
        </a:solidFill>
        <a:ln w="19050" cap="flat" cmpd="sng" algn="ctr">
          <a:solidFill>
            <a:schemeClr val="accent6">
              <a:hueOff val="0"/>
              <a:satOff val="0"/>
              <a:lumOff val="0"/>
              <a:alphaOff val="0"/>
            </a:schemeClr>
          </a:solidFill>
          <a:prstDash val="solid"/>
        </a:ln>
        <a:effectLst>
          <a:outerShdw blurRad="63500" dist="12700" dir="5400000" sx="102000" sy="102000" rotWithShape="0">
            <a:srgbClr val="000000">
              <a:alpha val="32000"/>
            </a:srgbClr>
          </a:outerShdw>
        </a:effectLst>
      </dsp:spPr>
      <dsp:style>
        <a:lnRef idx="2">
          <a:scrgbClr r="0" g="0" b="0"/>
        </a:lnRef>
        <a:fillRef idx="1">
          <a:scrgbClr r="0" g="0" b="0"/>
        </a:fillRef>
        <a:effectRef idx="1">
          <a:scrgbClr r="0" g="0" b="0"/>
        </a:effectRef>
        <a:fontRef idx="minor">
          <a:schemeClr val="lt1"/>
        </a:fontRef>
      </dsp:style>
    </dsp:sp>
    <dsp:sp modelId="{5DD62E7D-6396-4BC4-951F-0F562EBF9A41}">
      <dsp:nvSpPr>
        <dsp:cNvPr id="0" name=""/>
        <dsp:cNvSpPr/>
      </dsp:nvSpPr>
      <dsp:spPr>
        <a:xfrm>
          <a:off x="1193823" y="774851"/>
          <a:ext cx="220073" cy="219913"/>
        </a:xfrm>
        <a:prstGeom prst="ellipse">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ln>
        <a:effectLst>
          <a:outerShdw blurRad="63500" dist="12700" dir="5400000" sx="102000" sy="102000" rotWithShape="0">
            <a:srgbClr val="000000">
              <a:alpha val="32000"/>
            </a:srgbClr>
          </a:outerShdw>
        </a:effectLst>
      </dsp:spPr>
      <dsp:style>
        <a:lnRef idx="2">
          <a:scrgbClr r="0" g="0" b="0"/>
        </a:lnRef>
        <a:fillRef idx="1">
          <a:scrgbClr r="0" g="0" b="0"/>
        </a:fillRef>
        <a:effectRef idx="1">
          <a:scrgbClr r="0" g="0" b="0"/>
        </a:effectRef>
        <a:fontRef idx="minor">
          <a:schemeClr val="lt1"/>
        </a:fontRef>
      </dsp:style>
    </dsp:sp>
    <dsp:sp modelId="{8260567C-E104-48E1-AC90-2E05EE67A3D7}">
      <dsp:nvSpPr>
        <dsp:cNvPr id="0" name=""/>
        <dsp:cNvSpPr/>
      </dsp:nvSpPr>
      <dsp:spPr>
        <a:xfrm>
          <a:off x="2058650" y="602682"/>
          <a:ext cx="109919" cy="109956"/>
        </a:xfrm>
        <a:prstGeom prst="ellipse">
          <a:avLst/>
        </a:prstGeom>
        <a:solidFill>
          <a:schemeClr val="accent3">
            <a:hueOff val="0"/>
            <a:satOff val="0"/>
            <a:lumOff val="0"/>
            <a:alphaOff val="0"/>
          </a:schemeClr>
        </a:solidFill>
        <a:ln w="19050" cap="flat" cmpd="sng" algn="ctr">
          <a:solidFill>
            <a:schemeClr val="accent3">
              <a:hueOff val="0"/>
              <a:satOff val="0"/>
              <a:lumOff val="0"/>
              <a:alphaOff val="0"/>
            </a:schemeClr>
          </a:solidFill>
          <a:prstDash val="solid"/>
        </a:ln>
        <a:effectLst>
          <a:outerShdw blurRad="63500" dist="12700" dir="5400000" sx="102000" sy="102000" rotWithShape="0">
            <a:srgbClr val="000000">
              <a:alpha val="32000"/>
            </a:srgbClr>
          </a:outerShdw>
        </a:effectLst>
      </dsp:spPr>
      <dsp:style>
        <a:lnRef idx="2">
          <a:scrgbClr r="0" g="0" b="0"/>
        </a:lnRef>
        <a:fillRef idx="1">
          <a:scrgbClr r="0" g="0" b="0"/>
        </a:fillRef>
        <a:effectRef idx="1">
          <a:scrgbClr r="0" g="0" b="0"/>
        </a:effectRef>
        <a:fontRef idx="minor">
          <a:schemeClr val="lt1"/>
        </a:fontRef>
      </dsp:style>
    </dsp:sp>
    <dsp:sp modelId="{0EECCEC5-F4B0-4BBB-BA31-78F49F8A16DE}">
      <dsp:nvSpPr>
        <dsp:cNvPr id="0" name=""/>
        <dsp:cNvSpPr/>
      </dsp:nvSpPr>
      <dsp:spPr>
        <a:xfrm>
          <a:off x="2058650" y="1058646"/>
          <a:ext cx="109919" cy="109956"/>
        </a:xfrm>
        <a:prstGeom prst="ellipse">
          <a:avLst/>
        </a:prstGeom>
        <a:solidFill>
          <a:schemeClr val="accent4">
            <a:hueOff val="0"/>
            <a:satOff val="0"/>
            <a:lumOff val="0"/>
            <a:alphaOff val="0"/>
          </a:schemeClr>
        </a:solidFill>
        <a:ln w="19050" cap="flat" cmpd="sng" algn="ctr">
          <a:solidFill>
            <a:schemeClr val="accent4">
              <a:hueOff val="0"/>
              <a:satOff val="0"/>
              <a:lumOff val="0"/>
              <a:alphaOff val="0"/>
            </a:schemeClr>
          </a:solidFill>
          <a:prstDash val="solid"/>
        </a:ln>
        <a:effectLst>
          <a:outerShdw blurRad="63500" dist="12700" dir="5400000" sx="102000" sy="102000" rotWithShape="0">
            <a:srgbClr val="000000">
              <a:alpha val="32000"/>
            </a:srgbClr>
          </a:outerShdw>
        </a:effectLst>
      </dsp:spPr>
      <dsp:style>
        <a:lnRef idx="2">
          <a:scrgbClr r="0" g="0" b="0"/>
        </a:lnRef>
        <a:fillRef idx="1">
          <a:scrgbClr r="0" g="0" b="0"/>
        </a:fillRef>
        <a:effectRef idx="1">
          <a:scrgbClr r="0" g="0" b="0"/>
        </a:effectRef>
        <a:fontRef idx="minor">
          <a:schemeClr val="lt1"/>
        </a:fontRef>
      </dsp:style>
    </dsp:sp>
    <dsp:sp modelId="{DEF471E6-1D3A-4735-BC88-7D65CE1A0B1B}">
      <dsp:nvSpPr>
        <dsp:cNvPr id="0" name=""/>
        <dsp:cNvSpPr/>
      </dsp:nvSpPr>
      <dsp:spPr>
        <a:xfrm>
          <a:off x="2156851" y="701509"/>
          <a:ext cx="109919" cy="109956"/>
        </a:xfrm>
        <a:prstGeom prst="ellipse">
          <a:avLst/>
        </a:prstGeom>
        <a:solidFill>
          <a:schemeClr val="accent5">
            <a:hueOff val="0"/>
            <a:satOff val="0"/>
            <a:lumOff val="0"/>
            <a:alphaOff val="0"/>
          </a:schemeClr>
        </a:solidFill>
        <a:ln w="19050" cap="flat" cmpd="sng" algn="ctr">
          <a:solidFill>
            <a:schemeClr val="accent5">
              <a:hueOff val="0"/>
              <a:satOff val="0"/>
              <a:lumOff val="0"/>
              <a:alphaOff val="0"/>
            </a:schemeClr>
          </a:solidFill>
          <a:prstDash val="solid"/>
        </a:ln>
        <a:effectLst>
          <a:outerShdw blurRad="63500" dist="12700" dir="5400000" sx="102000" sy="102000" rotWithShape="0">
            <a:srgbClr val="000000">
              <a:alpha val="32000"/>
            </a:srgbClr>
          </a:outerShdw>
        </a:effectLst>
      </dsp:spPr>
      <dsp:style>
        <a:lnRef idx="2">
          <a:scrgbClr r="0" g="0" b="0"/>
        </a:lnRef>
        <a:fillRef idx="1">
          <a:scrgbClr r="0" g="0" b="0"/>
        </a:fillRef>
        <a:effectRef idx="1">
          <a:scrgbClr r="0" g="0" b="0"/>
        </a:effectRef>
        <a:fontRef idx="minor">
          <a:schemeClr val="lt1"/>
        </a:fontRef>
      </dsp:style>
    </dsp:sp>
    <dsp:sp modelId="{B200A6DC-F5FF-4C2A-A9B2-388D491AEE15}">
      <dsp:nvSpPr>
        <dsp:cNvPr id="0" name=""/>
        <dsp:cNvSpPr/>
      </dsp:nvSpPr>
      <dsp:spPr>
        <a:xfrm>
          <a:off x="2163413" y="960375"/>
          <a:ext cx="109919" cy="109956"/>
        </a:xfrm>
        <a:prstGeom prst="ellipse">
          <a:avLst/>
        </a:prstGeom>
        <a:solidFill>
          <a:schemeClr val="accent6">
            <a:hueOff val="0"/>
            <a:satOff val="0"/>
            <a:lumOff val="0"/>
            <a:alphaOff val="0"/>
          </a:schemeClr>
        </a:solidFill>
        <a:ln w="19050" cap="flat" cmpd="sng" algn="ctr">
          <a:solidFill>
            <a:schemeClr val="accent6">
              <a:hueOff val="0"/>
              <a:satOff val="0"/>
              <a:lumOff val="0"/>
              <a:alphaOff val="0"/>
            </a:schemeClr>
          </a:solidFill>
          <a:prstDash val="solid"/>
        </a:ln>
        <a:effectLst>
          <a:outerShdw blurRad="63500" dist="12700" dir="5400000" sx="102000" sy="102000" rotWithShape="0">
            <a:srgbClr val="000000">
              <a:alpha val="32000"/>
            </a:srgbClr>
          </a:outerShdw>
        </a:effectLst>
      </dsp:spPr>
      <dsp:style>
        <a:lnRef idx="2">
          <a:scrgbClr r="0" g="0" b="0"/>
        </a:lnRef>
        <a:fillRef idx="1">
          <a:scrgbClr r="0" g="0" b="0"/>
        </a:fillRef>
        <a:effectRef idx="1">
          <a:scrgbClr r="0" g="0" b="0"/>
        </a:effectRef>
        <a:fontRef idx="minor">
          <a:schemeClr val="lt1"/>
        </a:fontRef>
      </dsp:style>
    </dsp:sp>
    <dsp:sp modelId="{53ED14E0-9F3C-484F-80FA-3E5092ED448F}">
      <dsp:nvSpPr>
        <dsp:cNvPr id="0" name=""/>
        <dsp:cNvSpPr/>
      </dsp:nvSpPr>
      <dsp:spPr>
        <a:xfrm>
          <a:off x="4159" y="328346"/>
          <a:ext cx="1113024" cy="1112922"/>
        </a:xfrm>
        <a:prstGeom prst="ellipse">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ln>
        <a:effectLst>
          <a:outerShdw blurRad="63500" dist="12700" dir="5400000" sx="102000" sy="102000" rotWithShape="0">
            <a:srgbClr val="000000">
              <a:alpha val="32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IN" sz="1200" kern="1200" dirty="0"/>
            <a:t>Past Years Data</a:t>
          </a:r>
        </a:p>
      </dsp:txBody>
      <dsp:txXfrm>
        <a:off x="167158" y="491330"/>
        <a:ext cx="787026" cy="786954"/>
      </dsp:txXfrm>
    </dsp:sp>
    <dsp:sp modelId="{991301D9-4227-453F-B285-45EB3C774A11}">
      <dsp:nvSpPr>
        <dsp:cNvPr id="0" name=""/>
        <dsp:cNvSpPr/>
      </dsp:nvSpPr>
      <dsp:spPr>
        <a:xfrm>
          <a:off x="4907436" y="829829"/>
          <a:ext cx="109919" cy="109956"/>
        </a:xfrm>
        <a:prstGeom prst="ellipse">
          <a:avLst/>
        </a:prstGeom>
        <a:solidFill>
          <a:schemeClr val="accent3">
            <a:hueOff val="0"/>
            <a:satOff val="0"/>
            <a:lumOff val="0"/>
            <a:alphaOff val="0"/>
          </a:schemeClr>
        </a:solidFill>
        <a:ln w="19050" cap="flat" cmpd="sng" algn="ctr">
          <a:solidFill>
            <a:schemeClr val="accent3">
              <a:hueOff val="0"/>
              <a:satOff val="0"/>
              <a:lumOff val="0"/>
              <a:alphaOff val="0"/>
            </a:schemeClr>
          </a:solidFill>
          <a:prstDash val="solid"/>
        </a:ln>
        <a:effectLst>
          <a:outerShdw blurRad="63500" dist="12700" dir="5400000" sx="102000" sy="102000" rotWithShape="0">
            <a:srgbClr val="000000">
              <a:alpha val="32000"/>
            </a:srgbClr>
          </a:outerShdw>
        </a:effectLst>
      </dsp:spPr>
      <dsp:style>
        <a:lnRef idx="2">
          <a:scrgbClr r="0" g="0" b="0"/>
        </a:lnRef>
        <a:fillRef idx="1">
          <a:scrgbClr r="0" g="0" b="0"/>
        </a:fillRef>
        <a:effectRef idx="1">
          <a:scrgbClr r="0" g="0" b="0"/>
        </a:effectRef>
        <a:fontRef idx="minor">
          <a:schemeClr val="lt1"/>
        </a:fontRef>
      </dsp:style>
    </dsp:sp>
    <dsp:sp modelId="{01072FFF-ECE2-4232-A43D-5D61C5129DBF}">
      <dsp:nvSpPr>
        <dsp:cNvPr id="0" name=""/>
        <dsp:cNvSpPr/>
      </dsp:nvSpPr>
      <dsp:spPr>
        <a:xfrm>
          <a:off x="4720643" y="829829"/>
          <a:ext cx="109919" cy="109956"/>
        </a:xfrm>
        <a:prstGeom prst="ellipse">
          <a:avLst/>
        </a:prstGeom>
        <a:solidFill>
          <a:schemeClr val="accent4">
            <a:hueOff val="0"/>
            <a:satOff val="0"/>
            <a:lumOff val="0"/>
            <a:alphaOff val="0"/>
          </a:schemeClr>
        </a:solidFill>
        <a:ln w="19050" cap="flat" cmpd="sng" algn="ctr">
          <a:solidFill>
            <a:schemeClr val="accent4">
              <a:hueOff val="0"/>
              <a:satOff val="0"/>
              <a:lumOff val="0"/>
              <a:alphaOff val="0"/>
            </a:schemeClr>
          </a:solidFill>
          <a:prstDash val="solid"/>
        </a:ln>
        <a:effectLst>
          <a:outerShdw blurRad="63500" dist="12700" dir="5400000" sx="102000" sy="102000" rotWithShape="0">
            <a:srgbClr val="000000">
              <a:alpha val="32000"/>
            </a:srgbClr>
          </a:outerShdw>
        </a:effectLst>
      </dsp:spPr>
      <dsp:style>
        <a:lnRef idx="2">
          <a:scrgbClr r="0" g="0" b="0"/>
        </a:lnRef>
        <a:fillRef idx="1">
          <a:scrgbClr r="0" g="0" b="0"/>
        </a:fillRef>
        <a:effectRef idx="1">
          <a:scrgbClr r="0" g="0" b="0"/>
        </a:effectRef>
        <a:fontRef idx="minor">
          <a:schemeClr val="lt1"/>
        </a:fontRef>
      </dsp:style>
    </dsp:sp>
    <dsp:sp modelId="{DFAC817F-692E-4348-85DB-6D52620C0063}">
      <dsp:nvSpPr>
        <dsp:cNvPr id="0" name=""/>
        <dsp:cNvSpPr/>
      </dsp:nvSpPr>
      <dsp:spPr>
        <a:xfrm>
          <a:off x="4533849" y="829829"/>
          <a:ext cx="109919" cy="109956"/>
        </a:xfrm>
        <a:prstGeom prst="ellipse">
          <a:avLst/>
        </a:prstGeom>
        <a:solidFill>
          <a:schemeClr val="accent5">
            <a:hueOff val="0"/>
            <a:satOff val="0"/>
            <a:lumOff val="0"/>
            <a:alphaOff val="0"/>
          </a:schemeClr>
        </a:solidFill>
        <a:ln w="19050" cap="flat" cmpd="sng" algn="ctr">
          <a:solidFill>
            <a:schemeClr val="accent5">
              <a:hueOff val="0"/>
              <a:satOff val="0"/>
              <a:lumOff val="0"/>
              <a:alphaOff val="0"/>
            </a:schemeClr>
          </a:solidFill>
          <a:prstDash val="solid"/>
        </a:ln>
        <a:effectLst>
          <a:outerShdw blurRad="63500" dist="12700" dir="5400000" sx="102000" sy="102000" rotWithShape="0">
            <a:srgbClr val="000000">
              <a:alpha val="32000"/>
            </a:srgbClr>
          </a:outerShdw>
        </a:effectLst>
      </dsp:spPr>
      <dsp:style>
        <a:lnRef idx="2">
          <a:scrgbClr r="0" g="0" b="0"/>
        </a:lnRef>
        <a:fillRef idx="1">
          <a:scrgbClr r="0" g="0" b="0"/>
        </a:fillRef>
        <a:effectRef idx="1">
          <a:scrgbClr r="0" g="0" b="0"/>
        </a:effectRef>
        <a:fontRef idx="minor">
          <a:schemeClr val="lt1"/>
        </a:fontRef>
      </dsp:style>
    </dsp:sp>
    <dsp:sp modelId="{A80FC8D5-4957-42B8-828A-BFD91F779CEB}">
      <dsp:nvSpPr>
        <dsp:cNvPr id="0" name=""/>
        <dsp:cNvSpPr/>
      </dsp:nvSpPr>
      <dsp:spPr>
        <a:xfrm>
          <a:off x="4347056" y="829829"/>
          <a:ext cx="109919" cy="109956"/>
        </a:xfrm>
        <a:prstGeom prst="ellipse">
          <a:avLst/>
        </a:prstGeom>
        <a:solidFill>
          <a:schemeClr val="accent6">
            <a:hueOff val="0"/>
            <a:satOff val="0"/>
            <a:lumOff val="0"/>
            <a:alphaOff val="0"/>
          </a:schemeClr>
        </a:solidFill>
        <a:ln w="19050" cap="flat" cmpd="sng" algn="ctr">
          <a:solidFill>
            <a:schemeClr val="accent6">
              <a:hueOff val="0"/>
              <a:satOff val="0"/>
              <a:lumOff val="0"/>
              <a:alphaOff val="0"/>
            </a:schemeClr>
          </a:solidFill>
          <a:prstDash val="solid"/>
        </a:ln>
        <a:effectLst>
          <a:outerShdw blurRad="63500" dist="12700" dir="5400000" sx="102000" sy="102000" rotWithShape="0">
            <a:srgbClr val="000000">
              <a:alpha val="32000"/>
            </a:srgbClr>
          </a:outerShdw>
        </a:effectLst>
      </dsp:spPr>
      <dsp:style>
        <a:lnRef idx="2">
          <a:scrgbClr r="0" g="0" b="0"/>
        </a:lnRef>
        <a:fillRef idx="1">
          <a:scrgbClr r="0" g="0" b="0"/>
        </a:fillRef>
        <a:effectRef idx="1">
          <a:scrgbClr r="0" g="0" b="0"/>
        </a:effectRef>
        <a:fontRef idx="minor">
          <a:schemeClr val="lt1"/>
        </a:fontRef>
      </dsp:style>
    </dsp:sp>
    <dsp:sp modelId="{F346FEEB-332F-47E4-88A3-BD7DB2AA47B0}">
      <dsp:nvSpPr>
        <dsp:cNvPr id="0" name=""/>
        <dsp:cNvSpPr/>
      </dsp:nvSpPr>
      <dsp:spPr>
        <a:xfrm>
          <a:off x="4160263" y="829829"/>
          <a:ext cx="109919" cy="109956"/>
        </a:xfrm>
        <a:prstGeom prst="ellipse">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ln>
        <a:effectLst>
          <a:outerShdw blurRad="63500" dist="12700" dir="5400000" sx="102000" sy="102000" rotWithShape="0">
            <a:srgbClr val="000000">
              <a:alpha val="32000"/>
            </a:srgbClr>
          </a:outerShdw>
        </a:effectLst>
      </dsp:spPr>
      <dsp:style>
        <a:lnRef idx="2">
          <a:scrgbClr r="0" g="0" b="0"/>
        </a:lnRef>
        <a:fillRef idx="1">
          <a:scrgbClr r="0" g="0" b="0"/>
        </a:fillRef>
        <a:effectRef idx="1">
          <a:scrgbClr r="0" g="0" b="0"/>
        </a:effectRef>
        <a:fontRef idx="minor">
          <a:schemeClr val="lt1"/>
        </a:fontRef>
      </dsp:style>
    </dsp:sp>
    <dsp:sp modelId="{649EE7B7-F35D-4697-8A26-55DB64DE51B6}">
      <dsp:nvSpPr>
        <dsp:cNvPr id="0" name=""/>
        <dsp:cNvSpPr/>
      </dsp:nvSpPr>
      <dsp:spPr>
        <a:xfrm>
          <a:off x="3863316" y="774851"/>
          <a:ext cx="220073" cy="219913"/>
        </a:xfrm>
        <a:prstGeom prst="ellipse">
          <a:avLst/>
        </a:prstGeom>
        <a:solidFill>
          <a:schemeClr val="accent3">
            <a:hueOff val="0"/>
            <a:satOff val="0"/>
            <a:lumOff val="0"/>
            <a:alphaOff val="0"/>
          </a:schemeClr>
        </a:solidFill>
        <a:ln w="19050" cap="flat" cmpd="sng" algn="ctr">
          <a:solidFill>
            <a:schemeClr val="accent3">
              <a:hueOff val="0"/>
              <a:satOff val="0"/>
              <a:lumOff val="0"/>
              <a:alphaOff val="0"/>
            </a:schemeClr>
          </a:solidFill>
          <a:prstDash val="solid"/>
        </a:ln>
        <a:effectLst>
          <a:outerShdw blurRad="63500" dist="12700" dir="5400000" sx="102000" sy="102000" rotWithShape="0">
            <a:srgbClr val="000000">
              <a:alpha val="32000"/>
            </a:srgbClr>
          </a:outerShdw>
        </a:effectLst>
      </dsp:spPr>
      <dsp:style>
        <a:lnRef idx="2">
          <a:scrgbClr r="0" g="0" b="0"/>
        </a:lnRef>
        <a:fillRef idx="1">
          <a:scrgbClr r="0" g="0" b="0"/>
        </a:fillRef>
        <a:effectRef idx="1">
          <a:scrgbClr r="0" g="0" b="0"/>
        </a:effectRef>
        <a:fontRef idx="minor">
          <a:schemeClr val="lt1"/>
        </a:fontRef>
      </dsp:style>
    </dsp:sp>
    <dsp:sp modelId="{5EDB6D8A-438A-49F6-9151-75858847521A}">
      <dsp:nvSpPr>
        <dsp:cNvPr id="0" name=""/>
        <dsp:cNvSpPr/>
      </dsp:nvSpPr>
      <dsp:spPr>
        <a:xfrm>
          <a:off x="4728142" y="602682"/>
          <a:ext cx="109919" cy="109956"/>
        </a:xfrm>
        <a:prstGeom prst="ellipse">
          <a:avLst/>
        </a:prstGeom>
        <a:solidFill>
          <a:schemeClr val="accent4">
            <a:hueOff val="0"/>
            <a:satOff val="0"/>
            <a:lumOff val="0"/>
            <a:alphaOff val="0"/>
          </a:schemeClr>
        </a:solidFill>
        <a:ln w="19050" cap="flat" cmpd="sng" algn="ctr">
          <a:solidFill>
            <a:schemeClr val="accent4">
              <a:hueOff val="0"/>
              <a:satOff val="0"/>
              <a:lumOff val="0"/>
              <a:alphaOff val="0"/>
            </a:schemeClr>
          </a:solidFill>
          <a:prstDash val="solid"/>
        </a:ln>
        <a:effectLst>
          <a:outerShdw blurRad="63500" dist="12700" dir="5400000" sx="102000" sy="102000" rotWithShape="0">
            <a:srgbClr val="000000">
              <a:alpha val="32000"/>
            </a:srgbClr>
          </a:outerShdw>
        </a:effectLst>
      </dsp:spPr>
      <dsp:style>
        <a:lnRef idx="2">
          <a:scrgbClr r="0" g="0" b="0"/>
        </a:lnRef>
        <a:fillRef idx="1">
          <a:scrgbClr r="0" g="0" b="0"/>
        </a:fillRef>
        <a:effectRef idx="1">
          <a:scrgbClr r="0" g="0" b="0"/>
        </a:effectRef>
        <a:fontRef idx="minor">
          <a:schemeClr val="lt1"/>
        </a:fontRef>
      </dsp:style>
    </dsp:sp>
    <dsp:sp modelId="{B6FA70FC-31A3-4CD8-B504-064B8B89D727}">
      <dsp:nvSpPr>
        <dsp:cNvPr id="0" name=""/>
        <dsp:cNvSpPr/>
      </dsp:nvSpPr>
      <dsp:spPr>
        <a:xfrm>
          <a:off x="4728142" y="1058646"/>
          <a:ext cx="109919" cy="109956"/>
        </a:xfrm>
        <a:prstGeom prst="ellipse">
          <a:avLst/>
        </a:prstGeom>
        <a:solidFill>
          <a:schemeClr val="accent5">
            <a:hueOff val="0"/>
            <a:satOff val="0"/>
            <a:lumOff val="0"/>
            <a:alphaOff val="0"/>
          </a:schemeClr>
        </a:solidFill>
        <a:ln w="19050" cap="flat" cmpd="sng" algn="ctr">
          <a:solidFill>
            <a:schemeClr val="accent5">
              <a:hueOff val="0"/>
              <a:satOff val="0"/>
              <a:lumOff val="0"/>
              <a:alphaOff val="0"/>
            </a:schemeClr>
          </a:solidFill>
          <a:prstDash val="solid"/>
        </a:ln>
        <a:effectLst>
          <a:outerShdw blurRad="63500" dist="12700" dir="5400000" sx="102000" sy="102000" rotWithShape="0">
            <a:srgbClr val="000000">
              <a:alpha val="32000"/>
            </a:srgbClr>
          </a:outerShdw>
        </a:effectLst>
      </dsp:spPr>
      <dsp:style>
        <a:lnRef idx="2">
          <a:scrgbClr r="0" g="0" b="0"/>
        </a:lnRef>
        <a:fillRef idx="1">
          <a:scrgbClr r="0" g="0" b="0"/>
        </a:fillRef>
        <a:effectRef idx="1">
          <a:scrgbClr r="0" g="0" b="0"/>
        </a:effectRef>
        <a:fontRef idx="minor">
          <a:schemeClr val="lt1"/>
        </a:fontRef>
      </dsp:style>
    </dsp:sp>
    <dsp:sp modelId="{E02B2ECE-CB3D-4C48-A636-3FCE3597645C}">
      <dsp:nvSpPr>
        <dsp:cNvPr id="0" name=""/>
        <dsp:cNvSpPr/>
      </dsp:nvSpPr>
      <dsp:spPr>
        <a:xfrm>
          <a:off x="4826344" y="701509"/>
          <a:ext cx="109919" cy="109956"/>
        </a:xfrm>
        <a:prstGeom prst="ellipse">
          <a:avLst/>
        </a:prstGeom>
        <a:solidFill>
          <a:schemeClr val="accent6">
            <a:hueOff val="0"/>
            <a:satOff val="0"/>
            <a:lumOff val="0"/>
            <a:alphaOff val="0"/>
          </a:schemeClr>
        </a:solidFill>
        <a:ln w="19050" cap="flat" cmpd="sng" algn="ctr">
          <a:solidFill>
            <a:schemeClr val="accent6">
              <a:hueOff val="0"/>
              <a:satOff val="0"/>
              <a:lumOff val="0"/>
              <a:alphaOff val="0"/>
            </a:schemeClr>
          </a:solidFill>
          <a:prstDash val="solid"/>
        </a:ln>
        <a:effectLst>
          <a:outerShdw blurRad="63500" dist="12700" dir="5400000" sx="102000" sy="102000" rotWithShape="0">
            <a:srgbClr val="000000">
              <a:alpha val="32000"/>
            </a:srgbClr>
          </a:outerShdw>
        </a:effectLst>
      </dsp:spPr>
      <dsp:style>
        <a:lnRef idx="2">
          <a:scrgbClr r="0" g="0" b="0"/>
        </a:lnRef>
        <a:fillRef idx="1">
          <a:scrgbClr r="0" g="0" b="0"/>
        </a:fillRef>
        <a:effectRef idx="1">
          <a:scrgbClr r="0" g="0" b="0"/>
        </a:effectRef>
        <a:fontRef idx="minor">
          <a:schemeClr val="lt1"/>
        </a:fontRef>
      </dsp:style>
    </dsp:sp>
    <dsp:sp modelId="{05013237-A5B3-438B-92EE-CFCB943B4A17}">
      <dsp:nvSpPr>
        <dsp:cNvPr id="0" name=""/>
        <dsp:cNvSpPr/>
      </dsp:nvSpPr>
      <dsp:spPr>
        <a:xfrm>
          <a:off x="4832906" y="960375"/>
          <a:ext cx="109919" cy="109956"/>
        </a:xfrm>
        <a:prstGeom prst="ellipse">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ln>
        <a:effectLst>
          <a:outerShdw blurRad="63500" dist="12700" dir="5400000" sx="102000" sy="102000" rotWithShape="0">
            <a:srgbClr val="000000">
              <a:alpha val="32000"/>
            </a:srgbClr>
          </a:outerShdw>
        </a:effectLst>
      </dsp:spPr>
      <dsp:style>
        <a:lnRef idx="2">
          <a:scrgbClr r="0" g="0" b="0"/>
        </a:lnRef>
        <a:fillRef idx="1">
          <a:scrgbClr r="0" g="0" b="0"/>
        </a:fillRef>
        <a:effectRef idx="1">
          <a:scrgbClr r="0" g="0" b="0"/>
        </a:effectRef>
        <a:fontRef idx="minor">
          <a:schemeClr val="lt1"/>
        </a:fontRef>
      </dsp:style>
    </dsp:sp>
    <dsp:sp modelId="{BF295C29-904A-48F6-995C-66B42CB71B42}">
      <dsp:nvSpPr>
        <dsp:cNvPr id="0" name=""/>
        <dsp:cNvSpPr/>
      </dsp:nvSpPr>
      <dsp:spPr>
        <a:xfrm>
          <a:off x="2673652" y="328346"/>
          <a:ext cx="1113024" cy="1112922"/>
        </a:xfrm>
        <a:prstGeom prst="ellipse">
          <a:avLst/>
        </a:prstGeom>
        <a:solidFill>
          <a:schemeClr val="accent3">
            <a:hueOff val="0"/>
            <a:satOff val="0"/>
            <a:lumOff val="0"/>
            <a:alphaOff val="0"/>
          </a:schemeClr>
        </a:solidFill>
        <a:ln w="19050" cap="flat" cmpd="sng" algn="ctr">
          <a:solidFill>
            <a:schemeClr val="accent3">
              <a:hueOff val="0"/>
              <a:satOff val="0"/>
              <a:lumOff val="0"/>
              <a:alphaOff val="0"/>
            </a:schemeClr>
          </a:solidFill>
          <a:prstDash val="solid"/>
        </a:ln>
        <a:effectLst>
          <a:outerShdw blurRad="63500" dist="12700" dir="5400000" sx="102000" sy="102000" rotWithShape="0">
            <a:srgbClr val="000000">
              <a:alpha val="32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IN" sz="1200" kern="1200" dirty="0"/>
            <a:t>Pre-Processing Techniques</a:t>
          </a:r>
        </a:p>
      </dsp:txBody>
      <dsp:txXfrm>
        <a:off x="2836651" y="491330"/>
        <a:ext cx="787026" cy="786954"/>
      </dsp:txXfrm>
    </dsp:sp>
    <dsp:sp modelId="{6AA732A7-0F32-445F-9225-496FBDFC4A40}">
      <dsp:nvSpPr>
        <dsp:cNvPr id="0" name=""/>
        <dsp:cNvSpPr/>
      </dsp:nvSpPr>
      <dsp:spPr>
        <a:xfrm>
          <a:off x="7576929" y="829829"/>
          <a:ext cx="109919" cy="109956"/>
        </a:xfrm>
        <a:prstGeom prst="ellipse">
          <a:avLst/>
        </a:prstGeom>
        <a:solidFill>
          <a:schemeClr val="accent4">
            <a:hueOff val="0"/>
            <a:satOff val="0"/>
            <a:lumOff val="0"/>
            <a:alphaOff val="0"/>
          </a:schemeClr>
        </a:solidFill>
        <a:ln w="19050" cap="flat" cmpd="sng" algn="ctr">
          <a:solidFill>
            <a:schemeClr val="accent4">
              <a:hueOff val="0"/>
              <a:satOff val="0"/>
              <a:lumOff val="0"/>
              <a:alphaOff val="0"/>
            </a:schemeClr>
          </a:solidFill>
          <a:prstDash val="solid"/>
        </a:ln>
        <a:effectLst>
          <a:outerShdw blurRad="63500" dist="12700" dir="5400000" sx="102000" sy="102000" rotWithShape="0">
            <a:srgbClr val="000000">
              <a:alpha val="32000"/>
            </a:srgbClr>
          </a:outerShdw>
        </a:effectLst>
      </dsp:spPr>
      <dsp:style>
        <a:lnRef idx="2">
          <a:scrgbClr r="0" g="0" b="0"/>
        </a:lnRef>
        <a:fillRef idx="1">
          <a:scrgbClr r="0" g="0" b="0"/>
        </a:fillRef>
        <a:effectRef idx="1">
          <a:scrgbClr r="0" g="0" b="0"/>
        </a:effectRef>
        <a:fontRef idx="minor">
          <a:schemeClr val="lt1"/>
        </a:fontRef>
      </dsp:style>
    </dsp:sp>
    <dsp:sp modelId="{68979822-52A4-4AF4-BF63-50AFB6C793D1}">
      <dsp:nvSpPr>
        <dsp:cNvPr id="0" name=""/>
        <dsp:cNvSpPr/>
      </dsp:nvSpPr>
      <dsp:spPr>
        <a:xfrm>
          <a:off x="7390135" y="829829"/>
          <a:ext cx="109919" cy="109956"/>
        </a:xfrm>
        <a:prstGeom prst="ellipse">
          <a:avLst/>
        </a:prstGeom>
        <a:solidFill>
          <a:schemeClr val="accent5">
            <a:hueOff val="0"/>
            <a:satOff val="0"/>
            <a:lumOff val="0"/>
            <a:alphaOff val="0"/>
          </a:schemeClr>
        </a:solidFill>
        <a:ln w="19050" cap="flat" cmpd="sng" algn="ctr">
          <a:solidFill>
            <a:schemeClr val="accent5">
              <a:hueOff val="0"/>
              <a:satOff val="0"/>
              <a:lumOff val="0"/>
              <a:alphaOff val="0"/>
            </a:schemeClr>
          </a:solidFill>
          <a:prstDash val="solid"/>
        </a:ln>
        <a:effectLst>
          <a:outerShdw blurRad="63500" dist="12700" dir="5400000" sx="102000" sy="102000" rotWithShape="0">
            <a:srgbClr val="000000">
              <a:alpha val="32000"/>
            </a:srgbClr>
          </a:outerShdw>
        </a:effectLst>
      </dsp:spPr>
      <dsp:style>
        <a:lnRef idx="2">
          <a:scrgbClr r="0" g="0" b="0"/>
        </a:lnRef>
        <a:fillRef idx="1">
          <a:scrgbClr r="0" g="0" b="0"/>
        </a:fillRef>
        <a:effectRef idx="1">
          <a:scrgbClr r="0" g="0" b="0"/>
        </a:effectRef>
        <a:fontRef idx="minor">
          <a:schemeClr val="lt1"/>
        </a:fontRef>
      </dsp:style>
    </dsp:sp>
    <dsp:sp modelId="{5E031D26-C2A9-4B8C-AD36-F10695DDABA3}">
      <dsp:nvSpPr>
        <dsp:cNvPr id="0" name=""/>
        <dsp:cNvSpPr/>
      </dsp:nvSpPr>
      <dsp:spPr>
        <a:xfrm>
          <a:off x="7203342" y="829829"/>
          <a:ext cx="109919" cy="109956"/>
        </a:xfrm>
        <a:prstGeom prst="ellipse">
          <a:avLst/>
        </a:prstGeom>
        <a:solidFill>
          <a:schemeClr val="accent6">
            <a:hueOff val="0"/>
            <a:satOff val="0"/>
            <a:lumOff val="0"/>
            <a:alphaOff val="0"/>
          </a:schemeClr>
        </a:solidFill>
        <a:ln w="19050" cap="flat" cmpd="sng" algn="ctr">
          <a:solidFill>
            <a:schemeClr val="accent6">
              <a:hueOff val="0"/>
              <a:satOff val="0"/>
              <a:lumOff val="0"/>
              <a:alphaOff val="0"/>
            </a:schemeClr>
          </a:solidFill>
          <a:prstDash val="solid"/>
        </a:ln>
        <a:effectLst>
          <a:outerShdw blurRad="63500" dist="12700" dir="5400000" sx="102000" sy="102000" rotWithShape="0">
            <a:srgbClr val="000000">
              <a:alpha val="32000"/>
            </a:srgbClr>
          </a:outerShdw>
        </a:effectLst>
      </dsp:spPr>
      <dsp:style>
        <a:lnRef idx="2">
          <a:scrgbClr r="0" g="0" b="0"/>
        </a:lnRef>
        <a:fillRef idx="1">
          <a:scrgbClr r="0" g="0" b="0"/>
        </a:fillRef>
        <a:effectRef idx="1">
          <a:scrgbClr r="0" g="0" b="0"/>
        </a:effectRef>
        <a:fontRef idx="minor">
          <a:schemeClr val="lt1"/>
        </a:fontRef>
      </dsp:style>
    </dsp:sp>
    <dsp:sp modelId="{2899D1CA-DFA9-4CB6-8C16-E238F82C1479}">
      <dsp:nvSpPr>
        <dsp:cNvPr id="0" name=""/>
        <dsp:cNvSpPr/>
      </dsp:nvSpPr>
      <dsp:spPr>
        <a:xfrm>
          <a:off x="7016549" y="829829"/>
          <a:ext cx="109919" cy="109956"/>
        </a:xfrm>
        <a:prstGeom prst="ellipse">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ln>
        <a:effectLst>
          <a:outerShdw blurRad="63500" dist="12700" dir="5400000" sx="102000" sy="102000" rotWithShape="0">
            <a:srgbClr val="000000">
              <a:alpha val="32000"/>
            </a:srgbClr>
          </a:outerShdw>
        </a:effectLst>
      </dsp:spPr>
      <dsp:style>
        <a:lnRef idx="2">
          <a:scrgbClr r="0" g="0" b="0"/>
        </a:lnRef>
        <a:fillRef idx="1">
          <a:scrgbClr r="0" g="0" b="0"/>
        </a:fillRef>
        <a:effectRef idx="1">
          <a:scrgbClr r="0" g="0" b="0"/>
        </a:effectRef>
        <a:fontRef idx="minor">
          <a:schemeClr val="lt1"/>
        </a:fontRef>
      </dsp:style>
    </dsp:sp>
    <dsp:sp modelId="{2C67B49C-4576-49A0-8095-11D1A1997D2F}">
      <dsp:nvSpPr>
        <dsp:cNvPr id="0" name=""/>
        <dsp:cNvSpPr/>
      </dsp:nvSpPr>
      <dsp:spPr>
        <a:xfrm>
          <a:off x="6829756" y="829829"/>
          <a:ext cx="109919" cy="109956"/>
        </a:xfrm>
        <a:prstGeom prst="ellipse">
          <a:avLst/>
        </a:prstGeom>
        <a:solidFill>
          <a:schemeClr val="accent3">
            <a:hueOff val="0"/>
            <a:satOff val="0"/>
            <a:lumOff val="0"/>
            <a:alphaOff val="0"/>
          </a:schemeClr>
        </a:solidFill>
        <a:ln w="19050" cap="flat" cmpd="sng" algn="ctr">
          <a:solidFill>
            <a:schemeClr val="accent3">
              <a:hueOff val="0"/>
              <a:satOff val="0"/>
              <a:lumOff val="0"/>
              <a:alphaOff val="0"/>
            </a:schemeClr>
          </a:solidFill>
          <a:prstDash val="solid"/>
        </a:ln>
        <a:effectLst>
          <a:outerShdw blurRad="63500" dist="12700" dir="5400000" sx="102000" sy="102000" rotWithShape="0">
            <a:srgbClr val="000000">
              <a:alpha val="32000"/>
            </a:srgbClr>
          </a:outerShdw>
        </a:effectLst>
      </dsp:spPr>
      <dsp:style>
        <a:lnRef idx="2">
          <a:scrgbClr r="0" g="0" b="0"/>
        </a:lnRef>
        <a:fillRef idx="1">
          <a:scrgbClr r="0" g="0" b="0"/>
        </a:fillRef>
        <a:effectRef idx="1">
          <a:scrgbClr r="0" g="0" b="0"/>
        </a:effectRef>
        <a:fontRef idx="minor">
          <a:schemeClr val="lt1"/>
        </a:fontRef>
      </dsp:style>
    </dsp:sp>
    <dsp:sp modelId="{79106928-8B06-4B6F-A748-D207AF8640E2}">
      <dsp:nvSpPr>
        <dsp:cNvPr id="0" name=""/>
        <dsp:cNvSpPr/>
      </dsp:nvSpPr>
      <dsp:spPr>
        <a:xfrm>
          <a:off x="6532809" y="774851"/>
          <a:ext cx="220073" cy="219913"/>
        </a:xfrm>
        <a:prstGeom prst="ellipse">
          <a:avLst/>
        </a:prstGeom>
        <a:solidFill>
          <a:schemeClr val="accent4">
            <a:hueOff val="0"/>
            <a:satOff val="0"/>
            <a:lumOff val="0"/>
            <a:alphaOff val="0"/>
          </a:schemeClr>
        </a:solidFill>
        <a:ln w="19050" cap="flat" cmpd="sng" algn="ctr">
          <a:solidFill>
            <a:schemeClr val="accent4">
              <a:hueOff val="0"/>
              <a:satOff val="0"/>
              <a:lumOff val="0"/>
              <a:alphaOff val="0"/>
            </a:schemeClr>
          </a:solidFill>
          <a:prstDash val="solid"/>
        </a:ln>
        <a:effectLst>
          <a:outerShdw blurRad="63500" dist="12700" dir="5400000" sx="102000" sy="102000" rotWithShape="0">
            <a:srgbClr val="000000">
              <a:alpha val="32000"/>
            </a:srgbClr>
          </a:outerShdw>
        </a:effectLst>
      </dsp:spPr>
      <dsp:style>
        <a:lnRef idx="2">
          <a:scrgbClr r="0" g="0" b="0"/>
        </a:lnRef>
        <a:fillRef idx="1">
          <a:scrgbClr r="0" g="0" b="0"/>
        </a:fillRef>
        <a:effectRef idx="1">
          <a:scrgbClr r="0" g="0" b="0"/>
        </a:effectRef>
        <a:fontRef idx="minor">
          <a:schemeClr val="lt1"/>
        </a:fontRef>
      </dsp:style>
    </dsp:sp>
    <dsp:sp modelId="{6724088D-7E26-4E11-B2B3-4EDA812DE591}">
      <dsp:nvSpPr>
        <dsp:cNvPr id="0" name=""/>
        <dsp:cNvSpPr/>
      </dsp:nvSpPr>
      <dsp:spPr>
        <a:xfrm>
          <a:off x="7397635" y="602682"/>
          <a:ext cx="109919" cy="109956"/>
        </a:xfrm>
        <a:prstGeom prst="ellipse">
          <a:avLst/>
        </a:prstGeom>
        <a:solidFill>
          <a:schemeClr val="accent5">
            <a:hueOff val="0"/>
            <a:satOff val="0"/>
            <a:lumOff val="0"/>
            <a:alphaOff val="0"/>
          </a:schemeClr>
        </a:solidFill>
        <a:ln w="19050" cap="flat" cmpd="sng" algn="ctr">
          <a:solidFill>
            <a:schemeClr val="accent5">
              <a:hueOff val="0"/>
              <a:satOff val="0"/>
              <a:lumOff val="0"/>
              <a:alphaOff val="0"/>
            </a:schemeClr>
          </a:solidFill>
          <a:prstDash val="solid"/>
        </a:ln>
        <a:effectLst>
          <a:outerShdw blurRad="63500" dist="12700" dir="5400000" sx="102000" sy="102000" rotWithShape="0">
            <a:srgbClr val="000000">
              <a:alpha val="32000"/>
            </a:srgbClr>
          </a:outerShdw>
        </a:effectLst>
      </dsp:spPr>
      <dsp:style>
        <a:lnRef idx="2">
          <a:scrgbClr r="0" g="0" b="0"/>
        </a:lnRef>
        <a:fillRef idx="1">
          <a:scrgbClr r="0" g="0" b="0"/>
        </a:fillRef>
        <a:effectRef idx="1">
          <a:scrgbClr r="0" g="0" b="0"/>
        </a:effectRef>
        <a:fontRef idx="minor">
          <a:schemeClr val="lt1"/>
        </a:fontRef>
      </dsp:style>
    </dsp:sp>
    <dsp:sp modelId="{3E36E3C2-3D12-4FF9-A1E9-E7896F8A116E}">
      <dsp:nvSpPr>
        <dsp:cNvPr id="0" name=""/>
        <dsp:cNvSpPr/>
      </dsp:nvSpPr>
      <dsp:spPr>
        <a:xfrm>
          <a:off x="7397635" y="1058646"/>
          <a:ext cx="109919" cy="109956"/>
        </a:xfrm>
        <a:prstGeom prst="ellipse">
          <a:avLst/>
        </a:prstGeom>
        <a:solidFill>
          <a:schemeClr val="accent6">
            <a:hueOff val="0"/>
            <a:satOff val="0"/>
            <a:lumOff val="0"/>
            <a:alphaOff val="0"/>
          </a:schemeClr>
        </a:solidFill>
        <a:ln w="19050" cap="flat" cmpd="sng" algn="ctr">
          <a:solidFill>
            <a:schemeClr val="accent6">
              <a:hueOff val="0"/>
              <a:satOff val="0"/>
              <a:lumOff val="0"/>
              <a:alphaOff val="0"/>
            </a:schemeClr>
          </a:solidFill>
          <a:prstDash val="solid"/>
        </a:ln>
        <a:effectLst>
          <a:outerShdw blurRad="63500" dist="12700" dir="5400000" sx="102000" sy="102000" rotWithShape="0">
            <a:srgbClr val="000000">
              <a:alpha val="32000"/>
            </a:srgbClr>
          </a:outerShdw>
        </a:effectLst>
      </dsp:spPr>
      <dsp:style>
        <a:lnRef idx="2">
          <a:scrgbClr r="0" g="0" b="0"/>
        </a:lnRef>
        <a:fillRef idx="1">
          <a:scrgbClr r="0" g="0" b="0"/>
        </a:fillRef>
        <a:effectRef idx="1">
          <a:scrgbClr r="0" g="0" b="0"/>
        </a:effectRef>
        <a:fontRef idx="minor">
          <a:schemeClr val="lt1"/>
        </a:fontRef>
      </dsp:style>
    </dsp:sp>
    <dsp:sp modelId="{88E32391-6F7D-4668-ACCE-D404D358BBCA}">
      <dsp:nvSpPr>
        <dsp:cNvPr id="0" name=""/>
        <dsp:cNvSpPr/>
      </dsp:nvSpPr>
      <dsp:spPr>
        <a:xfrm>
          <a:off x="7495836" y="701509"/>
          <a:ext cx="109919" cy="109956"/>
        </a:xfrm>
        <a:prstGeom prst="ellipse">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ln>
        <a:effectLst>
          <a:outerShdw blurRad="63500" dist="12700" dir="5400000" sx="102000" sy="102000" rotWithShape="0">
            <a:srgbClr val="000000">
              <a:alpha val="32000"/>
            </a:srgbClr>
          </a:outerShdw>
        </a:effectLst>
      </dsp:spPr>
      <dsp:style>
        <a:lnRef idx="2">
          <a:scrgbClr r="0" g="0" b="0"/>
        </a:lnRef>
        <a:fillRef idx="1">
          <a:scrgbClr r="0" g="0" b="0"/>
        </a:fillRef>
        <a:effectRef idx="1">
          <a:scrgbClr r="0" g="0" b="0"/>
        </a:effectRef>
        <a:fontRef idx="minor">
          <a:schemeClr val="lt1"/>
        </a:fontRef>
      </dsp:style>
    </dsp:sp>
    <dsp:sp modelId="{3454199E-26C7-458E-A2C3-14FA4B093804}">
      <dsp:nvSpPr>
        <dsp:cNvPr id="0" name=""/>
        <dsp:cNvSpPr/>
      </dsp:nvSpPr>
      <dsp:spPr>
        <a:xfrm>
          <a:off x="7502399" y="960375"/>
          <a:ext cx="109919" cy="109956"/>
        </a:xfrm>
        <a:prstGeom prst="ellipse">
          <a:avLst/>
        </a:prstGeom>
        <a:solidFill>
          <a:schemeClr val="accent3">
            <a:hueOff val="0"/>
            <a:satOff val="0"/>
            <a:lumOff val="0"/>
            <a:alphaOff val="0"/>
          </a:schemeClr>
        </a:solidFill>
        <a:ln w="19050" cap="flat" cmpd="sng" algn="ctr">
          <a:solidFill>
            <a:schemeClr val="accent3">
              <a:hueOff val="0"/>
              <a:satOff val="0"/>
              <a:lumOff val="0"/>
              <a:alphaOff val="0"/>
            </a:schemeClr>
          </a:solidFill>
          <a:prstDash val="solid"/>
        </a:ln>
        <a:effectLst>
          <a:outerShdw blurRad="63500" dist="12700" dir="5400000" sx="102000" sy="102000" rotWithShape="0">
            <a:srgbClr val="000000">
              <a:alpha val="32000"/>
            </a:srgbClr>
          </a:outerShdw>
        </a:effectLst>
      </dsp:spPr>
      <dsp:style>
        <a:lnRef idx="2">
          <a:scrgbClr r="0" g="0" b="0"/>
        </a:lnRef>
        <a:fillRef idx="1">
          <a:scrgbClr r="0" g="0" b="0"/>
        </a:fillRef>
        <a:effectRef idx="1">
          <a:scrgbClr r="0" g="0" b="0"/>
        </a:effectRef>
        <a:fontRef idx="minor">
          <a:schemeClr val="lt1"/>
        </a:fontRef>
      </dsp:style>
    </dsp:sp>
    <dsp:sp modelId="{D7CBE879-FBC0-4641-9B77-0EB8AC38BC2B}">
      <dsp:nvSpPr>
        <dsp:cNvPr id="0" name=""/>
        <dsp:cNvSpPr/>
      </dsp:nvSpPr>
      <dsp:spPr>
        <a:xfrm>
          <a:off x="5343145" y="328346"/>
          <a:ext cx="1113024" cy="1112922"/>
        </a:xfrm>
        <a:prstGeom prst="ellipse">
          <a:avLst/>
        </a:prstGeom>
        <a:solidFill>
          <a:schemeClr val="accent4">
            <a:hueOff val="0"/>
            <a:satOff val="0"/>
            <a:lumOff val="0"/>
            <a:alphaOff val="0"/>
          </a:schemeClr>
        </a:solidFill>
        <a:ln w="19050" cap="flat" cmpd="sng" algn="ctr">
          <a:solidFill>
            <a:schemeClr val="accent4">
              <a:hueOff val="0"/>
              <a:satOff val="0"/>
              <a:lumOff val="0"/>
              <a:alphaOff val="0"/>
            </a:schemeClr>
          </a:solidFill>
          <a:prstDash val="solid"/>
        </a:ln>
        <a:effectLst>
          <a:outerShdw blurRad="63500" dist="12700" dir="5400000" sx="102000" sy="102000" rotWithShape="0">
            <a:srgbClr val="000000">
              <a:alpha val="32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IN" sz="1200" kern="1200" dirty="0"/>
            <a:t>Machine Learning Models</a:t>
          </a:r>
        </a:p>
      </dsp:txBody>
      <dsp:txXfrm>
        <a:off x="5506144" y="491330"/>
        <a:ext cx="787026" cy="786954"/>
      </dsp:txXfrm>
    </dsp:sp>
    <dsp:sp modelId="{3F96E679-B4CE-49ED-9C07-4734AF118A0F}">
      <dsp:nvSpPr>
        <dsp:cNvPr id="0" name=""/>
        <dsp:cNvSpPr/>
      </dsp:nvSpPr>
      <dsp:spPr>
        <a:xfrm>
          <a:off x="10246421" y="829829"/>
          <a:ext cx="109919" cy="109956"/>
        </a:xfrm>
        <a:prstGeom prst="ellipse">
          <a:avLst/>
        </a:prstGeom>
        <a:solidFill>
          <a:schemeClr val="accent5">
            <a:hueOff val="0"/>
            <a:satOff val="0"/>
            <a:lumOff val="0"/>
            <a:alphaOff val="0"/>
          </a:schemeClr>
        </a:solidFill>
        <a:ln w="19050" cap="flat" cmpd="sng" algn="ctr">
          <a:solidFill>
            <a:schemeClr val="accent5">
              <a:hueOff val="0"/>
              <a:satOff val="0"/>
              <a:lumOff val="0"/>
              <a:alphaOff val="0"/>
            </a:schemeClr>
          </a:solidFill>
          <a:prstDash val="solid"/>
        </a:ln>
        <a:effectLst>
          <a:outerShdw blurRad="63500" dist="12700" dir="5400000" sx="102000" sy="102000" rotWithShape="0">
            <a:srgbClr val="000000">
              <a:alpha val="32000"/>
            </a:srgbClr>
          </a:outerShdw>
        </a:effectLst>
      </dsp:spPr>
      <dsp:style>
        <a:lnRef idx="2">
          <a:scrgbClr r="0" g="0" b="0"/>
        </a:lnRef>
        <a:fillRef idx="1">
          <a:scrgbClr r="0" g="0" b="0"/>
        </a:fillRef>
        <a:effectRef idx="1">
          <a:scrgbClr r="0" g="0" b="0"/>
        </a:effectRef>
        <a:fontRef idx="minor">
          <a:schemeClr val="lt1"/>
        </a:fontRef>
      </dsp:style>
    </dsp:sp>
    <dsp:sp modelId="{82C5689D-284F-430F-BC23-772E38E60C7B}">
      <dsp:nvSpPr>
        <dsp:cNvPr id="0" name=""/>
        <dsp:cNvSpPr/>
      </dsp:nvSpPr>
      <dsp:spPr>
        <a:xfrm>
          <a:off x="10059628" y="829829"/>
          <a:ext cx="109919" cy="109956"/>
        </a:xfrm>
        <a:prstGeom prst="ellipse">
          <a:avLst/>
        </a:prstGeom>
        <a:solidFill>
          <a:schemeClr val="accent6">
            <a:hueOff val="0"/>
            <a:satOff val="0"/>
            <a:lumOff val="0"/>
            <a:alphaOff val="0"/>
          </a:schemeClr>
        </a:solidFill>
        <a:ln w="19050" cap="flat" cmpd="sng" algn="ctr">
          <a:solidFill>
            <a:schemeClr val="accent6">
              <a:hueOff val="0"/>
              <a:satOff val="0"/>
              <a:lumOff val="0"/>
              <a:alphaOff val="0"/>
            </a:schemeClr>
          </a:solidFill>
          <a:prstDash val="solid"/>
        </a:ln>
        <a:effectLst>
          <a:outerShdw blurRad="63500" dist="12700" dir="5400000" sx="102000" sy="102000" rotWithShape="0">
            <a:srgbClr val="000000">
              <a:alpha val="32000"/>
            </a:srgbClr>
          </a:outerShdw>
        </a:effectLst>
      </dsp:spPr>
      <dsp:style>
        <a:lnRef idx="2">
          <a:scrgbClr r="0" g="0" b="0"/>
        </a:lnRef>
        <a:fillRef idx="1">
          <a:scrgbClr r="0" g="0" b="0"/>
        </a:fillRef>
        <a:effectRef idx="1">
          <a:scrgbClr r="0" g="0" b="0"/>
        </a:effectRef>
        <a:fontRef idx="minor">
          <a:schemeClr val="lt1"/>
        </a:fontRef>
      </dsp:style>
    </dsp:sp>
    <dsp:sp modelId="{6AD189FC-9DC0-412E-9F0E-3FAE14FB3DA2}">
      <dsp:nvSpPr>
        <dsp:cNvPr id="0" name=""/>
        <dsp:cNvSpPr/>
      </dsp:nvSpPr>
      <dsp:spPr>
        <a:xfrm>
          <a:off x="9872835" y="829829"/>
          <a:ext cx="109919" cy="109956"/>
        </a:xfrm>
        <a:prstGeom prst="ellipse">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ln>
        <a:effectLst>
          <a:outerShdw blurRad="63500" dist="12700" dir="5400000" sx="102000" sy="102000" rotWithShape="0">
            <a:srgbClr val="000000">
              <a:alpha val="32000"/>
            </a:srgbClr>
          </a:outerShdw>
        </a:effectLst>
      </dsp:spPr>
      <dsp:style>
        <a:lnRef idx="2">
          <a:scrgbClr r="0" g="0" b="0"/>
        </a:lnRef>
        <a:fillRef idx="1">
          <a:scrgbClr r="0" g="0" b="0"/>
        </a:fillRef>
        <a:effectRef idx="1">
          <a:scrgbClr r="0" g="0" b="0"/>
        </a:effectRef>
        <a:fontRef idx="minor">
          <a:schemeClr val="lt1"/>
        </a:fontRef>
      </dsp:style>
    </dsp:sp>
    <dsp:sp modelId="{378E1F3E-E529-4F45-94AE-D831BB1BB756}">
      <dsp:nvSpPr>
        <dsp:cNvPr id="0" name=""/>
        <dsp:cNvSpPr/>
      </dsp:nvSpPr>
      <dsp:spPr>
        <a:xfrm>
          <a:off x="9686042" y="829829"/>
          <a:ext cx="109919" cy="109956"/>
        </a:xfrm>
        <a:prstGeom prst="ellipse">
          <a:avLst/>
        </a:prstGeom>
        <a:solidFill>
          <a:schemeClr val="accent3">
            <a:hueOff val="0"/>
            <a:satOff val="0"/>
            <a:lumOff val="0"/>
            <a:alphaOff val="0"/>
          </a:schemeClr>
        </a:solidFill>
        <a:ln w="19050" cap="flat" cmpd="sng" algn="ctr">
          <a:solidFill>
            <a:schemeClr val="accent3">
              <a:hueOff val="0"/>
              <a:satOff val="0"/>
              <a:lumOff val="0"/>
              <a:alphaOff val="0"/>
            </a:schemeClr>
          </a:solidFill>
          <a:prstDash val="solid"/>
        </a:ln>
        <a:effectLst>
          <a:outerShdw blurRad="63500" dist="12700" dir="5400000" sx="102000" sy="102000" rotWithShape="0">
            <a:srgbClr val="000000">
              <a:alpha val="32000"/>
            </a:srgbClr>
          </a:outerShdw>
        </a:effectLst>
      </dsp:spPr>
      <dsp:style>
        <a:lnRef idx="2">
          <a:scrgbClr r="0" g="0" b="0"/>
        </a:lnRef>
        <a:fillRef idx="1">
          <a:scrgbClr r="0" g="0" b="0"/>
        </a:fillRef>
        <a:effectRef idx="1">
          <a:scrgbClr r="0" g="0" b="0"/>
        </a:effectRef>
        <a:fontRef idx="minor">
          <a:schemeClr val="lt1"/>
        </a:fontRef>
      </dsp:style>
    </dsp:sp>
    <dsp:sp modelId="{C3769507-A677-4A26-8953-831E92966D20}">
      <dsp:nvSpPr>
        <dsp:cNvPr id="0" name=""/>
        <dsp:cNvSpPr/>
      </dsp:nvSpPr>
      <dsp:spPr>
        <a:xfrm>
          <a:off x="9499249" y="829829"/>
          <a:ext cx="109919" cy="109956"/>
        </a:xfrm>
        <a:prstGeom prst="ellipse">
          <a:avLst/>
        </a:prstGeom>
        <a:solidFill>
          <a:schemeClr val="accent4">
            <a:hueOff val="0"/>
            <a:satOff val="0"/>
            <a:lumOff val="0"/>
            <a:alphaOff val="0"/>
          </a:schemeClr>
        </a:solidFill>
        <a:ln w="19050" cap="flat" cmpd="sng" algn="ctr">
          <a:solidFill>
            <a:schemeClr val="accent4">
              <a:hueOff val="0"/>
              <a:satOff val="0"/>
              <a:lumOff val="0"/>
              <a:alphaOff val="0"/>
            </a:schemeClr>
          </a:solidFill>
          <a:prstDash val="solid"/>
        </a:ln>
        <a:effectLst>
          <a:outerShdw blurRad="63500" dist="12700" dir="5400000" sx="102000" sy="102000" rotWithShape="0">
            <a:srgbClr val="000000">
              <a:alpha val="32000"/>
            </a:srgbClr>
          </a:outerShdw>
        </a:effectLst>
      </dsp:spPr>
      <dsp:style>
        <a:lnRef idx="2">
          <a:scrgbClr r="0" g="0" b="0"/>
        </a:lnRef>
        <a:fillRef idx="1">
          <a:scrgbClr r="0" g="0" b="0"/>
        </a:fillRef>
        <a:effectRef idx="1">
          <a:scrgbClr r="0" g="0" b="0"/>
        </a:effectRef>
        <a:fontRef idx="minor">
          <a:schemeClr val="lt1"/>
        </a:fontRef>
      </dsp:style>
    </dsp:sp>
    <dsp:sp modelId="{4F261AC8-D728-458F-9612-47D296DC7516}">
      <dsp:nvSpPr>
        <dsp:cNvPr id="0" name=""/>
        <dsp:cNvSpPr/>
      </dsp:nvSpPr>
      <dsp:spPr>
        <a:xfrm>
          <a:off x="9202301" y="774851"/>
          <a:ext cx="220073" cy="219913"/>
        </a:xfrm>
        <a:prstGeom prst="ellipse">
          <a:avLst/>
        </a:prstGeom>
        <a:solidFill>
          <a:schemeClr val="accent5">
            <a:hueOff val="0"/>
            <a:satOff val="0"/>
            <a:lumOff val="0"/>
            <a:alphaOff val="0"/>
          </a:schemeClr>
        </a:solidFill>
        <a:ln w="19050" cap="flat" cmpd="sng" algn="ctr">
          <a:solidFill>
            <a:schemeClr val="accent5">
              <a:hueOff val="0"/>
              <a:satOff val="0"/>
              <a:lumOff val="0"/>
              <a:alphaOff val="0"/>
            </a:schemeClr>
          </a:solidFill>
          <a:prstDash val="solid"/>
        </a:ln>
        <a:effectLst>
          <a:outerShdw blurRad="63500" dist="12700" dir="5400000" sx="102000" sy="102000" rotWithShape="0">
            <a:srgbClr val="000000">
              <a:alpha val="32000"/>
            </a:srgbClr>
          </a:outerShdw>
        </a:effectLst>
      </dsp:spPr>
      <dsp:style>
        <a:lnRef idx="2">
          <a:scrgbClr r="0" g="0" b="0"/>
        </a:lnRef>
        <a:fillRef idx="1">
          <a:scrgbClr r="0" g="0" b="0"/>
        </a:fillRef>
        <a:effectRef idx="1">
          <a:scrgbClr r="0" g="0" b="0"/>
        </a:effectRef>
        <a:fontRef idx="minor">
          <a:schemeClr val="lt1"/>
        </a:fontRef>
      </dsp:style>
    </dsp:sp>
    <dsp:sp modelId="{10282465-E993-4920-804E-56415D241AA9}">
      <dsp:nvSpPr>
        <dsp:cNvPr id="0" name=""/>
        <dsp:cNvSpPr/>
      </dsp:nvSpPr>
      <dsp:spPr>
        <a:xfrm>
          <a:off x="10067128" y="602682"/>
          <a:ext cx="109919" cy="109956"/>
        </a:xfrm>
        <a:prstGeom prst="ellipse">
          <a:avLst/>
        </a:prstGeom>
        <a:solidFill>
          <a:schemeClr val="accent6">
            <a:hueOff val="0"/>
            <a:satOff val="0"/>
            <a:lumOff val="0"/>
            <a:alphaOff val="0"/>
          </a:schemeClr>
        </a:solidFill>
        <a:ln w="19050" cap="flat" cmpd="sng" algn="ctr">
          <a:solidFill>
            <a:schemeClr val="accent6">
              <a:hueOff val="0"/>
              <a:satOff val="0"/>
              <a:lumOff val="0"/>
              <a:alphaOff val="0"/>
            </a:schemeClr>
          </a:solidFill>
          <a:prstDash val="solid"/>
        </a:ln>
        <a:effectLst>
          <a:outerShdw blurRad="63500" dist="12700" dir="5400000" sx="102000" sy="102000" rotWithShape="0">
            <a:srgbClr val="000000">
              <a:alpha val="32000"/>
            </a:srgbClr>
          </a:outerShdw>
        </a:effectLst>
      </dsp:spPr>
      <dsp:style>
        <a:lnRef idx="2">
          <a:scrgbClr r="0" g="0" b="0"/>
        </a:lnRef>
        <a:fillRef idx="1">
          <a:scrgbClr r="0" g="0" b="0"/>
        </a:fillRef>
        <a:effectRef idx="1">
          <a:scrgbClr r="0" g="0" b="0"/>
        </a:effectRef>
        <a:fontRef idx="minor">
          <a:schemeClr val="lt1"/>
        </a:fontRef>
      </dsp:style>
    </dsp:sp>
    <dsp:sp modelId="{9771EDDD-C7C8-485C-B4D7-8A4BEBB49370}">
      <dsp:nvSpPr>
        <dsp:cNvPr id="0" name=""/>
        <dsp:cNvSpPr/>
      </dsp:nvSpPr>
      <dsp:spPr>
        <a:xfrm>
          <a:off x="10067128" y="1058646"/>
          <a:ext cx="109919" cy="109956"/>
        </a:xfrm>
        <a:prstGeom prst="ellipse">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ln>
        <a:effectLst>
          <a:outerShdw blurRad="63500" dist="12700" dir="5400000" sx="102000" sy="102000" rotWithShape="0">
            <a:srgbClr val="000000">
              <a:alpha val="32000"/>
            </a:srgbClr>
          </a:outerShdw>
        </a:effectLst>
      </dsp:spPr>
      <dsp:style>
        <a:lnRef idx="2">
          <a:scrgbClr r="0" g="0" b="0"/>
        </a:lnRef>
        <a:fillRef idx="1">
          <a:scrgbClr r="0" g="0" b="0"/>
        </a:fillRef>
        <a:effectRef idx="1">
          <a:scrgbClr r="0" g="0" b="0"/>
        </a:effectRef>
        <a:fontRef idx="minor">
          <a:schemeClr val="lt1"/>
        </a:fontRef>
      </dsp:style>
    </dsp:sp>
    <dsp:sp modelId="{420D2D64-DC96-46AC-85A5-07746BAC0E79}">
      <dsp:nvSpPr>
        <dsp:cNvPr id="0" name=""/>
        <dsp:cNvSpPr/>
      </dsp:nvSpPr>
      <dsp:spPr>
        <a:xfrm>
          <a:off x="10165329" y="701509"/>
          <a:ext cx="109919" cy="109956"/>
        </a:xfrm>
        <a:prstGeom prst="ellipse">
          <a:avLst/>
        </a:prstGeom>
        <a:solidFill>
          <a:schemeClr val="accent3">
            <a:hueOff val="0"/>
            <a:satOff val="0"/>
            <a:lumOff val="0"/>
            <a:alphaOff val="0"/>
          </a:schemeClr>
        </a:solidFill>
        <a:ln w="19050" cap="flat" cmpd="sng" algn="ctr">
          <a:solidFill>
            <a:schemeClr val="accent3">
              <a:hueOff val="0"/>
              <a:satOff val="0"/>
              <a:lumOff val="0"/>
              <a:alphaOff val="0"/>
            </a:schemeClr>
          </a:solidFill>
          <a:prstDash val="solid"/>
        </a:ln>
        <a:effectLst>
          <a:outerShdw blurRad="63500" dist="12700" dir="5400000" sx="102000" sy="102000" rotWithShape="0">
            <a:srgbClr val="000000">
              <a:alpha val="32000"/>
            </a:srgbClr>
          </a:outerShdw>
        </a:effectLst>
      </dsp:spPr>
      <dsp:style>
        <a:lnRef idx="2">
          <a:scrgbClr r="0" g="0" b="0"/>
        </a:lnRef>
        <a:fillRef idx="1">
          <a:scrgbClr r="0" g="0" b="0"/>
        </a:fillRef>
        <a:effectRef idx="1">
          <a:scrgbClr r="0" g="0" b="0"/>
        </a:effectRef>
        <a:fontRef idx="minor">
          <a:schemeClr val="lt1"/>
        </a:fontRef>
      </dsp:style>
    </dsp:sp>
    <dsp:sp modelId="{E3D759CE-73E9-4FAC-B32F-97CCA99B9771}">
      <dsp:nvSpPr>
        <dsp:cNvPr id="0" name=""/>
        <dsp:cNvSpPr/>
      </dsp:nvSpPr>
      <dsp:spPr>
        <a:xfrm>
          <a:off x="10171892" y="960375"/>
          <a:ext cx="109919" cy="109956"/>
        </a:xfrm>
        <a:prstGeom prst="ellipse">
          <a:avLst/>
        </a:prstGeom>
        <a:solidFill>
          <a:schemeClr val="accent4">
            <a:hueOff val="0"/>
            <a:satOff val="0"/>
            <a:lumOff val="0"/>
            <a:alphaOff val="0"/>
          </a:schemeClr>
        </a:solidFill>
        <a:ln w="19050" cap="flat" cmpd="sng" algn="ctr">
          <a:solidFill>
            <a:schemeClr val="accent4">
              <a:hueOff val="0"/>
              <a:satOff val="0"/>
              <a:lumOff val="0"/>
              <a:alphaOff val="0"/>
            </a:schemeClr>
          </a:solidFill>
          <a:prstDash val="solid"/>
        </a:ln>
        <a:effectLst>
          <a:outerShdw blurRad="63500" dist="12700" dir="5400000" sx="102000" sy="102000" rotWithShape="0">
            <a:srgbClr val="000000">
              <a:alpha val="32000"/>
            </a:srgbClr>
          </a:outerShdw>
        </a:effectLst>
      </dsp:spPr>
      <dsp:style>
        <a:lnRef idx="2">
          <a:scrgbClr r="0" g="0" b="0"/>
        </a:lnRef>
        <a:fillRef idx="1">
          <a:scrgbClr r="0" g="0" b="0"/>
        </a:fillRef>
        <a:effectRef idx="1">
          <a:scrgbClr r="0" g="0" b="0"/>
        </a:effectRef>
        <a:fontRef idx="minor">
          <a:schemeClr val="lt1"/>
        </a:fontRef>
      </dsp:style>
    </dsp:sp>
    <dsp:sp modelId="{6578FB7A-4C49-44AE-B76F-E327F984B690}">
      <dsp:nvSpPr>
        <dsp:cNvPr id="0" name=""/>
        <dsp:cNvSpPr/>
      </dsp:nvSpPr>
      <dsp:spPr>
        <a:xfrm>
          <a:off x="8012637" y="328346"/>
          <a:ext cx="1113024" cy="1112922"/>
        </a:xfrm>
        <a:prstGeom prst="ellipse">
          <a:avLst/>
        </a:prstGeom>
        <a:solidFill>
          <a:schemeClr val="accent5">
            <a:hueOff val="0"/>
            <a:satOff val="0"/>
            <a:lumOff val="0"/>
            <a:alphaOff val="0"/>
          </a:schemeClr>
        </a:solidFill>
        <a:ln w="19050" cap="flat" cmpd="sng" algn="ctr">
          <a:solidFill>
            <a:schemeClr val="accent5">
              <a:hueOff val="0"/>
              <a:satOff val="0"/>
              <a:lumOff val="0"/>
              <a:alphaOff val="0"/>
            </a:schemeClr>
          </a:solidFill>
          <a:prstDash val="solid"/>
        </a:ln>
        <a:effectLst>
          <a:outerShdw blurRad="63500" dist="12700" dir="5400000" sx="102000" sy="102000" rotWithShape="0">
            <a:srgbClr val="000000">
              <a:alpha val="32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IN" sz="1200" kern="1200" dirty="0"/>
            <a:t>Predictions</a:t>
          </a:r>
        </a:p>
      </dsp:txBody>
      <dsp:txXfrm>
        <a:off x="8175636" y="491330"/>
        <a:ext cx="787026" cy="786954"/>
      </dsp:txXfrm>
    </dsp:sp>
  </dsp:spTree>
</dsp:drawing>
</file>

<file path=ppt/diagrams/layout1.xml><?xml version="1.0" encoding="utf-8"?>
<dgm:layoutDef xmlns:dgm="http://schemas.openxmlformats.org/drawingml/2006/diagram" xmlns:a="http://schemas.openxmlformats.org/drawingml/2006/main" uniqueId="urn:microsoft.com/office/officeart/2011/layout/ConvergingText">
  <dgm:title val="Converging Text"/>
  <dgm:desc val="Use to show multiple steps or parts that merge into a whole. Limited to one Level 1 shape that contains text and a maximum of five Level 2 shapes."/>
  <dgm:catLst>
    <dgm:cat type="process" pri="6500"/>
    <dgm:cat type="officeonline" pri="5000"/>
  </dgm:catLst>
  <dgm:sampData>
    <dgm:dataModel>
      <dgm:ptLst>
        <dgm:pt modelId="0" type="doc"/>
        <dgm:pt modelId="10">
          <dgm:prSet phldr="1"/>
        </dgm:pt>
        <dgm:pt modelId="11">
          <dgm:prSet phldr="1"/>
        </dgm:pt>
        <dgm:pt modelId="12">
          <dgm:prSet phldr="1"/>
        </dgm:pt>
        <dgm:pt modelId="13">
          <dgm:prSet phldr="1"/>
        </dgm:pt>
      </dgm:ptLst>
      <dgm:cxnLst>
        <dgm:cxn modelId="1" srcId="0" destId="10" srcOrd="0" destOrd="0"/>
        <dgm:cxn modelId="2" srcId="10" destId="11" srcOrd="0" destOrd="0"/>
        <dgm:cxn modelId="3" srcId="10" destId="12" srcOrd="1" destOrd="0"/>
        <dgm:cxn modelId="4" srcId="10" destId="1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1" srcId="0" destId="10" srcOrd="0" destOrd="0"/>
        <dgm:cxn modelId="2" srcId="10" destId="11" srcOrd="0" destOrd="0"/>
        <dgm:cxn modelId="3" srcId="10" destId="12" srcOrd="1" destOrd="0"/>
        <dgm:cxn modelId="4" srcId="10" destId="1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Lst>
      <dgm:cxnLst>
        <dgm:cxn modelId="1" srcId="0" destId="10" srcOrd="0" destOrd="0"/>
        <dgm:cxn modelId="2" srcId="10" destId="11" srcOrd="0" destOrd="0"/>
        <dgm:cxn modelId="3" srcId="10" destId="12" srcOrd="1" destOrd="0"/>
        <dgm:cxn modelId="4" srcId="10" destId="13" srcOrd="2" destOrd="0"/>
      </dgm:cxnLst>
      <dgm:bg/>
      <dgm:whole/>
    </dgm:dataModel>
  </dgm:clrData>
  <dgm:layoutNode name="Name0">
    <dgm:varLst>
      <dgm:chMax/>
      <dgm:chPref val="1"/>
      <dgm:dir/>
      <dgm:animOne val="branch"/>
      <dgm:animLvl val="lvl"/>
      <dgm:resizeHandles/>
    </dgm:varLst>
    <dgm:choose name="Name1">
      <dgm:if name="Name2" func="var" arg="dir" op="equ" val="norm">
        <dgm:alg type="lin">
          <dgm:param type="linDir" val="fromL"/>
          <dgm:param type="vertAlign" val="mid"/>
          <dgm:param type="nodeVertAlign" val="mid"/>
          <dgm:param type="horzAlign" val="ctr"/>
        </dgm:alg>
      </dgm:if>
      <dgm:else name="Name3">
        <dgm:alg type="lin">
          <dgm:param type="linDir" val="fromR"/>
          <dgm:param type="vertAlign" val="mid"/>
          <dgm:param type="nodeVertAlign" val="mid"/>
          <dgm:param type="horzAlign" val="ctr"/>
        </dgm:alg>
      </dgm:else>
    </dgm:choose>
    <dgm:shape xmlns:r="http://schemas.openxmlformats.org/officeDocument/2006/relationships" r:blip="">
      <dgm:adjLst/>
    </dgm:shape>
    <dgm:constrLst>
      <dgm:constr type="primFontSz" for="des" forName="Parent" op="equ" val="65"/>
      <dgm:constr type="primFontSz" for="des" forName="Child1" op="equ" val="65"/>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w" for="ch" forName="composite" refType="w"/>
      <dgm:constr type="h" for="ch" forName="composite" refType="h"/>
      <dgm:constr type="sp" refType="w" refFor="ch" refForName="composite" op="equ" fact="0.05"/>
      <dgm:constr type="w" for="ch" forName="sibTrans" refType="w" refFor="ch" refForName="composite" op="equ" fact="0.05"/>
      <dgm:constr type="h" for="ch" forName="sibTrans" refType="w" refFor="ch" refForName="sibTrans" op="equ"/>
    </dgm:constrLst>
    <dgm:forEach name="nodesForEach" axis="ch" ptType="node">
      <dgm:layoutNode name="composite">
        <dgm:choose name="Name4">
          <dgm:if name="Name5" func="var" arg="dir" op="equ" val="norm">
            <dgm:choose name="Name6">
              <dgm:if name="Name7" axis="ch" ptType="node" func="cnt" op="equ" val="0">
                <dgm:alg type="composite">
                  <dgm:param type="ar" val="2.1059"/>
                </dgm:alg>
                <dgm:constrLst>
                  <dgm:constr type="l" for="ch" forName="Parent" refType="w" fact="0"/>
                  <dgm:constr type="t" for="ch" forName="Parent" refType="h" fact="0"/>
                  <dgm:constr type="w" for="ch" forName="Parent" refType="w" fact="0.4749"/>
                  <dgm:constr type="h" for="ch" forName="Parent" refType="h"/>
                  <dgm:constr type="l" for="ch" forName="ParentAccent1" refType="w" fact="0.9531"/>
                  <dgm:constr type="t" for="ch" forName="ParentAccent1" refType="h" fact="0.4506"/>
                  <dgm:constr type="w" for="ch" forName="ParentAccent1" refType="w" fact="0.0469"/>
                  <dgm:constr type="h" for="ch" forName="ParentAccent1" refType="h" fact="0.0988"/>
                  <dgm:constr type="l" for="ch" forName="ParentAccent2" refType="w" fact="0.8734"/>
                  <dgm:constr type="t" for="ch" forName="ParentAccent2" refType="h" fact="0.4506"/>
                  <dgm:constr type="w" for="ch" forName="ParentAccent2" refType="w" fact="0.0469"/>
                  <dgm:constr type="h" for="ch" forName="ParentAccent2" refType="h" fact="0.0988"/>
                  <dgm:constr type="l" for="ch" forName="ParentAccent3" refType="w" fact="0.7937"/>
                  <dgm:constr type="t" for="ch" forName="ParentAccent3" refType="h" fact="0.4506"/>
                  <dgm:constr type="w" for="ch" forName="ParentAccent3" refType="w" fact="0.0469"/>
                  <dgm:constr type="h" for="ch" forName="ParentAccent3" refType="h" fact="0.0988"/>
                  <dgm:constr type="l" for="ch" forName="ParentAccent4" refType="w" fact="0.714"/>
                  <dgm:constr type="t" for="ch" forName="ParentAccent4" refType="h" fact="0.4506"/>
                  <dgm:constr type="w" for="ch" forName="ParentAccent4" refType="w" fact="0.0469"/>
                  <dgm:constr type="h" for="ch" forName="ParentAccent4" refType="h" fact="0.0988"/>
                  <dgm:constr type="l" for="ch" forName="ParentAccent5" refType="w" fact="0.6343"/>
                  <dgm:constr type="t" for="ch" forName="ParentAccent5" refType="h" fact="0.4506"/>
                  <dgm:constr type="w" for="ch" forName="ParentAccent5" refType="w" fact="0.0469"/>
                  <dgm:constr type="h" for="ch" forName="ParentAccent5" refType="h" fact="0.0988"/>
                  <dgm:constr type="l" for="ch" forName="ParentAccent6" refType="w" fact="0.5076"/>
                  <dgm:constr type="t" for="ch" forName="ParentAccent6" refType="h" fact="0.4012"/>
                  <dgm:constr type="w" for="ch" forName="ParentAccent6" refType="w" fact="0.0939"/>
                  <dgm:constr type="h" for="ch" forName="ParentAccent6" refType="h" fact="0.1976"/>
                  <dgm:constr type="l" for="ch" forName="ParentAccent7" refType="w" fact="0.8766"/>
                  <dgm:constr type="t" for="ch" forName="ParentAccent7" refType="h" fact="0.2465"/>
                  <dgm:constr type="w" for="ch" forName="ParentAccent7" refType="w" fact="0.0469"/>
                  <dgm:constr type="h" for="ch" forName="ParentAccent7" refType="h" fact="0.0988"/>
                  <dgm:constr type="l" for="ch" forName="ParentAccent8" refType="w" fact="0.8766"/>
                  <dgm:constr type="t" for="ch" forName="ParentAccent8" refType="h" fact="0.6562"/>
                  <dgm:constr type="w" for="ch" forName="ParentAccent8" refType="w" fact="0.0469"/>
                  <dgm:constr type="h" for="ch" forName="ParentAccent8" refType="h" fact="0.0988"/>
                  <dgm:constr type="l" for="ch" forName="ParentAccent9" refType="w" fact="0.9185"/>
                  <dgm:constr type="t" for="ch" forName="ParentAccent9" refType="h" fact="0.3353"/>
                  <dgm:constr type="w" for="ch" forName="ParentAccent9" refType="w" fact="0.0469"/>
                  <dgm:constr type="h" for="ch" forName="ParentAccent9" refType="h" fact="0.0988"/>
                  <dgm:constr type="l" for="ch" forName="ParentAccent10" refType="w" fact="0.9213"/>
                  <dgm:constr type="t" for="ch" forName="ParentAccent10" refType="h" fact="0.5679"/>
                  <dgm:constr type="w" for="ch" forName="ParentAccent10" refType="w" fact="0.0469"/>
                  <dgm:constr type="h" for="ch" forName="ParentAccent10" refType="h" fact="0.0988"/>
                </dgm:constrLst>
              </dgm:if>
              <dgm:if name="Name8" axis="ch" ptType="node" func="cnt" op="equ" val="1">
                <dgm:alg type="composite">
                  <dgm:param type="ar" val="3.4411"/>
                </dgm:alg>
                <dgm:constrLst>
                  <dgm:constr type="l" for="ch" forName="Child1Accent1" refType="w" fact="0.284"/>
                  <dgm:constr type="t" for="ch" forName="Child1Accent1" refType="h" fact="0.4012"/>
                  <dgm:constr type="w" for="ch" forName="Child1Accent1" refType="w" fact="0.0574"/>
                  <dgm:constr type="h" for="ch" forName="Child1Accent1" refType="h" fact="0.1976"/>
                  <dgm:constr type="l" for="ch" forName="Child1Accent2" refType="w" fact="0.2272"/>
                  <dgm:constr type="t" for="ch" forName="Child1Accent2" refType="h" fact="0.4506"/>
                  <dgm:constr type="w" for="ch" forName="Child1Accent2" refType="w" fact="0.0287"/>
                  <dgm:constr type="h" for="ch" forName="Child1Accent2" refType="h" fact="0.0988"/>
                  <dgm:constr type="l" for="ch" forName="Child1Accent3" refType="w" fact="0.1705"/>
                  <dgm:constr type="t" for="ch" forName="Child1Accent3" refType="h" fact="0.4506"/>
                  <dgm:constr type="w" for="ch" forName="Child1Accent3" refType="w" fact="0.0287"/>
                  <dgm:constr type="h" for="ch" forName="Child1Accent3" refType="h" fact="0.0988"/>
                  <dgm:constr type="l" for="ch" forName="Child1Accent4" refType="w" fact="0.1137"/>
                  <dgm:constr type="t" for="ch" forName="Child1Accent4" refType="h" fact="0.4506"/>
                  <dgm:constr type="w" for="ch" forName="Child1Accent4" refType="w" fact="0.0287"/>
                  <dgm:constr type="h" for="ch" forName="Child1Accent4" refType="h" fact="0.0988"/>
                  <dgm:constr type="l" for="ch" forName="Child1Accent5" refType="w" fact="0.057"/>
                  <dgm:constr type="t" for="ch" forName="Child1Accent5" refType="h" fact="0.4506"/>
                  <dgm:constr type="w" for="ch" forName="Child1Accent5" refType="w" fact="0.0287"/>
                  <dgm:constr type="h" for="ch" forName="Child1Accent5" refType="h" fact="0.0988"/>
                  <dgm:constr type="l" for="ch" forName="Child1Accent6" refType="w" fact="0.0002"/>
                  <dgm:constr type="t" for="ch" forName="Child1Accent6" refType="h" fact="0.4506"/>
                  <dgm:constr type="w" for="ch" forName="Child1Accent6" refType="w" fact="0.0287"/>
                  <dgm:constr type="h" for="ch" forName="Child1Accent6" refType="h" fact="0.0988"/>
                  <dgm:constr type="l" for="ch" forName="Child1Accent7" refType="w" fact="0"/>
                  <dgm:constr type="t" for="ch" forName="Child1Accent7" refType="h" fact="0"/>
                  <dgm:constr type="w" for="ch" forName="Child1Accent7" refType="w" fact="0"/>
                  <dgm:constr type="h" for="ch" forName="Child1Accent7" refType="h" fact="0"/>
                  <dgm:constr type="l" for="ch" forName="Child1Accent8" refType="w" fact="0"/>
                  <dgm:constr type="t" for="ch" forName="Child1Accent8" refType="h" fact="0"/>
                  <dgm:constr type="w" for="ch" forName="Child1Accent8" refType="w" fact="0"/>
                  <dgm:constr type="h" for="ch" forName="Child1Accent8" refType="h" fact="0"/>
                  <dgm:constr type="l" for="ch" forName="Child1Accent9" refType="w" fact="0"/>
                  <dgm:constr type="t" for="ch" forName="Child1Accent9" refType="h" fact="0"/>
                  <dgm:constr type="w" for="ch" forName="Child1Accent9" refType="w" fact="0"/>
                  <dgm:constr type="h" for="ch" forName="Child1Accent9" refType="h" fact="0"/>
                  <dgm:constr type="l" for="ch" forName="ParentAccent1" refType="w" fact="0.9713"/>
                  <dgm:constr type="t" for="ch" forName="ParentAccent1" refType="h" fact="0.4506"/>
                  <dgm:constr type="w" for="ch" forName="ParentAccent1" refType="w" fact="0.0287"/>
                  <dgm:constr type="h" for="ch" forName="ParentAccent1" refType="h" fact="0.0988"/>
                  <dgm:constr type="l" for="ch" forName="ParentAccent2" refType="w" fact="0.9187"/>
                  <dgm:constr type="t" for="ch" forName="ParentAccent2" refType="h" fact="0.4506"/>
                  <dgm:constr type="w" for="ch" forName="ParentAccent2" refType="w" fact="0.0287"/>
                  <dgm:constr type="h" for="ch" forName="ParentAccent2" refType="h" fact="0.0988"/>
                  <dgm:constr type="l" for="ch" forName="ParentAccent3" refType="w" fact="0.8661"/>
                  <dgm:constr type="t" for="ch" forName="ParentAccent3" refType="h" fact="0.4506"/>
                  <dgm:constr type="w" for="ch" forName="ParentAccent3" refType="w" fact="0.0287"/>
                  <dgm:constr type="h" for="ch" forName="ParentAccent3" refType="h" fact="0.0988"/>
                  <dgm:constr type="l" for="ch" forName="ParentAccent4" refType="w" fact="0.8136"/>
                  <dgm:constr type="t" for="ch" forName="ParentAccent4" refType="h" fact="0.4506"/>
                  <dgm:constr type="w" for="ch" forName="ParentAccent4" refType="w" fact="0.0287"/>
                  <dgm:constr type="h" for="ch" forName="ParentAccent4" refType="h" fact="0.0988"/>
                  <dgm:constr type="l" for="ch" forName="ParentAccent5" refType="w" fact="0.761"/>
                  <dgm:constr type="t" for="ch" forName="ParentAccent5" refType="h" fact="0.4506"/>
                  <dgm:constr type="w" for="ch" forName="ParentAccent5" refType="w" fact="0.0287"/>
                  <dgm:constr type="h" for="ch" forName="ParentAccent5" refType="h" fact="0.0988"/>
                  <dgm:constr type="l" for="ch" forName="ParentAccent6" refType="w" fact="0.6797"/>
                  <dgm:constr type="t" for="ch" forName="ParentAccent6" refType="h" fact="0.4012"/>
                  <dgm:constr type="w" for="ch" forName="ParentAccent6" refType="w" fact="0.0574"/>
                  <dgm:constr type="h" for="ch" forName="ParentAccent6" refType="h" fact="0.1976"/>
                  <dgm:constr type="l" for="ch" forName="ParentAccent7" refType="w" fact="0.9245"/>
                  <dgm:constr type="t" for="ch" forName="ParentAccent7" refType="h" fact="0.2465"/>
                  <dgm:constr type="w" for="ch" forName="ParentAccent7" refType="w" fact="0.0287"/>
                  <dgm:constr type="h" for="ch" forName="ParentAccent7" refType="h" fact="0.0988"/>
                  <dgm:constr type="l" for="ch" forName="ParentAccent8" refType="w" fact="0.9245"/>
                  <dgm:constr type="t" for="ch" forName="ParentAccent8" refType="h" fact="0.6562"/>
                  <dgm:constr type="w" for="ch" forName="ParentAccent8" refType="w" fact="0.0287"/>
                  <dgm:constr type="h" for="ch" forName="ParentAccent8" refType="h" fact="0.0988"/>
                  <dgm:constr type="l" for="ch" forName="ParentAccent9" refType="w" fact="0.9501"/>
                  <dgm:constr type="t" for="ch" forName="ParentAccent9" refType="h" fact="0.3353"/>
                  <dgm:constr type="w" for="ch" forName="ParentAccent9" refType="w" fact="0.0287"/>
                  <dgm:constr type="h" for="ch" forName="ParentAccent9" refType="h" fact="0.0988"/>
                  <dgm:constr type="l" for="ch" forName="ParentAccent10" refType="w" fact="0.9518"/>
                  <dgm:constr type="t" for="ch" forName="ParentAccent10" refType="h" fact="0.5679"/>
                  <dgm:constr type="w" for="ch" forName="ParentAccent10" refType="w" fact="0.0287"/>
                  <dgm:constr type="h" for="ch" forName="ParentAccent10" refType="h" fact="0.0988"/>
                  <dgm:constr type="l" for="ch" forName="Child1" refType="w" fact="0"/>
                  <dgm:constr type="t" for="ch" forName="Child1" refType="h" fact="0.1978"/>
                  <dgm:constr type="w" for="ch" forName="Child1" refType="w" fact="0.2544"/>
                  <dgm:constr type="h" for="ch" forName="Child1" refType="h" fact="0.2541"/>
                  <dgm:constr type="l" for="ch" forName="Parent" refType="w" fact="0.3653"/>
                  <dgm:constr type="t" for="ch" forName="Parent" refType="h" fact="0"/>
                  <dgm:constr type="w" for="ch" forName="Parent" refType="w" fact="0.2906"/>
                  <dgm:constr type="h" for="ch" forName="Parent" refType="h"/>
                </dgm:constrLst>
              </dgm:if>
              <dgm:if name="Name9" axis="ch" ptType="node" func="cnt" op="equ" val="2">
                <dgm:alg type="composite">
                  <dgm:param type="ar" val="2.1185"/>
                </dgm:alg>
                <dgm:constrLst>
                  <dgm:constr type="l" for="ch" forName="Child1Accent1" refType="w" fact="0.3436"/>
                  <dgm:constr type="t" for="ch" forName="Child1Accent1" refType="h" fact="0.2211"/>
                  <dgm:constr type="w" for="ch" forName="Child1Accent1" refType="w" fact="0.0574"/>
                  <dgm:constr type="h" for="ch" forName="Child1Accent1" refType="h" fact="0.1217"/>
                  <dgm:constr type="l" for="ch" forName="Child1Accent2" refType="w" fact="0.3068"/>
                  <dgm:constr type="t" for="ch" forName="Child1Accent2" refType="h" fact="0.1569"/>
                  <dgm:constr type="w" for="ch" forName="Child1Accent2" refType="w" fact="0.0287"/>
                  <dgm:constr type="h" for="ch" forName="Child1Accent2" refType="h" fact="0.0608"/>
                  <dgm:constr type="l" for="ch" forName="Child1Accent3" refType="w" fact="0.2455"/>
                  <dgm:constr type="t" for="ch" forName="Child1Accent3" refType="h" fact="0.1569"/>
                  <dgm:constr type="w" for="ch" forName="Child1Accent3" refType="w" fact="0.0287"/>
                  <dgm:constr type="h" for="ch" forName="Child1Accent3" refType="h" fact="0.0608"/>
                  <dgm:constr type="l" for="ch" forName="Child1Accent4" refType="w" fact="0.1842"/>
                  <dgm:constr type="t" for="ch" forName="Child1Accent4" refType="h" fact="0.1569"/>
                  <dgm:constr type="w" for="ch" forName="Child1Accent4" refType="w" fact="0.0287"/>
                  <dgm:constr type="h" for="ch" forName="Child1Accent4" refType="h" fact="0.0608"/>
                  <dgm:constr type="l" for="ch" forName="Child1Accent5" refType="w" fact="0.1229"/>
                  <dgm:constr type="t" for="ch" forName="Child1Accent5" refType="h" fact="0.1569"/>
                  <dgm:constr type="w" for="ch" forName="Child1Accent5" refType="w" fact="0.0287"/>
                  <dgm:constr type="h" for="ch" forName="Child1Accent5" refType="h" fact="0.0608"/>
                  <dgm:constr type="l" for="ch" forName="Child1Accent6" refType="w" fact="0.0615"/>
                  <dgm:constr type="t" for="ch" forName="Child1Accent6" refType="h" fact="0.1569"/>
                  <dgm:constr type="w" for="ch" forName="Child1Accent6" refType="w" fact="0.0287"/>
                  <dgm:constr type="h" for="ch" forName="Child1Accent6" refType="h" fact="0.0608"/>
                  <dgm:constr type="l" for="ch" forName="Child1Accent7" refType="w" fact="0.0002"/>
                  <dgm:constr type="t" for="ch" forName="Child1Accent7" refType="h" fact="0.1569"/>
                  <dgm:constr type="w" for="ch" forName="Child1Accent7" refType="w" fact="0.0287"/>
                  <dgm:constr type="h" for="ch" forName="Child1Accent7" refType="h" fact="0.0608"/>
                  <dgm:constr type="l" for="ch" forName="Child1Accent8" refType="w" fact="0"/>
                  <dgm:constr type="t" for="ch" forName="Child1Accent8" refType="h" fact="0"/>
                  <dgm:constr type="w" for="ch" forName="Child1Accent8" refType="w" fact="0"/>
                  <dgm:constr type="h" for="ch" forName="Child1Accent8" refType="h" fact="0"/>
                  <dgm:constr type="l" for="ch" forName="Child1Accent9" refType="w" fact="0"/>
                  <dgm:constr type="t" for="ch" forName="Child1Accent9" refType="h" fact="0"/>
                  <dgm:constr type="w" for="ch" forName="Child1Accent9" refType="w" fact="0"/>
                  <dgm:constr type="h" for="ch" forName="Child1Accent9" refType="h" fact="0"/>
                  <dgm:constr type="l" for="ch" forName="Child2Accent1" refType="w" fact="0.3436"/>
                  <dgm:constr type="t" for="ch" forName="Child2Accent1" refType="h" fact="0.8153"/>
                  <dgm:constr type="w" for="ch" forName="Child2Accent1" refType="w" fact="0.0574"/>
                  <dgm:constr type="h" for="ch" forName="Child2Accent1" refType="h" fact="0.1217"/>
                  <dgm:constr type="l" for="ch" forName="Child2Accent2" refType="w" fact="0.3068"/>
                  <dgm:constr type="t" for="ch" forName="Child2Accent2" refType="h" fact="0.9392"/>
                  <dgm:constr type="w" for="ch" forName="Child2Accent2" refType="w" fact="0.0287"/>
                  <dgm:constr type="h" for="ch" forName="Child2Accent2" refType="h" fact="0.0608"/>
                  <dgm:constr type="l" for="ch" forName="Child2Accent3" refType="w" fact="0.2455"/>
                  <dgm:constr type="t" for="ch" forName="Child2Accent3" refType="h" fact="0.9392"/>
                  <dgm:constr type="w" for="ch" forName="Child2Accent3" refType="w" fact="0.0287"/>
                  <dgm:constr type="h" for="ch" forName="Child2Accent3" refType="h" fact="0.0608"/>
                  <dgm:constr type="l" for="ch" forName="Child2Accent4" refType="w" fact="0.1842"/>
                  <dgm:constr type="t" for="ch" forName="Child2Accent4" refType="h" fact="0.9392"/>
                  <dgm:constr type="w" for="ch" forName="Child2Accent4" refType="w" fact="0.0287"/>
                  <dgm:constr type="h" for="ch" forName="Child2Accent4" refType="h" fact="0.0608"/>
                  <dgm:constr type="l" for="ch" forName="Child2Accent5" refType="w" fact="0.1229"/>
                  <dgm:constr type="t" for="ch" forName="Child2Accent5" refType="h" fact="0.9392"/>
                  <dgm:constr type="w" for="ch" forName="Child2Accent5" refType="w" fact="0.0287"/>
                  <dgm:constr type="h" for="ch" forName="Child2Accent5" refType="h" fact="0.0608"/>
                  <dgm:constr type="l" for="ch" forName="Child2Accent6" refType="w" fact="0.0615"/>
                  <dgm:constr type="t" for="ch" forName="Child2Accent6" refType="h" fact="0.9392"/>
                  <dgm:constr type="w" for="ch" forName="Child2Accent6" refType="w" fact="0.0287"/>
                  <dgm:constr type="h" for="ch" forName="Child2Accent6" refType="h" fact="0.0608"/>
                  <dgm:constr type="l" for="ch" forName="Child2Accent7" refType="w" fact="0.0002"/>
                  <dgm:constr type="t" for="ch" forName="Child2Accent7" refType="h" fact="0.9392"/>
                  <dgm:constr type="w" for="ch" forName="Child2Accent7" refType="w" fact="0.0287"/>
                  <dgm:constr type="h" for="ch" forName="Child2Accent7" refType="h" fact="0.0608"/>
                  <dgm:constr type="l" for="ch" forName="ParentAccent1" refType="w" fact="0.9713"/>
                  <dgm:constr type="t" for="ch" forName="ParentAccent1" refType="h" fact="0.5511"/>
                  <dgm:constr type="w" for="ch" forName="ParentAccent1" refType="w" fact="0.0287"/>
                  <dgm:constr type="h" for="ch" forName="ParentAccent1" refType="h" fact="0.0608"/>
                  <dgm:constr type="l" for="ch" forName="ParentAccent2" refType="w" fact="0.9187"/>
                  <dgm:constr type="t" for="ch" forName="ParentAccent2" refType="h" fact="0.5511"/>
                  <dgm:constr type="w" for="ch" forName="ParentAccent2" refType="w" fact="0.0287"/>
                  <dgm:constr type="h" for="ch" forName="ParentAccent2" refType="h" fact="0.0608"/>
                  <dgm:constr type="l" for="ch" forName="ParentAccent3" refType="w" fact="0.8661"/>
                  <dgm:constr type="t" for="ch" forName="ParentAccent3" refType="h" fact="0.5511"/>
                  <dgm:constr type="w" for="ch" forName="ParentAccent3" refType="w" fact="0.0287"/>
                  <dgm:constr type="h" for="ch" forName="ParentAccent3" refType="h" fact="0.0608"/>
                  <dgm:constr type="l" for="ch" forName="ParentAccent4" refType="w" fact="0.8136"/>
                  <dgm:constr type="t" for="ch" forName="ParentAccent4" refType="h" fact="0.5511"/>
                  <dgm:constr type="w" for="ch" forName="ParentAccent4" refType="w" fact="0.0287"/>
                  <dgm:constr type="h" for="ch" forName="ParentAccent4" refType="h" fact="0.0608"/>
                  <dgm:constr type="l" for="ch" forName="ParentAccent5" refType="w" fact="0.761"/>
                  <dgm:constr type="t" for="ch" forName="ParentAccent5" refType="h" fact="0.5511"/>
                  <dgm:constr type="w" for="ch" forName="ParentAccent5" refType="w" fact="0.0287"/>
                  <dgm:constr type="h" for="ch" forName="ParentAccent5" refType="h" fact="0.0608"/>
                  <dgm:constr type="l" for="ch" forName="ParentAccent6" refType="w" fact="0.6797"/>
                  <dgm:constr type="t" for="ch" forName="ParentAccent6" refType="h" fact="0.5207"/>
                  <dgm:constr type="w" for="ch" forName="ParentAccent6" refType="w" fact="0.0574"/>
                  <dgm:constr type="h" for="ch" forName="ParentAccent6" refType="h" fact="0.1217"/>
                  <dgm:constr type="l" for="ch" forName="ParentAccent7" refType="w" fact="0.9245"/>
                  <dgm:constr type="t" for="ch" forName="ParentAccent7" refType="h" fact="0.4255"/>
                  <dgm:constr type="w" for="ch" forName="ParentAccent7" refType="w" fact="0.0287"/>
                  <dgm:constr type="h" for="ch" forName="ParentAccent7" refType="h" fact="0.0608"/>
                  <dgm:constr type="l" for="ch" forName="ParentAccent8" refType="w" fact="0.9245"/>
                  <dgm:constr type="t" for="ch" forName="ParentAccent8" refType="h" fact="0.6776"/>
                  <dgm:constr type="w" for="ch" forName="ParentAccent8" refType="w" fact="0.0287"/>
                  <dgm:constr type="h" for="ch" forName="ParentAccent8" refType="h" fact="0.0608"/>
                  <dgm:constr type="l" for="ch" forName="ParentAccent9" refType="w" fact="0.9501"/>
                  <dgm:constr type="t" for="ch" forName="ParentAccent9" refType="h" fact="0.4801"/>
                  <dgm:constr type="w" for="ch" forName="ParentAccent9" refType="w" fact="0.0287"/>
                  <dgm:constr type="h" for="ch" forName="ParentAccent9" refType="h" fact="0.0608"/>
                  <dgm:constr type="l" for="ch" forName="ParentAccent10" refType="w" fact="0.9518"/>
                  <dgm:constr type="t" for="ch" forName="ParentAccent10" refType="h" fact="0.6233"/>
                  <dgm:constr type="w" for="ch" forName="ParentAccent10" refType="w" fact="0.0287"/>
                  <dgm:constr type="h" for="ch" forName="ParentAccent10" refType="h" fact="0.0608"/>
                  <dgm:constr type="l" for="ch" forName="Child2" refType="w" fact="0"/>
                  <dgm:constr type="t" for="ch" forName="Child2" refType="h" fact="0.7822"/>
                  <dgm:constr type="w" for="ch" forName="Child2" refType="w" fact="0.3364"/>
                  <dgm:constr type="h" for="ch" forName="Child2" refType="h" fact="0.1564"/>
                  <dgm:constr type="l" for="ch" forName="Child1" refType="w" fact="0"/>
                  <dgm:constr type="t" for="ch" forName="Child1" refType="h" fact="0"/>
                  <dgm:constr type="w" for="ch" forName="Child1" refType="w" fact="0.3364"/>
                  <dgm:constr type="h" for="ch" forName="Child1" refType="h" fact="0.1564"/>
                  <dgm:constr type="l" for="ch" forName="Parent" refType="w" fact="0.3653"/>
                  <dgm:constr type="t" for="ch" forName="Parent" refType="h" fact="0.2737"/>
                  <dgm:constr type="w" for="ch" forName="Parent" refType="w" fact="0.2906"/>
                  <dgm:constr type="h" for="ch" forName="Parent" refType="h" fact="0.6157"/>
                </dgm:constrLst>
              </dgm:if>
              <dgm:if name="Name10" axis="ch" ptType="node" func="cnt" op="equ" val="3">
                <dgm:alg type="composite">
                  <dgm:param type="ar" val="2.1185"/>
                </dgm:alg>
                <dgm:constrLst>
                  <dgm:constr type="l" for="ch" forName="Child1Accent1" refType="w" fact="0.3436"/>
                  <dgm:constr type="t" for="ch" forName="Child1Accent1" refType="h" fact="0.2211"/>
                  <dgm:constr type="w" for="ch" forName="Child1Accent1" refType="w" fact="0.0574"/>
                  <dgm:constr type="h" for="ch" forName="Child1Accent1" refType="h" fact="0.1217"/>
                  <dgm:constr type="l" for="ch" forName="Child1Accent2" refType="w" fact="0.3068"/>
                  <dgm:constr type="t" for="ch" forName="Child1Accent2" refType="h" fact="0.1569"/>
                  <dgm:constr type="w" for="ch" forName="Child1Accent2" refType="w" fact="0.0287"/>
                  <dgm:constr type="h" for="ch" forName="Child1Accent2" refType="h" fact="0.0608"/>
                  <dgm:constr type="l" for="ch" forName="Child1Accent3" refType="w" fact="0.2455"/>
                  <dgm:constr type="t" for="ch" forName="Child1Accent3" refType="h" fact="0.1569"/>
                  <dgm:constr type="w" for="ch" forName="Child1Accent3" refType="w" fact="0.0287"/>
                  <dgm:constr type="h" for="ch" forName="Child1Accent3" refType="h" fact="0.0608"/>
                  <dgm:constr type="l" for="ch" forName="Child1Accent4" refType="w" fact="0.1842"/>
                  <dgm:constr type="t" for="ch" forName="Child1Accent4" refType="h" fact="0.1569"/>
                  <dgm:constr type="w" for="ch" forName="Child1Accent4" refType="w" fact="0.0287"/>
                  <dgm:constr type="h" for="ch" forName="Child1Accent4" refType="h" fact="0.0608"/>
                  <dgm:constr type="l" for="ch" forName="Child1Accent5" refType="w" fact="0.1229"/>
                  <dgm:constr type="t" for="ch" forName="Child1Accent5" refType="h" fact="0.1569"/>
                  <dgm:constr type="w" for="ch" forName="Child1Accent5" refType="w" fact="0.0287"/>
                  <dgm:constr type="h" for="ch" forName="Child1Accent5" refType="h" fact="0.0608"/>
                  <dgm:constr type="l" for="ch" forName="Child2Accent1" refType="w" fact="0.284"/>
                  <dgm:constr type="t" for="ch" forName="Child2Accent1" refType="h" fact="0.5207"/>
                  <dgm:constr type="w" for="ch" forName="Child2Accent1" refType="w" fact="0.0574"/>
                  <dgm:constr type="h" for="ch" forName="Child2Accent1" refType="h" fact="0.1217"/>
                  <dgm:constr type="l" for="ch" forName="Child2Accent2" refType="w" fact="0.2272"/>
                  <dgm:constr type="t" for="ch" forName="Child2Accent2" refType="h" fact="0.5511"/>
                  <dgm:constr type="w" for="ch" forName="Child2Accent2" refType="w" fact="0.0287"/>
                  <dgm:constr type="h" for="ch" forName="Child2Accent2" refType="h" fact="0.0608"/>
                  <dgm:constr type="l" for="ch" forName="Child2Accent3" refType="w" fact="0.1705"/>
                  <dgm:constr type="t" for="ch" forName="Child2Accent3" refType="h" fact="0.5511"/>
                  <dgm:constr type="w" for="ch" forName="Child2Accent3" refType="w" fact="0.0287"/>
                  <dgm:constr type="h" for="ch" forName="Child2Accent3" refType="h" fact="0.0608"/>
                  <dgm:constr type="l" for="ch" forName="Child2Accent4" refType="w" fact="0.1137"/>
                  <dgm:constr type="t" for="ch" forName="Child2Accent4" refType="h" fact="0.5511"/>
                  <dgm:constr type="w" for="ch" forName="Child2Accent4" refType="w" fact="0.0287"/>
                  <dgm:constr type="h" for="ch" forName="Child2Accent4" refType="h" fact="0.0608"/>
                  <dgm:constr type="l" for="ch" forName="Child1Accent6" refType="w" fact="0.0615"/>
                  <dgm:constr type="t" for="ch" forName="Child1Accent6" refType="h" fact="0.1569"/>
                  <dgm:constr type="w" for="ch" forName="Child1Accent6" refType="w" fact="0.0287"/>
                  <dgm:constr type="h" for="ch" forName="Child1Accent6" refType="h" fact="0.0608"/>
                  <dgm:constr type="l" for="ch" forName="Child2Accent5" refType="w" fact="0.057"/>
                  <dgm:constr type="t" for="ch" forName="Child2Accent5" refType="h" fact="0.5511"/>
                  <dgm:constr type="w" for="ch" forName="Child2Accent5" refType="w" fact="0.0287"/>
                  <dgm:constr type="h" for="ch" forName="Child2Accent5" refType="h" fact="0.0608"/>
                  <dgm:constr type="l" for="ch" forName="Child1Accent7" refType="w" fact="0.0002"/>
                  <dgm:constr type="t" for="ch" forName="Child1Accent7" refType="h" fact="0.1569"/>
                  <dgm:constr type="w" for="ch" forName="Child1Accent7" refType="w" fact="0.0287"/>
                  <dgm:constr type="h" for="ch" forName="Child1Accent7" refType="h" fact="0.0608"/>
                  <dgm:constr type="l" for="ch" forName="Child1Accent8" refType="w" fact="0"/>
                  <dgm:constr type="t" for="ch" forName="Child1Accent8" refType="h" fact="0"/>
                  <dgm:constr type="w" for="ch" forName="Child1Accent8" refType="w" fact="0"/>
                  <dgm:constr type="h" for="ch" forName="Child1Accent8" refType="h" fact="0"/>
                  <dgm:constr type="l" for="ch" forName="Child1Accent9" refType="w" fact="0"/>
                  <dgm:constr type="t" for="ch" forName="Child1Accent9" refType="h" fact="0"/>
                  <dgm:constr type="w" for="ch" forName="Child1Accent9" refType="w" fact="0"/>
                  <dgm:constr type="h" for="ch" forName="Child1Accent9" refType="h" fact="0"/>
                  <dgm:constr type="l" for="ch" forName="Child2Accent6" refType="w" fact="0.0002"/>
                  <dgm:constr type="t" for="ch" forName="Child2Accent6" refType="h" fact="0.5511"/>
                  <dgm:constr type="w" for="ch" forName="Child2Accent6" refType="w" fact="0.0287"/>
                  <dgm:constr type="h" for="ch" forName="Child2Accent6" refType="h" fact="0.0608"/>
                  <dgm:constr type="l" for="ch" forName="Child2Accent7" refType="w" fact="0"/>
                  <dgm:constr type="t" for="ch" forName="Child2Accent7" refType="h" fact="0"/>
                  <dgm:constr type="w" for="ch" forName="Child2Accent7" refType="w" fact="0"/>
                  <dgm:constr type="h" for="ch" forName="Child2Accent7" refType="h" fact="0"/>
                  <dgm:constr type="l" for="ch" forName="Child3Accent1" refType="w" fact="0.3436"/>
                  <dgm:constr type="t" for="ch" forName="Child3Accent1" refType="h" fact="0.8153"/>
                  <dgm:constr type="w" for="ch" forName="Child3Accent1" refType="w" fact="0.0574"/>
                  <dgm:constr type="h" for="ch" forName="Child3Accent1" refType="h" fact="0.1217"/>
                  <dgm:constr type="l" for="ch" forName="Child3Accent2" refType="w" fact="0.3068"/>
                  <dgm:constr type="t" for="ch" forName="Child3Accent2" refType="h" fact="0.9392"/>
                  <dgm:constr type="w" for="ch" forName="Child3Accent2" refType="w" fact="0.0287"/>
                  <dgm:constr type="h" for="ch" forName="Child3Accent2" refType="h" fact="0.0608"/>
                  <dgm:constr type="l" for="ch" forName="Child3Accent3" refType="w" fact="0.2455"/>
                  <dgm:constr type="t" for="ch" forName="Child3Accent3" refType="h" fact="0.9392"/>
                  <dgm:constr type="w" for="ch" forName="Child3Accent3" refType="w" fact="0.0287"/>
                  <dgm:constr type="h" for="ch" forName="Child3Accent3" refType="h" fact="0.0608"/>
                  <dgm:constr type="l" for="ch" forName="Child3Accent4" refType="w" fact="0.1842"/>
                  <dgm:constr type="t" for="ch" forName="Child3Accent4" refType="h" fact="0.9392"/>
                  <dgm:constr type="w" for="ch" forName="Child3Accent4" refType="w" fact="0.0287"/>
                  <dgm:constr type="h" for="ch" forName="Child3Accent4" refType="h" fact="0.0608"/>
                  <dgm:constr type="l" for="ch" forName="Child3Accent5" refType="w" fact="0.1229"/>
                  <dgm:constr type="t" for="ch" forName="Child3Accent5" refType="h" fact="0.9392"/>
                  <dgm:constr type="w" for="ch" forName="Child3Accent5" refType="w" fact="0.0287"/>
                  <dgm:constr type="h" for="ch" forName="Child3Accent5" refType="h" fact="0.0608"/>
                  <dgm:constr type="l" for="ch" forName="Child3Accent6" refType="w" fact="0.0615"/>
                  <dgm:constr type="t" for="ch" forName="Child3Accent6" refType="h" fact="0.9392"/>
                  <dgm:constr type="w" for="ch" forName="Child3Accent6" refType="w" fact="0.0287"/>
                  <dgm:constr type="h" for="ch" forName="Child3Accent6" refType="h" fact="0.0608"/>
                  <dgm:constr type="l" for="ch" forName="Child3Accent7" refType="w" fact="0.0002"/>
                  <dgm:constr type="t" for="ch" forName="Child3Accent7" refType="h" fact="0.9392"/>
                  <dgm:constr type="w" for="ch" forName="Child3Accent7" refType="w" fact="0.0287"/>
                  <dgm:constr type="h" for="ch" forName="Child3Accent7" refType="h" fact="0.0608"/>
                  <dgm:constr type="l" for="ch" forName="ParentAccent1" refType="w" fact="0.9713"/>
                  <dgm:constr type="t" for="ch" forName="ParentAccent1" refType="h" fact="0.5511"/>
                  <dgm:constr type="w" for="ch" forName="ParentAccent1" refType="w" fact="0.0287"/>
                  <dgm:constr type="h" for="ch" forName="ParentAccent1" refType="h" fact="0.0608"/>
                  <dgm:constr type="l" for="ch" forName="ParentAccent2" refType="w" fact="0.9187"/>
                  <dgm:constr type="t" for="ch" forName="ParentAccent2" refType="h" fact="0.5511"/>
                  <dgm:constr type="w" for="ch" forName="ParentAccent2" refType="w" fact="0.0287"/>
                  <dgm:constr type="h" for="ch" forName="ParentAccent2" refType="h" fact="0.0608"/>
                  <dgm:constr type="l" for="ch" forName="ParentAccent3" refType="w" fact="0.8661"/>
                  <dgm:constr type="t" for="ch" forName="ParentAccent3" refType="h" fact="0.5511"/>
                  <dgm:constr type="w" for="ch" forName="ParentAccent3" refType="w" fact="0.0287"/>
                  <dgm:constr type="h" for="ch" forName="ParentAccent3" refType="h" fact="0.0608"/>
                  <dgm:constr type="l" for="ch" forName="ParentAccent4" refType="w" fact="0.8136"/>
                  <dgm:constr type="t" for="ch" forName="ParentAccent4" refType="h" fact="0.5511"/>
                  <dgm:constr type="w" for="ch" forName="ParentAccent4" refType="w" fact="0.0287"/>
                  <dgm:constr type="h" for="ch" forName="ParentAccent4" refType="h" fact="0.0608"/>
                  <dgm:constr type="l" for="ch" forName="ParentAccent5" refType="w" fact="0.761"/>
                  <dgm:constr type="t" for="ch" forName="ParentAccent5" refType="h" fact="0.5511"/>
                  <dgm:constr type="w" for="ch" forName="ParentAccent5" refType="w" fact="0.0287"/>
                  <dgm:constr type="h" for="ch" forName="ParentAccent5" refType="h" fact="0.0608"/>
                  <dgm:constr type="l" for="ch" forName="ParentAccent6" refType="w" fact="0.6797"/>
                  <dgm:constr type="t" for="ch" forName="ParentAccent6" refType="h" fact="0.5207"/>
                  <dgm:constr type="w" for="ch" forName="ParentAccent6" refType="w" fact="0.0574"/>
                  <dgm:constr type="h" for="ch" forName="ParentAccent6" refType="h" fact="0.1217"/>
                  <dgm:constr type="l" for="ch" forName="ParentAccent7" refType="w" fact="0.9245"/>
                  <dgm:constr type="t" for="ch" forName="ParentAccent7" refType="h" fact="0.4255"/>
                  <dgm:constr type="w" for="ch" forName="ParentAccent7" refType="w" fact="0.0287"/>
                  <dgm:constr type="h" for="ch" forName="ParentAccent7" refType="h" fact="0.0608"/>
                  <dgm:constr type="l" for="ch" forName="ParentAccent8" refType="w" fact="0.9245"/>
                  <dgm:constr type="t" for="ch" forName="ParentAccent8" refType="h" fact="0.6776"/>
                  <dgm:constr type="w" for="ch" forName="ParentAccent8" refType="w" fact="0.0287"/>
                  <dgm:constr type="h" for="ch" forName="ParentAccent8" refType="h" fact="0.0608"/>
                  <dgm:constr type="l" for="ch" forName="ParentAccent9" refType="w" fact="0.9501"/>
                  <dgm:constr type="t" for="ch" forName="ParentAccent9" refType="h" fact="0.4801"/>
                  <dgm:constr type="w" for="ch" forName="ParentAccent9" refType="w" fact="0.0287"/>
                  <dgm:constr type="h" for="ch" forName="ParentAccent9" refType="h" fact="0.0608"/>
                  <dgm:constr type="l" for="ch" forName="ParentAccent10" refType="w" fact="0.9518"/>
                  <dgm:constr type="t" for="ch" forName="ParentAccent10" refType="h" fact="0.6233"/>
                  <dgm:constr type="w" for="ch" forName="ParentAccent10" refType="w" fact="0.0287"/>
                  <dgm:constr type="h" for="ch" forName="ParentAccent10" refType="h" fact="0.0608"/>
                  <dgm:constr type="l" for="ch" forName="Child3" refType="w" fact="0"/>
                  <dgm:constr type="t" for="ch" forName="Child3" refType="h" fact="0.7822"/>
                  <dgm:constr type="w" for="ch" forName="Child3" refType="w" fact="0.3364"/>
                  <dgm:constr type="h" for="ch" forName="Child3" refType="h" fact="0.1564"/>
                  <dgm:constr type="l" for="ch" forName="Child2" refType="w" fact="0"/>
                  <dgm:constr type="t" for="ch" forName="Child2" refType="h" fact="0.3955"/>
                  <dgm:constr type="w" for="ch" forName="Child2" refType="w" fact="0.2544"/>
                  <dgm:constr type="h" for="ch" forName="Child2" refType="h" fact="0.1564"/>
                  <dgm:constr type="l" for="ch" forName="Child1" refType="w" fact="0"/>
                  <dgm:constr type="t" for="ch" forName="Child1" refType="h" fact="0"/>
                  <dgm:constr type="w" for="ch" forName="Child1" refType="w" fact="0.3364"/>
                  <dgm:constr type="h" for="ch" forName="Child1" refType="h" fact="0.1564"/>
                  <dgm:constr type="l" for="ch" forName="Parent" refType="w" fact="0.3653"/>
                  <dgm:constr type="t" for="ch" forName="Parent" refType="h" fact="0.2737"/>
                  <dgm:constr type="w" for="ch" forName="Parent" refType="w" fact="0.2906"/>
                  <dgm:constr type="h" for="ch" forName="Parent" refType="h" fact="0.6157"/>
                </dgm:constrLst>
              </dgm:if>
              <dgm:if name="Name11" axis="ch" ptType="node" func="cnt" op="equ" val="4">
                <dgm:alg type="composite">
                  <dgm:param type="ar" val="1.8304"/>
                </dgm:alg>
                <dgm:constrLst>
                  <dgm:constr type="l" for="ch" forName="Parent" refType="w" fact="0.3771"/>
                  <dgm:constr type="t" for="ch" forName="Parent" refType="h" fact="0.2946"/>
                  <dgm:constr type="w" for="ch" forName="Parent" refType="w" fact="0.2862"/>
                  <dgm:constr type="h" for="ch" forName="Parent" refType="h" fact="0.5239"/>
                  <dgm:constr type="l" for="ch" forName="Child1Accent1" refType="w" fact="0.3904"/>
                  <dgm:constr type="t" for="ch" forName="Child1Accent1" refType="h" fact="0.2104"/>
                  <dgm:constr type="w" for="ch" forName="Child1Accent1" refType="w" fact="0.0566"/>
                  <dgm:constr type="h" for="ch" forName="Child1Accent1" refType="h" fact="0.1035"/>
                  <dgm:constr type="l" for="ch" forName="Child1Accent3" refType="w" fact="0.3001"/>
                  <dgm:constr type="t" for="ch" forName="Child1Accent3" refType="h" fact="0.128"/>
                  <dgm:constr type="w" for="ch" forName="Child1Accent3" refType="w" fact="0.0283"/>
                  <dgm:constr type="h" for="ch" forName="Child1Accent3" refType="h" fact="0.0518"/>
                  <dgm:constr type="l" for="ch" forName="Child1Accent4" refType="w" fact="0.2418"/>
                  <dgm:constr type="t" for="ch" forName="Child1Accent4" refType="h" fact="0.128"/>
                  <dgm:constr type="w" for="ch" forName="Child1Accent4" refType="w" fact="0.0283"/>
                  <dgm:constr type="h" for="ch" forName="Child1Accent4" refType="h" fact="0.0518"/>
                  <dgm:constr type="l" for="ch" forName="Child1Accent5" refType="w" fact="0.1835"/>
                  <dgm:constr type="t" for="ch" forName="Child1Accent5" refType="h" fact="0.128"/>
                  <dgm:constr type="w" for="ch" forName="Child1Accent5" refType="w" fact="0.0283"/>
                  <dgm:constr type="h" for="ch" forName="Child1Accent5" refType="h" fact="0.0518"/>
                  <dgm:constr type="l" for="ch" forName="Child1Accent6" refType="w" fact="0.1252"/>
                  <dgm:constr type="t" for="ch" forName="Child1Accent6" refType="h" fact="0.128"/>
                  <dgm:constr type="w" for="ch" forName="Child1Accent6" refType="w" fact="0.0283"/>
                  <dgm:constr type="h" for="ch" forName="Child1Accent6" refType="h" fact="0.0518"/>
                  <dgm:constr type="l" for="ch" forName="Child3Accent1" refType="w" fact="0.3158"/>
                  <dgm:constr type="t" for="ch" forName="Child3Accent1" refType="h" fact="0.6212"/>
                  <dgm:constr type="w" for="ch" forName="Child3Accent1" refType="w" fact="0.0566"/>
                  <dgm:constr type="h" for="ch" forName="Child3Accent1" refType="h" fact="0.1035"/>
                  <dgm:constr type="l" for="ch" forName="Child3Accent2" refType="w" fact="0.2689"/>
                  <dgm:constr type="t" for="ch" forName="Child3Accent2" refType="h" fact="0.6828"/>
                  <dgm:constr type="w" for="ch" forName="Child3Accent2" refType="w" fact="0.0283"/>
                  <dgm:constr type="h" for="ch" forName="Child3Accent2" refType="h" fact="0.0518"/>
                  <dgm:constr type="l" for="ch" forName="Child3Accent4" refType="w" fact="0.1614"/>
                  <dgm:constr type="t" for="ch" forName="Child3Accent4" refType="h" fact="0.6828"/>
                  <dgm:constr type="w" for="ch" forName="Child3Accent4" refType="w" fact="0.0283"/>
                  <dgm:constr type="h" for="ch" forName="Child3Accent4" refType="h" fact="0.0518"/>
                  <dgm:constr type="l" for="ch" forName="Child3Accent5" refType="w" fact="0.1077"/>
                  <dgm:constr type="t" for="ch" forName="Child3Accent5" refType="h" fact="0.6828"/>
                  <dgm:constr type="w" for="ch" forName="Child3Accent5" refType="w" fact="0.0283"/>
                  <dgm:constr type="h" for="ch" forName="Child3Accent5" refType="h" fact="0.0518"/>
                  <dgm:constr type="l" for="ch" forName="Child1Accent7" refType="w" fact="0.0668"/>
                  <dgm:constr type="t" for="ch" forName="Child1Accent7" refType="h" fact="0.128"/>
                  <dgm:constr type="w" for="ch" forName="Child1Accent7" refType="w" fact="0.0283"/>
                  <dgm:constr type="h" for="ch" forName="Child1Accent7" refType="h" fact="0.0518"/>
                  <dgm:constr type="l" for="ch" forName="Child3Accent6" refType="w" fact="0.0539"/>
                  <dgm:constr type="t" for="ch" forName="Child3Accent6" refType="h" fact="0.6828"/>
                  <dgm:constr type="w" for="ch" forName="Child3Accent6" refType="w" fact="0.0283"/>
                  <dgm:constr type="h" for="ch" forName="Child3Accent6" refType="h" fact="0.0518"/>
                  <dgm:constr type="l" for="ch" forName="Child1Accent8" refType="w" fact="0.0085"/>
                  <dgm:constr type="t" for="ch" forName="Child1Accent8" refType="h" fact="0.128"/>
                  <dgm:constr type="w" for="ch" forName="Child1Accent8" refType="w" fact="0.0283"/>
                  <dgm:constr type="h" for="ch" forName="Child1Accent8" refType="h" fact="0.0518"/>
                  <dgm:constr type="l" for="ch" forName="Child1Accent9" refType="w" fact="0"/>
                  <dgm:constr type="t" for="ch" forName="Child1Accent9" refType="h" fact="0"/>
                  <dgm:constr type="w" for="ch" forName="Child1Accent9" refType="w" fact="0"/>
                  <dgm:constr type="h" for="ch" forName="Child1Accent9" refType="h" fact="0"/>
                  <dgm:constr type="l" for="ch" forName="Child3Accent7" refType="w" fact="0.0002"/>
                  <dgm:constr type="t" for="ch" forName="Child3Accent7" refType="h" fact="0.6828"/>
                  <dgm:constr type="w" for="ch" forName="Child3Accent7" refType="w" fact="0.0283"/>
                  <dgm:constr type="h" for="ch" forName="Child3Accent7" refType="h" fact="0.0518"/>
                  <dgm:constr type="l" for="ch" forName="Child4Accent1" refType="w" fact="0.3904"/>
                  <dgm:constr type="t" for="ch" forName="Child4Accent1" refType="h" fact="0.8"/>
                  <dgm:constr type="w" for="ch" forName="Child4Accent1" refType="w" fact="0.0566"/>
                  <dgm:constr type="h" for="ch" forName="Child4Accent1" refType="h" fact="0.1035"/>
                  <dgm:constr type="l" for="ch" forName="Child4Accent3" refType="w" fact="0.2998"/>
                  <dgm:constr type="t" for="ch" forName="Child4Accent3" refType="h" fact="0.9482"/>
                  <dgm:constr type="w" for="ch" forName="Child4Accent3" refType="w" fact="0.0283"/>
                  <dgm:constr type="h" for="ch" forName="Child4Accent3" refType="h" fact="0.0518"/>
                  <dgm:constr type="l" for="ch" forName="Child4Accent4" refType="w" fact="0.2415"/>
                  <dgm:constr type="t" for="ch" forName="Child4Accent4" refType="h" fact="0.9482"/>
                  <dgm:constr type="w" for="ch" forName="Child4Accent4" refType="w" fact="0.0283"/>
                  <dgm:constr type="h" for="ch" forName="Child4Accent4" refType="h" fact="0.0518"/>
                  <dgm:constr type="l" for="ch" forName="Child4Accent5" refType="w" fact="0.1833"/>
                  <dgm:constr type="t" for="ch" forName="Child4Accent5" refType="h" fact="0.9482"/>
                  <dgm:constr type="w" for="ch" forName="Child4Accent5" refType="w" fact="0.0283"/>
                  <dgm:constr type="h" for="ch" forName="Child4Accent5" refType="h" fact="0.0518"/>
                  <dgm:constr type="l" for="ch" forName="Child4Accent6" refType="w" fact="0.1251"/>
                  <dgm:constr type="t" for="ch" forName="Child4Accent6" refType="h" fact="0.9482"/>
                  <dgm:constr type="w" for="ch" forName="Child4Accent6" refType="w" fact="0.0283"/>
                  <dgm:constr type="h" for="ch" forName="Child4Accent6" refType="h" fact="0.0518"/>
                  <dgm:constr type="l" for="ch" forName="Child4Accent7" refType="w" fact="0.0668"/>
                  <dgm:constr type="t" for="ch" forName="Child4Accent7" refType="h" fact="0.9482"/>
                  <dgm:constr type="w" for="ch" forName="Child4Accent7" refType="w" fact="0.0283"/>
                  <dgm:constr type="h" for="ch" forName="Child4Accent7" refType="h" fact="0.0518"/>
                  <dgm:constr type="l" for="ch" forName="Child4Accent8" refType="w" fact="0.0086"/>
                  <dgm:constr type="t" for="ch" forName="Child4Accent8" refType="h" fact="0.9482"/>
                  <dgm:constr type="w" for="ch" forName="Child4Accent8" refType="w" fact="0.0283"/>
                  <dgm:constr type="h" for="ch" forName="Child4Accent8" refType="h" fact="0.0518"/>
                  <dgm:constr type="l" for="ch" forName="Child2Accent1" refType="w" fact="0.3158"/>
                  <dgm:constr type="t" for="ch" forName="Child2Accent1" refType="h" fact="0.3725"/>
                  <dgm:constr type="w" for="ch" forName="Child2Accent1" refType="w" fact="0.0566"/>
                  <dgm:constr type="h" for="ch" forName="Child2Accent1" refType="h" fact="0.1035"/>
                  <dgm:constr type="l" for="ch" forName="Child4Accent2" refType="w" fact="0.358"/>
                  <dgm:constr type="t" for="ch" forName="Child4Accent2" refType="h" fact="0.8993"/>
                  <dgm:constr type="w" for="ch" forName="Child4Accent2" refType="w" fact="0.0283"/>
                  <dgm:constr type="h" for="ch" forName="Child4Accent2" refType="h" fact="0.0518"/>
                  <dgm:constr type="l" for="ch" forName="Child1Accent2" refType="w" fact="0.3585"/>
                  <dgm:constr type="t" for="ch" forName="Child1Accent2" refType="h" fact="0.162"/>
                  <dgm:constr type="w" for="ch" forName="Child1Accent2" refType="w" fact="0.0283"/>
                  <dgm:constr type="h" for="ch" forName="Child1Accent2" refType="h" fact="0.0518"/>
                  <dgm:constr type="l" for="ch" forName="Child3Accent3" refType="w" fact="0.2151"/>
                  <dgm:constr type="t" for="ch" forName="Child3Accent3" refType="h" fact="0.6828"/>
                  <dgm:constr type="w" for="ch" forName="Child3Accent3" refType="w" fact="0.0283"/>
                  <dgm:constr type="h" for="ch" forName="Child3Accent3" refType="h" fact="0.0518"/>
                  <dgm:constr type="l" for="ch" forName="Child2Accent2" refType="w" fact="0.2689"/>
                  <dgm:constr type="t" for="ch" forName="Child2Accent2" refType="h" fact="0.3937"/>
                  <dgm:constr type="w" for="ch" forName="Child2Accent2" refType="w" fact="0.0283"/>
                  <dgm:constr type="h" for="ch" forName="Child2Accent2" refType="h" fact="0.0518"/>
                  <dgm:constr type="l" for="ch" forName="Child2Accent4" refType="w" fact="0.1614"/>
                  <dgm:constr type="t" for="ch" forName="Child2Accent4" refType="h" fact="0.3937"/>
                  <dgm:constr type="w" for="ch" forName="Child2Accent4" refType="w" fact="0.0283"/>
                  <dgm:constr type="h" for="ch" forName="Child2Accent4" refType="h" fact="0.0518"/>
                  <dgm:constr type="l" for="ch" forName="Child2Accent5" refType="w" fact="0.1077"/>
                  <dgm:constr type="t" for="ch" forName="Child2Accent5" refType="h" fact="0.3937"/>
                  <dgm:constr type="w" for="ch" forName="Child2Accent5" refType="w" fact="0.0283"/>
                  <dgm:constr type="h" for="ch" forName="Child2Accent5" refType="h" fact="0.0518"/>
                  <dgm:constr type="l" for="ch" forName="Child2Accent6" refType="w" fact="0.0539"/>
                  <dgm:constr type="t" for="ch" forName="Child2Accent6" refType="h" fact="0.3937"/>
                  <dgm:constr type="w" for="ch" forName="Child2Accent6" refType="w" fact="0.0283"/>
                  <dgm:constr type="h" for="ch" forName="Child2Accent6" refType="h" fact="0.0518"/>
                  <dgm:constr type="l" for="ch" forName="Child2Accent7" refType="w" fact="0.0002"/>
                  <dgm:constr type="t" for="ch" forName="Child2Accent7" refType="h" fact="0.3937"/>
                  <dgm:constr type="w" for="ch" forName="Child2Accent7" refType="w" fact="0.0283"/>
                  <dgm:constr type="h" for="ch" forName="Child2Accent7" refType="h" fact="0.0518"/>
                  <dgm:constr type="l" for="ch" forName="Child2Accent3" refType="w" fact="0.2151"/>
                  <dgm:constr type="t" for="ch" forName="Child2Accent3" refType="h" fact="0.3937"/>
                  <dgm:constr type="w" for="ch" forName="Child2Accent3" refType="w" fact="0.0283"/>
                  <dgm:constr type="h" for="ch" forName="Child2Accent3" refType="h" fact="0.0518"/>
                  <dgm:constr type="l" for="ch" forName="ParentAccent1" refType="w" fact="0.9717"/>
                  <dgm:constr type="t" for="ch" forName="ParentAccent1" refType="h" fact="0.5316"/>
                  <dgm:constr type="w" for="ch" forName="ParentAccent1" refType="w" fact="0.0283"/>
                  <dgm:constr type="h" for="ch" forName="ParentAccent1" refType="h" fact="0.0518"/>
                  <dgm:constr type="l" for="ch" forName="ParentAccent2" refType="w" fact="0.9199"/>
                  <dgm:constr type="t" for="ch" forName="ParentAccent2" refType="h" fact="0.5316"/>
                  <dgm:constr type="w" for="ch" forName="ParentAccent2" refType="w" fact="0.0283"/>
                  <dgm:constr type="h" for="ch" forName="ParentAccent2" refType="h" fact="0.0518"/>
                  <dgm:constr type="l" for="ch" forName="ParentAccent3" refType="w" fact="0.8682"/>
                  <dgm:constr type="t" for="ch" forName="ParentAccent3" refType="h" fact="0.5316"/>
                  <dgm:constr type="w" for="ch" forName="ParentAccent3" refType="w" fact="0.0283"/>
                  <dgm:constr type="h" for="ch" forName="ParentAccent3" refType="h" fact="0.0518"/>
                  <dgm:constr type="l" for="ch" forName="ParentAccent4" refType="w" fact="0.8164"/>
                  <dgm:constr type="t" for="ch" forName="ParentAccent4" refType="h" fact="0.5316"/>
                  <dgm:constr type="w" for="ch" forName="ParentAccent4" refType="w" fact="0.0283"/>
                  <dgm:constr type="h" for="ch" forName="ParentAccent4" refType="h" fact="0.0518"/>
                  <dgm:constr type="l" for="ch" forName="ParentAccent5" refType="w" fact="0.7646"/>
                  <dgm:constr type="t" for="ch" forName="ParentAccent5" refType="h" fact="0.5316"/>
                  <dgm:constr type="w" for="ch" forName="ParentAccent5" refType="w" fact="0.0283"/>
                  <dgm:constr type="h" for="ch" forName="ParentAccent5" refType="h" fact="0.0518"/>
                  <dgm:constr type="l" for="ch" forName="ParentAccent6" refType="w" fact="0.6846"/>
                  <dgm:constr type="t" for="ch" forName="ParentAccent6" refType="h" fact="0.5057"/>
                  <dgm:constr type="w" for="ch" forName="ParentAccent6" refType="w" fact="0.0566"/>
                  <dgm:constr type="h" for="ch" forName="ParentAccent6" refType="h" fact="0.1035"/>
                  <dgm:constr type="l" for="ch" forName="ParentAccent7" refType="w" fact="0.9256"/>
                  <dgm:constr type="t" for="ch" forName="ParentAccent7" refType="h" fact="0.4247"/>
                  <dgm:constr type="w" for="ch" forName="ParentAccent7" refType="w" fact="0.0283"/>
                  <dgm:constr type="h" for="ch" forName="ParentAccent7" refType="h" fact="0.0518"/>
                  <dgm:constr type="l" for="ch" forName="ParentAccent8" refType="w" fact="0.9256"/>
                  <dgm:constr type="t" for="ch" forName="ParentAccent8" refType="h" fact="0.6392"/>
                  <dgm:constr type="w" for="ch" forName="ParentAccent8" refType="w" fact="0.0283"/>
                  <dgm:constr type="h" for="ch" forName="ParentAccent8" refType="h" fact="0.0518"/>
                  <dgm:constr type="l" for="ch" forName="ParentAccent9" refType="w" fact="0.9509"/>
                  <dgm:constr type="t" for="ch" forName="ParentAccent9" refType="h" fact="0.4712"/>
                  <dgm:constr type="w" for="ch" forName="ParentAccent9" refType="w" fact="0.0283"/>
                  <dgm:constr type="h" for="ch" forName="ParentAccent9" refType="h" fact="0.0518"/>
                  <dgm:constr type="l" for="ch" forName="ParentAccent10" refType="w" fact="0.9525"/>
                  <dgm:constr type="t" for="ch" forName="ParentAccent10" refType="h" fact="0.593"/>
                  <dgm:constr type="w" for="ch" forName="ParentAccent10" refType="w" fact="0.0283"/>
                  <dgm:constr type="h" for="ch" forName="ParentAccent10" refType="h" fact="0.0518"/>
                  <dgm:constr type="l" for="ch" forName="Child4" refType="w" fact="0.0081"/>
                  <dgm:constr type="t" for="ch" forName="Child4" refType="h" fact="0.8184"/>
                  <dgm:constr type="w" for="ch" forName="Child4" refType="w" fact="0.3192"/>
                  <dgm:constr type="h" for="ch" forName="Child4" refType="h" fact="0.1294"/>
                  <dgm:constr type="l" for="ch" forName="Child3" refType="w" fact="0"/>
                  <dgm:constr type="t" for="ch" forName="Child3" refType="h" fact="0.5547"/>
                  <dgm:constr type="w" for="ch" forName="Child3" refType="w" fact="0.297"/>
                  <dgm:constr type="h" for="ch" forName="Child3" refType="h" fact="0.1294"/>
                  <dgm:constr type="l" for="ch" forName="Child2" refType="w" fact="0"/>
                  <dgm:constr type="t" for="ch" forName="Child2" refType="h" fact="0.2662"/>
                  <dgm:constr type="w" for="ch" forName="Child2" refType="w" fact="0.297"/>
                  <dgm:constr type="h" for="ch" forName="Child2" refType="h" fact="0.1294"/>
                  <dgm:constr type="l" for="ch" forName="Child1" refType="w" fact="0.0081"/>
                  <dgm:constr type="t" for="ch" forName="Child1" refType="h" fact="0"/>
                  <dgm:constr type="w" for="ch" forName="Child1" refType="w" fact="0.3192"/>
                  <dgm:constr type="h" for="ch" forName="Child1" refType="h" fact="0.1294"/>
                </dgm:constrLst>
              </dgm:if>
              <dgm:else name="Name12">
                <dgm:alg type="composite">
                  <dgm:param type="ar" val="1.3278"/>
                </dgm:alg>
                <dgm:constrLst>
                  <dgm:constr type="l" for="ch" forName="Child2Accent1" refType="w" fact="0.3436"/>
                  <dgm:constr type="t" for="ch" forName="Child2Accent1" refType="h" fact="0.3184"/>
                  <dgm:constr type="w" for="ch" forName="Child2Accent1" refType="w" fact="0.0574"/>
                  <dgm:constr type="h" for="ch" forName="Child2Accent1" refType="h" fact="0.0763"/>
                  <dgm:constr type="l" for="ch" forName="Child2Accent2" refType="w" fact="0.3068"/>
                  <dgm:constr type="t" for="ch" forName="Child2Accent2" refType="h" fact="0.2781"/>
                  <dgm:constr type="w" for="ch" forName="Child2Accent2" refType="w" fact="0.0287"/>
                  <dgm:constr type="h" for="ch" forName="Child2Accent2" refType="h" fact="0.0381"/>
                  <dgm:constr type="l" for="ch" forName="Child2Accent3" refType="w" fact="0.2455"/>
                  <dgm:constr type="t" for="ch" forName="Child2Accent3" refType="h" fact="0.2781"/>
                  <dgm:constr type="w" for="ch" forName="Child2Accent3" refType="w" fact="0.0287"/>
                  <dgm:constr type="h" for="ch" forName="Child2Accent3" refType="h" fact="0.0381"/>
                  <dgm:constr type="l" for="ch" forName="Child2Accent4" refType="w" fact="0.1842"/>
                  <dgm:constr type="t" for="ch" forName="Child2Accent4" refType="h" fact="0.2781"/>
                  <dgm:constr type="w" for="ch" forName="Child2Accent4" refType="w" fact="0.0287"/>
                  <dgm:constr type="h" for="ch" forName="Child2Accent4" refType="h" fact="0.0381"/>
                  <dgm:constr type="l" for="ch" forName="Child2Accent5" refType="w" fact="0.1229"/>
                  <dgm:constr type="t" for="ch" forName="Child2Accent5" refType="h" fact="0.2781"/>
                  <dgm:constr type="w" for="ch" forName="Child2Accent5" refType="w" fact="0.0287"/>
                  <dgm:constr type="h" for="ch" forName="Child2Accent5" refType="h" fact="0.0381"/>
                  <dgm:constr type="l" for="ch" forName="Child3Accent1" refType="w" fact="0.284"/>
                  <dgm:constr type="t" for="ch" forName="Child3Accent1" refType="h" fact="0.5061"/>
                  <dgm:constr type="w" for="ch" forName="Child3Accent1" refType="w" fact="0.0574"/>
                  <dgm:constr type="h" for="ch" forName="Child3Accent1" refType="h" fact="0.0763"/>
                  <dgm:constr type="l" for="ch" forName="Child3Accent2" refType="w" fact="0.2272"/>
                  <dgm:constr type="t" for="ch" forName="Child3Accent2" refType="h" fact="0.5252"/>
                  <dgm:constr type="w" for="ch" forName="Child3Accent2" refType="w" fact="0.0287"/>
                  <dgm:constr type="h" for="ch" forName="Child3Accent2" refType="h" fact="0.0381"/>
                  <dgm:constr type="l" for="ch" forName="Child3Accent3" refType="w" fact="0.1705"/>
                  <dgm:constr type="t" for="ch" forName="Child3Accent3" refType="h" fact="0.5252"/>
                  <dgm:constr type="w" for="ch" forName="Child3Accent3" refType="w" fact="0.0287"/>
                  <dgm:constr type="h" for="ch" forName="Child3Accent3" refType="h" fact="0.0381"/>
                  <dgm:constr type="l" for="ch" forName="Child3Accent4" refType="w" fact="0.1137"/>
                  <dgm:constr type="t" for="ch" forName="Child3Accent4" refType="h" fact="0.5252"/>
                  <dgm:constr type="w" for="ch" forName="Child3Accent4" refType="w" fact="0.0287"/>
                  <dgm:constr type="h" for="ch" forName="Child3Accent4" refType="h" fact="0.0381"/>
                  <dgm:constr type="l" for="ch" forName="Child2Accent6" refType="w" fact="0.0615"/>
                  <dgm:constr type="t" for="ch" forName="Child2Accent6" refType="h" fact="0.2781"/>
                  <dgm:constr type="w" for="ch" forName="Child2Accent6" refType="w" fact="0.0287"/>
                  <dgm:constr type="h" for="ch" forName="Child2Accent6" refType="h" fact="0.0381"/>
                  <dgm:constr type="l" for="ch" forName="Child3Accent5" refType="w" fact="0.057"/>
                  <dgm:constr type="t" for="ch" forName="Child3Accent5" refType="h" fact="0.5252"/>
                  <dgm:constr type="w" for="ch" forName="Child3Accent5" refType="w" fact="0.0287"/>
                  <dgm:constr type="h" for="ch" forName="Child3Accent5" refType="h" fact="0.0381"/>
                  <dgm:constr type="l" for="ch" forName="Child2Accent7" refType="w" fact="0.0002"/>
                  <dgm:constr type="t" for="ch" forName="Child2Accent7" refType="h" fact="0.2781"/>
                  <dgm:constr type="w" for="ch" forName="Child2Accent7" refType="w" fact="0.0287"/>
                  <dgm:constr type="h" for="ch" forName="Child2Accent7" refType="h" fact="0.0381"/>
                  <dgm:constr type="l" for="ch" forName="Child3Accent6" refType="w" fact="0.0002"/>
                  <dgm:constr type="t" for="ch" forName="Child3Accent6" refType="h" fact="0.5252"/>
                  <dgm:constr type="w" for="ch" forName="Child3Accent6" refType="w" fact="0.0287"/>
                  <dgm:constr type="h" for="ch" forName="Child3Accent6" refType="h" fact="0.0381"/>
                  <dgm:constr type="l" for="ch" forName="Child3Accent7" refType="w" fact="0"/>
                  <dgm:constr type="t" for="ch" forName="Child3Accent7" refType="h" fact="0"/>
                  <dgm:constr type="w" for="ch" forName="Child3Accent7" refType="w" fact="0"/>
                  <dgm:constr type="h" for="ch" forName="Child3Accent7" refType="h" fact="0"/>
                  <dgm:constr type="l" for="ch" forName="Child4Accent1" refType="w" fact="0.3436"/>
                  <dgm:constr type="t" for="ch" forName="Child4Accent1" refType="h" fact="0.6908"/>
                  <dgm:constr type="w" for="ch" forName="Child4Accent1" refType="w" fact="0.0574"/>
                  <dgm:constr type="h" for="ch" forName="Child4Accent1" refType="h" fact="0.0763"/>
                  <dgm:constr type="l" for="ch" forName="Child4Accent2" refType="w" fact="0.3068"/>
                  <dgm:constr type="t" for="ch" forName="Child4Accent2" refType="h" fact="0.7684"/>
                  <dgm:constr type="w" for="ch" forName="Child4Accent2" refType="w" fact="0.0287"/>
                  <dgm:constr type="h" for="ch" forName="Child4Accent2" refType="h" fact="0.0381"/>
                  <dgm:constr type="l" for="ch" forName="Child4Accent3" refType="w" fact="0.2455"/>
                  <dgm:constr type="t" for="ch" forName="Child4Accent3" refType="h" fact="0.7684"/>
                  <dgm:constr type="w" for="ch" forName="Child4Accent3" refType="w" fact="0.0287"/>
                  <dgm:constr type="h" for="ch" forName="Child4Accent3" refType="h" fact="0.0381"/>
                  <dgm:constr type="l" for="ch" forName="Child4Accent4" refType="w" fact="0.1842"/>
                  <dgm:constr type="t" for="ch" forName="Child4Accent4" refType="h" fact="0.7684"/>
                  <dgm:constr type="w" for="ch" forName="Child4Accent4" refType="w" fact="0.0287"/>
                  <dgm:constr type="h" for="ch" forName="Child4Accent4" refType="h" fact="0.0381"/>
                  <dgm:constr type="l" for="ch" forName="Child4Accent5" refType="w" fact="0.1229"/>
                  <dgm:constr type="t" for="ch" forName="Child4Accent5" refType="h" fact="0.7684"/>
                  <dgm:constr type="w" for="ch" forName="Child4Accent5" refType="w" fact="0.0287"/>
                  <dgm:constr type="h" for="ch" forName="Child4Accent5" refType="h" fact="0.0381"/>
                  <dgm:constr type="l" for="ch" forName="Child4Accent6" refType="w" fact="0.0615"/>
                  <dgm:constr type="t" for="ch" forName="Child4Accent6" refType="h" fact="0.7684"/>
                  <dgm:constr type="w" for="ch" forName="Child4Accent6" refType="w" fact="0.0287"/>
                  <dgm:constr type="h" for="ch" forName="Child4Accent6" refType="h" fact="0.0381"/>
                  <dgm:constr type="l" for="ch" forName="Child4Accent7" refType="w" fact="0.0002"/>
                  <dgm:constr type="t" for="ch" forName="Child4Accent7" refType="h" fact="0.7684"/>
                  <dgm:constr type="w" for="ch" forName="Child4Accent7" refType="w" fact="0.0287"/>
                  <dgm:constr type="h" for="ch" forName="Child4Accent7" refType="h" fact="0.0381"/>
                  <dgm:constr type="l" for="ch" forName="Child4Accent8" refType="w" fact="0"/>
                  <dgm:constr type="t" for="ch" forName="Child4Accent8" refType="h" fact="0"/>
                  <dgm:constr type="w" for="ch" forName="Child4Accent8" refType="w" fact="0"/>
                  <dgm:constr type="h" for="ch" forName="Child4Accent8" refType="h" fact="0"/>
                  <dgm:constr type="l" for="ch" forName="ParentAccent1" refType="w" fact="0.9713"/>
                  <dgm:constr type="t" for="ch" forName="ParentAccent1" refType="h" fact="0.5252"/>
                  <dgm:constr type="w" for="ch" forName="ParentAccent1" refType="w" fact="0.0287"/>
                  <dgm:constr type="h" for="ch" forName="ParentAccent1" refType="h" fact="0.0381"/>
                  <dgm:constr type="l" for="ch" forName="ParentAccent2" refType="w" fact="0.9187"/>
                  <dgm:constr type="t" for="ch" forName="ParentAccent2" refType="h" fact="0.5252"/>
                  <dgm:constr type="w" for="ch" forName="ParentAccent2" refType="w" fact="0.0287"/>
                  <dgm:constr type="h" for="ch" forName="ParentAccent2" refType="h" fact="0.0381"/>
                  <dgm:constr type="l" for="ch" forName="ParentAccent3" refType="w" fact="0.8661"/>
                  <dgm:constr type="t" for="ch" forName="ParentAccent3" refType="h" fact="0.5252"/>
                  <dgm:constr type="w" for="ch" forName="ParentAccent3" refType="w" fact="0.0287"/>
                  <dgm:constr type="h" for="ch" forName="ParentAccent3" refType="h" fact="0.0381"/>
                  <dgm:constr type="l" for="ch" forName="ParentAccent4" refType="w" fact="0.8136"/>
                  <dgm:constr type="t" for="ch" forName="ParentAccent4" refType="h" fact="0.5252"/>
                  <dgm:constr type="w" for="ch" forName="ParentAccent4" refType="w" fact="0.0287"/>
                  <dgm:constr type="h" for="ch" forName="ParentAccent4" refType="h" fact="0.0381"/>
                  <dgm:constr type="l" for="ch" forName="ParentAccent5" refType="w" fact="0.761"/>
                  <dgm:constr type="t" for="ch" forName="ParentAccent5" refType="h" fact="0.5252"/>
                  <dgm:constr type="w" for="ch" forName="ParentAccent5" refType="w" fact="0.0287"/>
                  <dgm:constr type="h" for="ch" forName="ParentAccent5" refType="h" fact="0.0381"/>
                  <dgm:constr type="l" for="ch" forName="ParentAccent6" refType="w" fact="0.6797"/>
                  <dgm:constr type="t" for="ch" forName="ParentAccent6" refType="h" fact="0.5061"/>
                  <dgm:constr type="w" for="ch" forName="ParentAccent6" refType="w" fact="0.0574"/>
                  <dgm:constr type="h" for="ch" forName="ParentAccent6" refType="h" fact="0.0763"/>
                  <dgm:constr type="l" for="ch" forName="ParentAccent7" refType="w" fact="0.9245"/>
                  <dgm:constr type="t" for="ch" forName="ParentAccent7" refType="h" fact="0.4464"/>
                  <dgm:constr type="w" for="ch" forName="ParentAccent7" refType="w" fact="0.0287"/>
                  <dgm:constr type="h" for="ch" forName="ParentAccent7" refType="h" fact="0.0381"/>
                  <dgm:constr type="l" for="ch" forName="ParentAccent8" refType="w" fact="0.9245"/>
                  <dgm:constr type="t" for="ch" forName="ParentAccent8" refType="h" fact="0.6045"/>
                  <dgm:constr type="w" for="ch" forName="ParentAccent8" refType="w" fact="0.0287"/>
                  <dgm:constr type="h" for="ch" forName="ParentAccent8" refType="h" fact="0.0381"/>
                  <dgm:constr type="l" for="ch" forName="ParentAccent9" refType="w" fact="0.9501"/>
                  <dgm:constr type="t" for="ch" forName="ParentAccent9" refType="h" fact="0.4807"/>
                  <dgm:constr type="w" for="ch" forName="ParentAccent9" refType="w" fact="0.0287"/>
                  <dgm:constr type="h" for="ch" forName="ParentAccent9" refType="h" fact="0.0381"/>
                  <dgm:constr type="l" for="ch" forName="ParentAccent10" refType="w" fact="0.9518"/>
                  <dgm:constr type="t" for="ch" forName="ParentAccent10" refType="h" fact="0.5705"/>
                  <dgm:constr type="w" for="ch" forName="ParentAccent10" refType="w" fact="0.0287"/>
                  <dgm:constr type="h" for="ch" forName="ParentAccent10" refType="h" fact="0.0381"/>
                  <dgm:constr type="l" for="ch" forName="Child1Accent1" refType="w" fact="0.4819"/>
                  <dgm:constr type="t" for="ch" forName="Child1Accent1" refType="h" fact="0.2457"/>
                  <dgm:constr type="w" for="ch" forName="Child1Accent1" refType="w" fact="0.0574"/>
                  <dgm:constr type="h" for="ch" forName="Child1Accent1" refType="h" fact="0.0763"/>
                  <dgm:constr type="l" for="ch" forName="Child1Accent4" refType="w" fact="0.3653"/>
                  <dgm:constr type="t" for="ch" forName="Child1Accent4" refType="h" fact="0.097"/>
                  <dgm:constr type="w" for="ch" forName="Child1Accent4" refType="w" fact="0.0287"/>
                  <dgm:constr type="h" for="ch" forName="Child1Accent4" refType="h" fact="0.0381"/>
                  <dgm:constr type="l" for="ch" forName="Child1Accent5" refType="w" fact="0.304"/>
                  <dgm:constr type="t" for="ch" forName="Child1Accent5" refType="h" fact="0.097"/>
                  <dgm:constr type="w" for="ch" forName="Child1Accent5" refType="w" fact="0.0287"/>
                  <dgm:constr type="h" for="ch" forName="Child1Accent5" refType="h" fact="0.0381"/>
                  <dgm:constr type="l" for="ch" forName="Child1Accent6" refType="w" fact="0.2426"/>
                  <dgm:constr type="t" for="ch" forName="Child1Accent6" refType="h" fact="0.097"/>
                  <dgm:constr type="w" for="ch" forName="Child1Accent6" refType="w" fact="0.0287"/>
                  <dgm:constr type="h" for="ch" forName="Child1Accent6" refType="h" fact="0.0381"/>
                  <dgm:constr type="l" for="ch" forName="Child1Accent7" refType="w" fact="0.1813"/>
                  <dgm:constr type="t" for="ch" forName="Child1Accent7" refType="h" fact="0.097"/>
                  <dgm:constr type="w" for="ch" forName="Child1Accent7" refType="w" fact="0.0287"/>
                  <dgm:constr type="h" for="ch" forName="Child1Accent7" refType="h" fact="0.0381"/>
                  <dgm:constr type="l" for="ch" forName="Child1Accent8" refType="w" fact="0.12"/>
                  <dgm:constr type="t" for="ch" forName="Child1Accent8" refType="h" fact="0.097"/>
                  <dgm:constr type="w" for="ch" forName="Child1Accent8" refType="w" fact="0.0287"/>
                  <dgm:constr type="h" for="ch" forName="Child1Accent8" refType="h" fact="0.0381"/>
                  <dgm:constr type="l" for="ch" forName="Child1Accent9" refType="w" fact="0.0587"/>
                  <dgm:constr type="t" for="ch" forName="Child1Accent9" refType="h" fact="0.097"/>
                  <dgm:constr type="w" for="ch" forName="Child1Accent9" refType="w" fact="0.0287"/>
                  <dgm:constr type="h" for="ch" forName="Child1Accent9" refType="h" fact="0.0381"/>
                  <dgm:constr type="l" for="ch" forName="Child5Accent1" refType="w" fact="0.4819"/>
                  <dgm:constr type="t" for="ch" forName="Child5Accent1" refType="h" fact="0.7601"/>
                  <dgm:constr type="w" for="ch" forName="Child5Accent1" refType="w" fact="0.0574"/>
                  <dgm:constr type="h" for="ch" forName="Child5Accent1" refType="h" fact="0.0763"/>
                  <dgm:constr type="l" for="ch" forName="Child5Accent4" refType="w" fact="0.3653"/>
                  <dgm:constr type="t" for="ch" forName="Child5Accent4" refType="h" fact="0.9619"/>
                  <dgm:constr type="w" for="ch" forName="Child5Accent4" refType="w" fact="0.0287"/>
                  <dgm:constr type="h" for="ch" forName="Child5Accent4" refType="h" fact="0.0381"/>
                  <dgm:constr type="l" for="ch" forName="Child5Accent5" refType="w" fact="0.304"/>
                  <dgm:constr type="t" for="ch" forName="Child5Accent5" refType="h" fact="0.9619"/>
                  <dgm:constr type="w" for="ch" forName="Child5Accent5" refType="w" fact="0.0287"/>
                  <dgm:constr type="h" for="ch" forName="Child5Accent5" refType="h" fact="0.0381"/>
                  <dgm:constr type="l" for="ch" forName="Child5Accent6" refType="w" fact="0.2426"/>
                  <dgm:constr type="t" for="ch" forName="Child5Accent6" refType="h" fact="0.9619"/>
                  <dgm:constr type="w" for="ch" forName="Child5Accent6" refType="w" fact="0.0287"/>
                  <dgm:constr type="h" for="ch" forName="Child5Accent6" refType="h" fact="0.0381"/>
                  <dgm:constr type="l" for="ch" forName="Child5Accent7" refType="w" fact="0.1813"/>
                  <dgm:constr type="t" for="ch" forName="Child5Accent7" refType="h" fact="0.9619"/>
                  <dgm:constr type="w" for="ch" forName="Child5Accent7" refType="w" fact="0.0287"/>
                  <dgm:constr type="h" for="ch" forName="Child5Accent7" refType="h" fact="0.0381"/>
                  <dgm:constr type="l" for="ch" forName="Child5Accent8" refType="w" fact="0.12"/>
                  <dgm:constr type="t" for="ch" forName="Child5Accent8" refType="h" fact="0.9619"/>
                  <dgm:constr type="w" for="ch" forName="Child5Accent8" refType="w" fact="0.0287"/>
                  <dgm:constr type="h" for="ch" forName="Child5Accent8" refType="h" fact="0.0381"/>
                  <dgm:constr type="l" for="ch" forName="Child5Accent9" refType="w" fact="0.0587"/>
                  <dgm:constr type="t" for="ch" forName="Child5Accent9" refType="h" fact="0.9619"/>
                  <dgm:constr type="w" for="ch" forName="Child5Accent9" refType="w" fact="0.0287"/>
                  <dgm:constr type="h" for="ch" forName="Child5Accent9" refType="h" fact="0.0381"/>
                  <dgm:constr type="l" for="ch" forName="Child5Accent2" refType="w" fact="0.453"/>
                  <dgm:constr type="t" for="ch" forName="Child5Accent2" refType="h" fact="0.8375"/>
                  <dgm:constr type="w" for="ch" forName="Child5Accent2" refType="w" fact="0.0287"/>
                  <dgm:constr type="h" for="ch" forName="Child5Accent2" refType="h" fact="0.0381"/>
                  <dgm:constr type="l" for="ch" forName="Child5Accent3" refType="w" fact="0.4118"/>
                  <dgm:constr type="t" for="ch" forName="Child5Accent3" refType="h" fact="0.8991"/>
                  <dgm:constr type="w" for="ch" forName="Child5Accent3" refType="w" fact="0.0287"/>
                  <dgm:constr type="h" for="ch" forName="Child5Accent3" refType="h" fact="0.0381"/>
                  <dgm:constr type="l" for="ch" forName="Child1Accent2" refType="w" fact="0.4458"/>
                  <dgm:constr type="t" for="ch" forName="Child1Accent2" refType="h" fact="0.2004"/>
                  <dgm:constr type="w" for="ch" forName="Child1Accent2" refType="w" fact="0.0287"/>
                  <dgm:constr type="h" for="ch" forName="Child1Accent2" refType="h" fact="0.0381"/>
                  <dgm:constr type="l" for="ch" forName="Child1Accent3" refType="w" fact="0.4054"/>
                  <dgm:constr type="t" for="ch" forName="Child1Accent3" refType="h" fact="0.1445"/>
                  <dgm:constr type="w" for="ch" forName="Child1Accent3" refType="w" fact="0.0287"/>
                  <dgm:constr type="h" for="ch" forName="Child1Accent3" refType="h" fact="0.0381"/>
                  <dgm:constr type="l" for="ch" forName="Child5" refType="w" fact="0.0581"/>
                  <dgm:constr type="t" for="ch" forName="Child5" refType="h" fact="0.8635"/>
                  <dgm:constr type="w" for="ch" forName="Child5" refType="w" fact="0.3364"/>
                  <dgm:constr type="h" for="ch" forName="Child5" refType="h" fact="0.0981"/>
                  <dgm:constr type="l" for="ch" forName="Child4" refType="w" fact="0"/>
                  <dgm:constr type="t" for="ch" forName="Child4" refType="h" fact="0.6701"/>
                  <dgm:constr type="w" for="ch" forName="Child4" refType="w" fact="0.3364"/>
                  <dgm:constr type="h" for="ch" forName="Child4" refType="h" fact="0.0981"/>
                  <dgm:constr type="l" for="ch" forName="Child3" refType="w" fact="0"/>
                  <dgm:constr type="t" for="ch" forName="Child3" refType="h" fact="0.4276"/>
                  <dgm:constr type="w" for="ch" forName="Child3" refType="w" fact="0.2544"/>
                  <dgm:constr type="h" for="ch" forName="Child3" refType="h" fact="0.0981"/>
                  <dgm:constr type="l" for="ch" forName="Child2" refType="w" fact="0"/>
                  <dgm:constr type="t" for="ch" forName="Child2" refType="h" fact="0.1798"/>
                  <dgm:constr type="w" for="ch" forName="Child2" refType="w" fact="0.3364"/>
                  <dgm:constr type="h" for="ch" forName="Child2" refType="h" fact="0.0981"/>
                  <dgm:constr type="l" for="ch" forName="Child1" refType="w" fact="0.0581"/>
                  <dgm:constr type="t" for="ch" forName="Child1" refType="h" fact="0"/>
                  <dgm:constr type="w" for="ch" forName="Child1" refType="w" fact="0.3364"/>
                  <dgm:constr type="h" for="ch" forName="Child1" refType="h" fact="0.0981"/>
                  <dgm:constr type="l" for="ch" forName="Parent" refType="w" fact="0.3653"/>
                  <dgm:constr type="t" for="ch" forName="Parent" refType="h" fact="0.3513"/>
                  <dgm:constr type="w" for="ch" forName="Parent" refType="w" fact="0.2906"/>
                  <dgm:constr type="h" for="ch" forName="Parent" refType="h" fact="0.3859"/>
                </dgm:constrLst>
              </dgm:else>
            </dgm:choose>
          </dgm:if>
          <dgm:else name="Name13">
            <dgm:choose name="Name14">
              <dgm:if name="Name15" axis="ch" ptType="node" func="cnt" op="equ" val="0">
                <dgm:alg type="composite">
                  <dgm:param type="ar" val="2.1059"/>
                </dgm:alg>
                <dgm:constrLst>
                  <dgm:constr type="r" for="ch" forName="Parent" refType="w"/>
                  <dgm:constr type="t" for="ch" forName="Parent" refType="h" fact="0"/>
                  <dgm:constr type="w" for="ch" forName="Parent" refType="w" fact="0.4749"/>
                  <dgm:constr type="h" for="ch" forName="Parent" refType="h"/>
                  <dgm:constr type="r" for="ch" forName="ParentAccent1" refType="w" fact="0.0469"/>
                  <dgm:constr type="t" for="ch" forName="ParentAccent1" refType="h" fact="0.4506"/>
                  <dgm:constr type="w" for="ch" forName="ParentAccent1" refType="w" fact="0.0469"/>
                  <dgm:constr type="h" for="ch" forName="ParentAccent1" refType="h" fact="0.0988"/>
                  <dgm:constr type="r" for="ch" forName="ParentAccent2" refType="w" fact="0.1266"/>
                  <dgm:constr type="t" for="ch" forName="ParentAccent2" refType="h" fact="0.4506"/>
                  <dgm:constr type="w" for="ch" forName="ParentAccent2" refType="w" fact="0.0469"/>
                  <dgm:constr type="h" for="ch" forName="ParentAccent2" refType="h" fact="0.0988"/>
                  <dgm:constr type="r" for="ch" forName="ParentAccent3" refType="w" fact="0.2063"/>
                  <dgm:constr type="t" for="ch" forName="ParentAccent3" refType="h" fact="0.4506"/>
                  <dgm:constr type="w" for="ch" forName="ParentAccent3" refType="w" fact="0.0469"/>
                  <dgm:constr type="h" for="ch" forName="ParentAccent3" refType="h" fact="0.0988"/>
                  <dgm:constr type="r" for="ch" forName="ParentAccent4" refType="w" fact="0.286"/>
                  <dgm:constr type="t" for="ch" forName="ParentAccent4" refType="h" fact="0.4506"/>
                  <dgm:constr type="w" for="ch" forName="ParentAccent4" refType="w" fact="0.0469"/>
                  <dgm:constr type="h" for="ch" forName="ParentAccent4" refType="h" fact="0.0988"/>
                  <dgm:constr type="r" for="ch" forName="ParentAccent5" refType="w" fact="0.3657"/>
                  <dgm:constr type="t" for="ch" forName="ParentAccent5" refType="h" fact="0.4506"/>
                  <dgm:constr type="w" for="ch" forName="ParentAccent5" refType="w" fact="0.0469"/>
                  <dgm:constr type="h" for="ch" forName="ParentAccent5" refType="h" fact="0.0988"/>
                  <dgm:constr type="r" for="ch" forName="ParentAccent6" refType="w" fact="0.4924"/>
                  <dgm:constr type="t" for="ch" forName="ParentAccent6" refType="h" fact="0.4012"/>
                  <dgm:constr type="w" for="ch" forName="ParentAccent6" refType="w" fact="0.0939"/>
                  <dgm:constr type="h" for="ch" forName="ParentAccent6" refType="h" fact="0.1976"/>
                  <dgm:constr type="r" for="ch" forName="ParentAccent7" refType="w" fact="0.1234"/>
                  <dgm:constr type="t" for="ch" forName="ParentAccent7" refType="h" fact="0.2465"/>
                  <dgm:constr type="w" for="ch" forName="ParentAccent7" refType="w" fact="0.0469"/>
                  <dgm:constr type="h" for="ch" forName="ParentAccent7" refType="h" fact="0.0988"/>
                  <dgm:constr type="r" for="ch" forName="ParentAccent8" refType="w" fact="0.1234"/>
                  <dgm:constr type="t" for="ch" forName="ParentAccent8" refType="h" fact="0.6562"/>
                  <dgm:constr type="w" for="ch" forName="ParentAccent8" refType="w" fact="0.0469"/>
                  <dgm:constr type="h" for="ch" forName="ParentAccent8" refType="h" fact="0.0988"/>
                  <dgm:constr type="r" for="ch" forName="ParentAccent9" refType="w" fact="0.0815"/>
                  <dgm:constr type="t" for="ch" forName="ParentAccent9" refType="h" fact="0.3353"/>
                  <dgm:constr type="w" for="ch" forName="ParentAccent9" refType="w" fact="0.0469"/>
                  <dgm:constr type="h" for="ch" forName="ParentAccent9" refType="h" fact="0.0988"/>
                  <dgm:constr type="r" for="ch" forName="ParentAccent10" refType="w" fact="0.0787"/>
                  <dgm:constr type="t" for="ch" forName="ParentAccent10" refType="h" fact="0.5679"/>
                  <dgm:constr type="w" for="ch" forName="ParentAccent10" refType="w" fact="0.0469"/>
                  <dgm:constr type="h" for="ch" forName="ParentAccent10" refType="h" fact="0.0988"/>
                </dgm:constrLst>
              </dgm:if>
              <dgm:if name="Name16" axis="ch" ptType="node" func="cnt" op="equ" val="1">
                <dgm:alg type="composite">
                  <dgm:param type="ar" val="3.4411"/>
                </dgm:alg>
                <dgm:constrLst>
                  <dgm:constr type="primFontSz" for="des" forName="Child1" val="65"/>
                  <dgm:constr type="primFontSz" for="des" forName="Child1" refType="primFontSz" refFor="des" refForName="Parent" op="lte"/>
                  <dgm:constr type="r" for="ch" forName="Child1Accent1" refType="w" fact="0.716"/>
                  <dgm:constr type="t" for="ch" forName="Child1Accent1" refType="h" fact="0.4012"/>
                  <dgm:constr type="w" for="ch" forName="Child1Accent1" refType="w" fact="0.0574"/>
                  <dgm:constr type="h" for="ch" forName="Child1Accent1" refType="h" fact="0.1976"/>
                  <dgm:constr type="r" for="ch" forName="Child1Accent2" refType="w" fact="0.7728"/>
                  <dgm:constr type="t" for="ch" forName="Child1Accent2" refType="h" fact="0.4506"/>
                  <dgm:constr type="w" for="ch" forName="Child1Accent2" refType="w" fact="0.0287"/>
                  <dgm:constr type="h" for="ch" forName="Child1Accent2" refType="h" fact="0.0988"/>
                  <dgm:constr type="r" for="ch" forName="Child1Accent3" refType="w" fact="0.8295"/>
                  <dgm:constr type="t" for="ch" forName="Child1Accent3" refType="h" fact="0.4506"/>
                  <dgm:constr type="w" for="ch" forName="Child1Accent3" refType="w" fact="0.0287"/>
                  <dgm:constr type="h" for="ch" forName="Child1Accent3" refType="h" fact="0.0988"/>
                  <dgm:constr type="r" for="ch" forName="Child1Accent4" refType="w" fact="0.8863"/>
                  <dgm:constr type="t" for="ch" forName="Child1Accent4" refType="h" fact="0.4506"/>
                  <dgm:constr type="w" for="ch" forName="Child1Accent4" refType="w" fact="0.0287"/>
                  <dgm:constr type="h" for="ch" forName="Child1Accent4" refType="h" fact="0.0988"/>
                  <dgm:constr type="r" for="ch" forName="Child1Accent5" refType="w" fact="0.943"/>
                  <dgm:constr type="t" for="ch" forName="Child1Accent5" refType="h" fact="0.4506"/>
                  <dgm:constr type="w" for="ch" forName="Child1Accent5" refType="w" fact="0.0287"/>
                  <dgm:constr type="h" for="ch" forName="Child1Accent5" refType="h" fact="0.0988"/>
                  <dgm:constr type="r" for="ch" forName="Child1Accent6" refType="w" fact="0.9998"/>
                  <dgm:constr type="t" for="ch" forName="Child1Accent6" refType="h" fact="0.4506"/>
                  <dgm:constr type="w" for="ch" forName="Child1Accent6" refType="w" fact="0.0287"/>
                  <dgm:constr type="h" for="ch" forName="Child1Accent6" refType="h" fact="0.0988"/>
                  <dgm:constr type="l" for="ch" forName="Child1Accent7" refType="w" fact="0"/>
                  <dgm:constr type="t" for="ch" forName="Child1Accent7" refType="h" fact="0"/>
                  <dgm:constr type="w" for="ch" forName="Child1Accent7" refType="w" fact="0"/>
                  <dgm:constr type="h" for="ch" forName="Child1Accent7" refType="h" fact="0"/>
                  <dgm:constr type="l" for="ch" forName="Child1Accent8" refType="w" fact="0"/>
                  <dgm:constr type="t" for="ch" forName="Child1Accent8" refType="h" fact="0"/>
                  <dgm:constr type="w" for="ch" forName="Child1Accent8" refType="w" fact="0"/>
                  <dgm:constr type="h" for="ch" forName="Child1Accent8" refType="h" fact="0"/>
                  <dgm:constr type="l" for="ch" forName="Child1Accent9" refType="w" fact="0"/>
                  <dgm:constr type="t" for="ch" forName="Child1Accent9" refType="h" fact="0"/>
                  <dgm:constr type="w" for="ch" forName="Child1Accent9" refType="w" fact="0"/>
                  <dgm:constr type="h" for="ch" forName="Child1Accent9" refType="h" fact="0"/>
                  <dgm:constr type="r" for="ch" forName="ParentAccent1" refType="w" fact="0.0287"/>
                  <dgm:constr type="t" for="ch" forName="ParentAccent1" refType="h" fact="0.4506"/>
                  <dgm:constr type="w" for="ch" forName="ParentAccent1" refType="w" fact="0.0287"/>
                  <dgm:constr type="h" for="ch" forName="ParentAccent1" refType="h" fact="0.0988"/>
                  <dgm:constr type="r" for="ch" forName="ParentAccent2" refType="w" fact="0.0813"/>
                  <dgm:constr type="t" for="ch" forName="ParentAccent2" refType="h" fact="0.4506"/>
                  <dgm:constr type="w" for="ch" forName="ParentAccent2" refType="w" fact="0.0287"/>
                  <dgm:constr type="h" for="ch" forName="ParentAccent2" refType="h" fact="0.0988"/>
                  <dgm:constr type="r" for="ch" forName="ParentAccent3" refType="w" fact="0.1339"/>
                  <dgm:constr type="t" for="ch" forName="ParentAccent3" refType="h" fact="0.4506"/>
                  <dgm:constr type="w" for="ch" forName="ParentAccent3" refType="w" fact="0.0287"/>
                  <dgm:constr type="h" for="ch" forName="ParentAccent3" refType="h" fact="0.0988"/>
                  <dgm:constr type="r" for="ch" forName="ParentAccent4" refType="w" fact="0.1864"/>
                  <dgm:constr type="t" for="ch" forName="ParentAccent4" refType="h" fact="0.4506"/>
                  <dgm:constr type="w" for="ch" forName="ParentAccent4" refType="w" fact="0.0287"/>
                  <dgm:constr type="h" for="ch" forName="ParentAccent4" refType="h" fact="0.0988"/>
                  <dgm:constr type="r" for="ch" forName="ParentAccent5" refType="w" fact="0.239"/>
                  <dgm:constr type="t" for="ch" forName="ParentAccent5" refType="h" fact="0.4506"/>
                  <dgm:constr type="w" for="ch" forName="ParentAccent5" refType="w" fact="0.0287"/>
                  <dgm:constr type="h" for="ch" forName="ParentAccent5" refType="h" fact="0.0988"/>
                  <dgm:constr type="r" for="ch" forName="ParentAccent6" refType="w" fact="0.3203"/>
                  <dgm:constr type="t" for="ch" forName="ParentAccent6" refType="h" fact="0.4012"/>
                  <dgm:constr type="w" for="ch" forName="ParentAccent6" refType="w" fact="0.0574"/>
                  <dgm:constr type="h" for="ch" forName="ParentAccent6" refType="h" fact="0.1976"/>
                  <dgm:constr type="r" for="ch" forName="ParentAccent7" refType="w" fact="0.0755"/>
                  <dgm:constr type="t" for="ch" forName="ParentAccent7" refType="h" fact="0.2465"/>
                  <dgm:constr type="w" for="ch" forName="ParentAccent7" refType="w" fact="0.0287"/>
                  <dgm:constr type="h" for="ch" forName="ParentAccent7" refType="h" fact="0.0988"/>
                  <dgm:constr type="r" for="ch" forName="ParentAccent8" refType="w" fact="0.0755"/>
                  <dgm:constr type="t" for="ch" forName="ParentAccent8" refType="h" fact="0.6562"/>
                  <dgm:constr type="w" for="ch" forName="ParentAccent8" refType="w" fact="0.0287"/>
                  <dgm:constr type="h" for="ch" forName="ParentAccent8" refType="h" fact="0.0988"/>
                  <dgm:constr type="r" for="ch" forName="ParentAccent9" refType="w" fact="0.0499"/>
                  <dgm:constr type="t" for="ch" forName="ParentAccent9" refType="h" fact="0.3353"/>
                  <dgm:constr type="w" for="ch" forName="ParentAccent9" refType="w" fact="0.0287"/>
                  <dgm:constr type="h" for="ch" forName="ParentAccent9" refType="h" fact="0.0988"/>
                  <dgm:constr type="r" for="ch" forName="ParentAccent10" refType="w" fact="0.0482"/>
                  <dgm:constr type="t" for="ch" forName="ParentAccent10" refType="h" fact="0.5679"/>
                  <dgm:constr type="w" for="ch" forName="ParentAccent10" refType="w" fact="0.0287"/>
                  <dgm:constr type="h" for="ch" forName="ParentAccent10" refType="h" fact="0.0988"/>
                  <dgm:constr type="r" for="ch" forName="Child1" refType="w"/>
                  <dgm:constr type="t" for="ch" forName="Child1" refType="h" fact="0.1978"/>
                  <dgm:constr type="w" for="ch" forName="Child1" refType="w" fact="0.2544"/>
                  <dgm:constr type="h" for="ch" forName="Child1" refType="h" fact="0.2541"/>
                  <dgm:constr type="r" for="ch" forName="Parent" refType="w" fact="0.6347"/>
                  <dgm:constr type="t" for="ch" forName="Parent" refType="h" fact="0"/>
                  <dgm:constr type="w" for="ch" forName="Parent" refType="w" fact="0.2906"/>
                  <dgm:constr type="h" for="ch" forName="Parent" refType="h"/>
                </dgm:constrLst>
              </dgm:if>
              <dgm:if name="Name17" axis="ch" ptType="node" func="cnt" op="equ" val="2">
                <dgm:alg type="composite">
                  <dgm:param type="ar" val="2.1185"/>
                </dgm:alg>
                <dgm:constrLst>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Child1Accent1" refType="w" fact="0.6564"/>
                  <dgm:constr type="t" for="ch" forName="Child1Accent1" refType="h" fact="0.2211"/>
                  <dgm:constr type="w" for="ch" forName="Child1Accent1" refType="w" fact="0.0574"/>
                  <dgm:constr type="h" for="ch" forName="Child1Accent1" refType="h" fact="0.1217"/>
                  <dgm:constr type="r" for="ch" forName="Child1Accent2" refType="w" fact="0.6932"/>
                  <dgm:constr type="t" for="ch" forName="Child1Accent2" refType="h" fact="0.1569"/>
                  <dgm:constr type="w" for="ch" forName="Child1Accent2" refType="w" fact="0.0287"/>
                  <dgm:constr type="h" for="ch" forName="Child1Accent2" refType="h" fact="0.0608"/>
                  <dgm:constr type="r" for="ch" forName="Child1Accent3" refType="w" fact="0.7545"/>
                  <dgm:constr type="t" for="ch" forName="Child1Accent3" refType="h" fact="0.1569"/>
                  <dgm:constr type="w" for="ch" forName="Child1Accent3" refType="w" fact="0.0287"/>
                  <dgm:constr type="h" for="ch" forName="Child1Accent3" refType="h" fact="0.0608"/>
                  <dgm:constr type="r" for="ch" forName="Child1Accent4" refType="w" fact="0.8158"/>
                  <dgm:constr type="t" for="ch" forName="Child1Accent4" refType="h" fact="0.1569"/>
                  <dgm:constr type="w" for="ch" forName="Child1Accent4" refType="w" fact="0.0287"/>
                  <dgm:constr type="h" for="ch" forName="Child1Accent4" refType="h" fact="0.0608"/>
                  <dgm:constr type="r" for="ch" forName="Child1Accent5" refType="w" fact="0.8771"/>
                  <dgm:constr type="t" for="ch" forName="Child1Accent5" refType="h" fact="0.1569"/>
                  <dgm:constr type="w" for="ch" forName="Child1Accent5" refType="w" fact="0.0287"/>
                  <dgm:constr type="h" for="ch" forName="Child1Accent5" refType="h" fact="0.0608"/>
                  <dgm:constr type="r" for="ch" forName="Child1Accent6" refType="w" fact="0.9385"/>
                  <dgm:constr type="t" for="ch" forName="Child1Accent6" refType="h" fact="0.1569"/>
                  <dgm:constr type="w" for="ch" forName="Child1Accent6" refType="w" fact="0.0287"/>
                  <dgm:constr type="h" for="ch" forName="Child1Accent6" refType="h" fact="0.0608"/>
                  <dgm:constr type="r" for="ch" forName="Child1Accent7" refType="w" fact="0.9998"/>
                  <dgm:constr type="t" for="ch" forName="Child1Accent7" refType="h" fact="0.1569"/>
                  <dgm:constr type="w" for="ch" forName="Child1Accent7" refType="w" fact="0.0287"/>
                  <dgm:constr type="h" for="ch" forName="Child1Accent7" refType="h" fact="0.0608"/>
                  <dgm:constr type="l" for="ch" forName="Child1Accent8" refType="w" fact="0"/>
                  <dgm:constr type="t" for="ch" forName="Child1Accent8" refType="h" fact="0"/>
                  <dgm:constr type="w" for="ch" forName="Child1Accent8" refType="w" fact="0"/>
                  <dgm:constr type="h" for="ch" forName="Child1Accent8" refType="h" fact="0"/>
                  <dgm:constr type="l" for="ch" forName="Child1Accent9" refType="w" fact="0"/>
                  <dgm:constr type="t" for="ch" forName="Child1Accent9" refType="h" fact="0"/>
                  <dgm:constr type="w" for="ch" forName="Child1Accent9" refType="w" fact="0"/>
                  <dgm:constr type="h" for="ch" forName="Child1Accent9" refType="h" fact="0"/>
                  <dgm:constr type="r" for="ch" forName="Child2Accent1" refType="w" fact="0.6564"/>
                  <dgm:constr type="t" for="ch" forName="Child2Accent1" refType="h" fact="0.8153"/>
                  <dgm:constr type="w" for="ch" forName="Child2Accent1" refType="w" fact="0.0574"/>
                  <dgm:constr type="h" for="ch" forName="Child2Accent1" refType="h" fact="0.1217"/>
                  <dgm:constr type="r" for="ch" forName="Child2Accent2" refType="w" fact="0.6932"/>
                  <dgm:constr type="t" for="ch" forName="Child2Accent2" refType="h" fact="0.9392"/>
                  <dgm:constr type="w" for="ch" forName="Child2Accent2" refType="w" fact="0.0287"/>
                  <dgm:constr type="h" for="ch" forName="Child2Accent2" refType="h" fact="0.0608"/>
                  <dgm:constr type="r" for="ch" forName="Child2Accent3" refType="w" fact="0.7545"/>
                  <dgm:constr type="t" for="ch" forName="Child2Accent3" refType="h" fact="0.9392"/>
                  <dgm:constr type="w" for="ch" forName="Child2Accent3" refType="w" fact="0.0287"/>
                  <dgm:constr type="h" for="ch" forName="Child2Accent3" refType="h" fact="0.0608"/>
                  <dgm:constr type="r" for="ch" forName="Child2Accent4" refType="w" fact="0.8158"/>
                  <dgm:constr type="t" for="ch" forName="Child2Accent4" refType="h" fact="0.9392"/>
                  <dgm:constr type="w" for="ch" forName="Child2Accent4" refType="w" fact="0.0287"/>
                  <dgm:constr type="h" for="ch" forName="Child2Accent4" refType="h" fact="0.0608"/>
                  <dgm:constr type="r" for="ch" forName="Child2Accent5" refType="w" fact="0.8771"/>
                  <dgm:constr type="t" for="ch" forName="Child2Accent5" refType="h" fact="0.9392"/>
                  <dgm:constr type="w" for="ch" forName="Child2Accent5" refType="w" fact="0.0287"/>
                  <dgm:constr type="h" for="ch" forName="Child2Accent5" refType="h" fact="0.0608"/>
                  <dgm:constr type="r" for="ch" forName="Child2Accent6" refType="w" fact="0.9385"/>
                  <dgm:constr type="t" for="ch" forName="Child2Accent6" refType="h" fact="0.9392"/>
                  <dgm:constr type="w" for="ch" forName="Child2Accent6" refType="w" fact="0.0287"/>
                  <dgm:constr type="h" for="ch" forName="Child2Accent6" refType="h" fact="0.0608"/>
                  <dgm:constr type="r" for="ch" forName="Child2Accent7" refType="w" fact="0.9998"/>
                  <dgm:constr type="t" for="ch" forName="Child2Accent7" refType="h" fact="0.9392"/>
                  <dgm:constr type="w" for="ch" forName="Child2Accent7" refType="w" fact="0.0287"/>
                  <dgm:constr type="h" for="ch" forName="Child2Accent7" refType="h" fact="0.0608"/>
                  <dgm:constr type="r" for="ch" forName="ParentAccent1" refType="w" fact="0.0287"/>
                  <dgm:constr type="t" for="ch" forName="ParentAccent1" refType="h" fact="0.5511"/>
                  <dgm:constr type="w" for="ch" forName="ParentAccent1" refType="w" fact="0.0287"/>
                  <dgm:constr type="h" for="ch" forName="ParentAccent1" refType="h" fact="0.0608"/>
                  <dgm:constr type="r" for="ch" forName="ParentAccent2" refType="w" fact="0.0813"/>
                  <dgm:constr type="t" for="ch" forName="ParentAccent2" refType="h" fact="0.5511"/>
                  <dgm:constr type="w" for="ch" forName="ParentAccent2" refType="w" fact="0.0287"/>
                  <dgm:constr type="h" for="ch" forName="ParentAccent2" refType="h" fact="0.0608"/>
                  <dgm:constr type="r" for="ch" forName="ParentAccent3" refType="w" fact="0.1339"/>
                  <dgm:constr type="t" for="ch" forName="ParentAccent3" refType="h" fact="0.5511"/>
                  <dgm:constr type="w" for="ch" forName="ParentAccent3" refType="w" fact="0.0287"/>
                  <dgm:constr type="h" for="ch" forName="ParentAccent3" refType="h" fact="0.0608"/>
                  <dgm:constr type="r" for="ch" forName="ParentAccent4" refType="w" fact="0.1864"/>
                  <dgm:constr type="t" for="ch" forName="ParentAccent4" refType="h" fact="0.5511"/>
                  <dgm:constr type="w" for="ch" forName="ParentAccent4" refType="w" fact="0.0287"/>
                  <dgm:constr type="h" for="ch" forName="ParentAccent4" refType="h" fact="0.0608"/>
                  <dgm:constr type="r" for="ch" forName="ParentAccent5" refType="w" fact="0.239"/>
                  <dgm:constr type="t" for="ch" forName="ParentAccent5" refType="h" fact="0.5511"/>
                  <dgm:constr type="w" for="ch" forName="ParentAccent5" refType="w" fact="0.0287"/>
                  <dgm:constr type="h" for="ch" forName="ParentAccent5" refType="h" fact="0.0608"/>
                  <dgm:constr type="r" for="ch" forName="ParentAccent6" refType="w" fact="0.3203"/>
                  <dgm:constr type="t" for="ch" forName="ParentAccent6" refType="h" fact="0.5207"/>
                  <dgm:constr type="w" for="ch" forName="ParentAccent6" refType="w" fact="0.0574"/>
                  <dgm:constr type="h" for="ch" forName="ParentAccent6" refType="h" fact="0.1217"/>
                  <dgm:constr type="r" for="ch" forName="ParentAccent7" refType="w" fact="0.0755"/>
                  <dgm:constr type="t" for="ch" forName="ParentAccent7" refType="h" fact="0.4255"/>
                  <dgm:constr type="w" for="ch" forName="ParentAccent7" refType="w" fact="0.0287"/>
                  <dgm:constr type="h" for="ch" forName="ParentAccent7" refType="h" fact="0.0608"/>
                  <dgm:constr type="r" for="ch" forName="ParentAccent8" refType="w" fact="0.0755"/>
                  <dgm:constr type="t" for="ch" forName="ParentAccent8" refType="h" fact="0.6776"/>
                  <dgm:constr type="w" for="ch" forName="ParentAccent8" refType="w" fact="0.0287"/>
                  <dgm:constr type="h" for="ch" forName="ParentAccent8" refType="h" fact="0.0608"/>
                  <dgm:constr type="r" for="ch" forName="ParentAccent9" refType="w" fact="0.0499"/>
                  <dgm:constr type="t" for="ch" forName="ParentAccent9" refType="h" fact="0.4801"/>
                  <dgm:constr type="w" for="ch" forName="ParentAccent9" refType="w" fact="0.0287"/>
                  <dgm:constr type="h" for="ch" forName="ParentAccent9" refType="h" fact="0.0608"/>
                  <dgm:constr type="r" for="ch" forName="ParentAccent10" refType="w" fact="0.0482"/>
                  <dgm:constr type="t" for="ch" forName="ParentAccent10" refType="h" fact="0.6233"/>
                  <dgm:constr type="w" for="ch" forName="ParentAccent10" refType="w" fact="0.0287"/>
                  <dgm:constr type="h" for="ch" forName="ParentAccent10" refType="h" fact="0.0608"/>
                  <dgm:constr type="r" for="ch" forName="Child2" refType="w"/>
                  <dgm:constr type="t" for="ch" forName="Child2" refType="h" fact="0.7822"/>
                  <dgm:constr type="w" for="ch" forName="Child2" refType="w" fact="0.3364"/>
                  <dgm:constr type="h" for="ch" forName="Child2" refType="h" fact="0.1564"/>
                  <dgm:constr type="r" for="ch" forName="Child1" refType="w"/>
                  <dgm:constr type="t" for="ch" forName="Child1" refType="h" fact="0"/>
                  <dgm:constr type="w" for="ch" forName="Child1" refType="w" fact="0.3364"/>
                  <dgm:constr type="h" for="ch" forName="Child1" refType="h" fact="0.1564"/>
                  <dgm:constr type="r" for="ch" forName="Parent" refType="w" fact="0.6347"/>
                  <dgm:constr type="t" for="ch" forName="Parent" refType="h" fact="0.2737"/>
                  <dgm:constr type="w" for="ch" forName="Parent" refType="w" fact="0.2906"/>
                  <dgm:constr type="h" for="ch" forName="Parent" refType="h" fact="0.6157"/>
                </dgm:constrLst>
              </dgm:if>
              <dgm:if name="Name18" axis="ch" ptType="node" func="cnt" op="equ" val="3">
                <dgm:alg type="composite">
                  <dgm:param type="ar" val="2.1185"/>
                </dgm:alg>
                <dgm:constrLst>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Child1Accent1" refType="w" fact="0.6564"/>
                  <dgm:constr type="t" for="ch" forName="Child1Accent1" refType="h" fact="0.2211"/>
                  <dgm:constr type="w" for="ch" forName="Child1Accent1" refType="w" fact="0.0574"/>
                  <dgm:constr type="h" for="ch" forName="Child1Accent1" refType="h" fact="0.1217"/>
                  <dgm:constr type="r" for="ch" forName="Child1Accent2" refType="w" fact="0.6932"/>
                  <dgm:constr type="t" for="ch" forName="Child1Accent2" refType="h" fact="0.1569"/>
                  <dgm:constr type="w" for="ch" forName="Child1Accent2" refType="w" fact="0.0287"/>
                  <dgm:constr type="h" for="ch" forName="Child1Accent2" refType="h" fact="0.0608"/>
                  <dgm:constr type="r" for="ch" forName="Child1Accent3" refType="w" fact="0.7545"/>
                  <dgm:constr type="t" for="ch" forName="Child1Accent3" refType="h" fact="0.1569"/>
                  <dgm:constr type="w" for="ch" forName="Child1Accent3" refType="w" fact="0.0287"/>
                  <dgm:constr type="h" for="ch" forName="Child1Accent3" refType="h" fact="0.0608"/>
                  <dgm:constr type="r" for="ch" forName="Child1Accent4" refType="w" fact="0.8158"/>
                  <dgm:constr type="t" for="ch" forName="Child1Accent4" refType="h" fact="0.1569"/>
                  <dgm:constr type="w" for="ch" forName="Child1Accent4" refType="w" fact="0.0287"/>
                  <dgm:constr type="h" for="ch" forName="Child1Accent4" refType="h" fact="0.0608"/>
                  <dgm:constr type="r" for="ch" forName="Child1Accent5" refType="w" fact="0.8771"/>
                  <dgm:constr type="t" for="ch" forName="Child1Accent5" refType="h" fact="0.1569"/>
                  <dgm:constr type="w" for="ch" forName="Child1Accent5" refType="w" fact="0.0287"/>
                  <dgm:constr type="h" for="ch" forName="Child1Accent5" refType="h" fact="0.0608"/>
                  <dgm:constr type="r" for="ch" forName="Child1Accent6" refType="w" fact="0.9385"/>
                  <dgm:constr type="t" for="ch" forName="Child1Accent6" refType="h" fact="0.1569"/>
                  <dgm:constr type="w" for="ch" forName="Child1Accent6" refType="w" fact="0.0287"/>
                  <dgm:constr type="h" for="ch" forName="Child1Accent6" refType="h" fact="0.0608"/>
                  <dgm:constr type="r" for="ch" forName="Child1Accent7" refType="w" fact="0.9998"/>
                  <dgm:constr type="t" for="ch" forName="Child1Accent7" refType="h" fact="0.1569"/>
                  <dgm:constr type="w" for="ch" forName="Child1Accent7" refType="w" fact="0.0287"/>
                  <dgm:constr type="h" for="ch" forName="Child1Accent7" refType="h" fact="0.0608"/>
                  <dgm:constr type="r" for="ch" forName="Child1Accent8" refType="w" fact="0"/>
                  <dgm:constr type="t" for="ch" forName="Child1Accent8" refType="h" fact="0"/>
                  <dgm:constr type="w" for="ch" forName="Child1Accent8" refType="w" fact="0"/>
                  <dgm:constr type="h" for="ch" forName="Child1Accent8" refType="h" fact="0"/>
                  <dgm:constr type="r" for="ch" forName="Child1Accent9" refType="w" fact="0"/>
                  <dgm:constr type="t" for="ch" forName="Child1Accent9" refType="h" fact="0"/>
                  <dgm:constr type="w" for="ch" forName="Child1Accent9" refType="w" fact="0"/>
                  <dgm:constr type="h" for="ch" forName="Child1Accent9" refType="h" fact="0"/>
                  <dgm:constr type="r" for="ch" forName="Child2Accent1" refType="w" fact="0.716"/>
                  <dgm:constr type="t" for="ch" forName="Child2Accent1" refType="h" fact="0.5207"/>
                  <dgm:constr type="w" for="ch" forName="Child2Accent1" refType="w" fact="0.0574"/>
                  <dgm:constr type="h" for="ch" forName="Child2Accent1" refType="h" fact="0.1217"/>
                  <dgm:constr type="r" for="ch" forName="Child2Accent2" refType="w" fact="0.7728"/>
                  <dgm:constr type="t" for="ch" forName="Child2Accent2" refType="h" fact="0.5511"/>
                  <dgm:constr type="w" for="ch" forName="Child2Accent2" refType="w" fact="0.0287"/>
                  <dgm:constr type="h" for="ch" forName="Child2Accent2" refType="h" fact="0.0608"/>
                  <dgm:constr type="r" for="ch" forName="Child2Accent3" refType="w" fact="0.8295"/>
                  <dgm:constr type="t" for="ch" forName="Child2Accent3" refType="h" fact="0.5511"/>
                  <dgm:constr type="w" for="ch" forName="Child2Accent3" refType="w" fact="0.0287"/>
                  <dgm:constr type="h" for="ch" forName="Child2Accent3" refType="h" fact="0.0608"/>
                  <dgm:constr type="r" for="ch" forName="Child2Accent4" refType="w" fact="0.8863"/>
                  <dgm:constr type="t" for="ch" forName="Child2Accent4" refType="h" fact="0.5511"/>
                  <dgm:constr type="w" for="ch" forName="Child2Accent4" refType="w" fact="0.0287"/>
                  <dgm:constr type="h" for="ch" forName="Child2Accent4" refType="h" fact="0.0608"/>
                  <dgm:constr type="r" for="ch" forName="Child2Accent5" refType="w" fact="0.943"/>
                  <dgm:constr type="t" for="ch" forName="Child2Accent5" refType="h" fact="0.5511"/>
                  <dgm:constr type="w" for="ch" forName="Child2Accent5" refType="w" fact="0.0287"/>
                  <dgm:constr type="h" for="ch" forName="Child2Accent5" refType="h" fact="0.0608"/>
                  <dgm:constr type="r" for="ch" forName="Child2Accent6" refType="w" fact="0.9998"/>
                  <dgm:constr type="t" for="ch" forName="Child2Accent6" refType="h" fact="0.5511"/>
                  <dgm:constr type="w" for="ch" forName="Child2Accent6" refType="w" fact="0.0287"/>
                  <dgm:constr type="h" for="ch" forName="Child2Accent6" refType="h" fact="0.0608"/>
                  <dgm:constr type="r" for="ch" forName="Child2Accent7" refType="w" fact="0"/>
                  <dgm:constr type="t" for="ch" forName="Child2Accent7" refType="h" fact="0"/>
                  <dgm:constr type="w" for="ch" forName="Child2Accent7" refType="w" fact="0"/>
                  <dgm:constr type="h" for="ch" forName="Child2Accent7" refType="h" fact="0"/>
                  <dgm:constr type="r" for="ch" forName="Child3Accent1" refType="w" fact="0.6564"/>
                  <dgm:constr type="t" for="ch" forName="Child3Accent1" refType="h" fact="0.8153"/>
                  <dgm:constr type="w" for="ch" forName="Child3Accent1" refType="w" fact="0.0574"/>
                  <dgm:constr type="h" for="ch" forName="Child3Accent1" refType="h" fact="0.1217"/>
                  <dgm:constr type="r" for="ch" forName="Child3Accent2" refType="w" fact="0.6932"/>
                  <dgm:constr type="t" for="ch" forName="Child3Accent2" refType="h" fact="0.9392"/>
                  <dgm:constr type="w" for="ch" forName="Child3Accent2" refType="w" fact="0.0287"/>
                  <dgm:constr type="h" for="ch" forName="Child3Accent2" refType="h" fact="0.0608"/>
                  <dgm:constr type="r" for="ch" forName="Child3Accent3" refType="w" fact="0.7545"/>
                  <dgm:constr type="t" for="ch" forName="Child3Accent3" refType="h" fact="0.9392"/>
                  <dgm:constr type="w" for="ch" forName="Child3Accent3" refType="w" fact="0.0287"/>
                  <dgm:constr type="h" for="ch" forName="Child3Accent3" refType="h" fact="0.0608"/>
                  <dgm:constr type="r" for="ch" forName="Child3Accent4" refType="w" fact="0.8158"/>
                  <dgm:constr type="t" for="ch" forName="Child3Accent4" refType="h" fact="0.9392"/>
                  <dgm:constr type="w" for="ch" forName="Child3Accent4" refType="w" fact="0.0287"/>
                  <dgm:constr type="h" for="ch" forName="Child3Accent4" refType="h" fact="0.0608"/>
                  <dgm:constr type="r" for="ch" forName="Child3Accent5" refType="w" fact="0.8771"/>
                  <dgm:constr type="t" for="ch" forName="Child3Accent5" refType="h" fact="0.9392"/>
                  <dgm:constr type="w" for="ch" forName="Child3Accent5" refType="w" fact="0.0287"/>
                  <dgm:constr type="h" for="ch" forName="Child3Accent5" refType="h" fact="0.0608"/>
                  <dgm:constr type="r" for="ch" forName="Child3Accent6" refType="w" fact="0.9385"/>
                  <dgm:constr type="t" for="ch" forName="Child3Accent6" refType="h" fact="0.9392"/>
                  <dgm:constr type="w" for="ch" forName="Child3Accent6" refType="w" fact="0.0287"/>
                  <dgm:constr type="h" for="ch" forName="Child3Accent6" refType="h" fact="0.0608"/>
                  <dgm:constr type="r" for="ch" forName="Child3Accent7" refType="w" fact="0.9998"/>
                  <dgm:constr type="t" for="ch" forName="Child3Accent7" refType="h" fact="0.9392"/>
                  <dgm:constr type="w" for="ch" forName="Child3Accent7" refType="w" fact="0.0287"/>
                  <dgm:constr type="h" for="ch" forName="Child3Accent7" refType="h" fact="0.0608"/>
                  <dgm:constr type="r" for="ch" forName="ParentAccent1" refType="w" fact="0.0287"/>
                  <dgm:constr type="t" for="ch" forName="ParentAccent1" refType="h" fact="0.5511"/>
                  <dgm:constr type="w" for="ch" forName="ParentAccent1" refType="w" fact="0.0287"/>
                  <dgm:constr type="h" for="ch" forName="ParentAccent1" refType="h" fact="0.0608"/>
                  <dgm:constr type="r" for="ch" forName="ParentAccent2" refType="w" fact="0.0813"/>
                  <dgm:constr type="t" for="ch" forName="ParentAccent2" refType="h" fact="0.5511"/>
                  <dgm:constr type="w" for="ch" forName="ParentAccent2" refType="w" fact="0.0287"/>
                  <dgm:constr type="h" for="ch" forName="ParentAccent2" refType="h" fact="0.0608"/>
                  <dgm:constr type="r" for="ch" forName="ParentAccent3" refType="w" fact="0.1339"/>
                  <dgm:constr type="t" for="ch" forName="ParentAccent3" refType="h" fact="0.5511"/>
                  <dgm:constr type="w" for="ch" forName="ParentAccent3" refType="w" fact="0.0287"/>
                  <dgm:constr type="h" for="ch" forName="ParentAccent3" refType="h" fact="0.0608"/>
                  <dgm:constr type="r" for="ch" forName="ParentAccent4" refType="w" fact="0.1864"/>
                  <dgm:constr type="t" for="ch" forName="ParentAccent4" refType="h" fact="0.5511"/>
                  <dgm:constr type="w" for="ch" forName="ParentAccent4" refType="w" fact="0.0287"/>
                  <dgm:constr type="h" for="ch" forName="ParentAccent4" refType="h" fact="0.0608"/>
                  <dgm:constr type="r" for="ch" forName="ParentAccent5" refType="w" fact="0.239"/>
                  <dgm:constr type="t" for="ch" forName="ParentAccent5" refType="h" fact="0.5511"/>
                  <dgm:constr type="w" for="ch" forName="ParentAccent5" refType="w" fact="0.0287"/>
                  <dgm:constr type="h" for="ch" forName="ParentAccent5" refType="h" fact="0.0608"/>
                  <dgm:constr type="r" for="ch" forName="ParentAccent6" refType="w" fact="0.3203"/>
                  <dgm:constr type="t" for="ch" forName="ParentAccent6" refType="h" fact="0.5207"/>
                  <dgm:constr type="w" for="ch" forName="ParentAccent6" refType="w" fact="0.0574"/>
                  <dgm:constr type="h" for="ch" forName="ParentAccent6" refType="h" fact="0.1217"/>
                  <dgm:constr type="r" for="ch" forName="ParentAccent7" refType="w" fact="0.0755"/>
                  <dgm:constr type="t" for="ch" forName="ParentAccent7" refType="h" fact="0.4255"/>
                  <dgm:constr type="w" for="ch" forName="ParentAccent7" refType="w" fact="0.0287"/>
                  <dgm:constr type="h" for="ch" forName="ParentAccent7" refType="h" fact="0.0608"/>
                  <dgm:constr type="r" for="ch" forName="ParentAccent8" refType="w" fact="0.0755"/>
                  <dgm:constr type="t" for="ch" forName="ParentAccent8" refType="h" fact="0.6776"/>
                  <dgm:constr type="w" for="ch" forName="ParentAccent8" refType="w" fact="0.0287"/>
                  <dgm:constr type="h" for="ch" forName="ParentAccent8" refType="h" fact="0.0608"/>
                  <dgm:constr type="r" for="ch" forName="ParentAccent9" refType="w" fact="0.0499"/>
                  <dgm:constr type="t" for="ch" forName="ParentAccent9" refType="h" fact="0.4801"/>
                  <dgm:constr type="w" for="ch" forName="ParentAccent9" refType="w" fact="0.0287"/>
                  <dgm:constr type="h" for="ch" forName="ParentAccent9" refType="h" fact="0.0608"/>
                  <dgm:constr type="r" for="ch" forName="ParentAccent10" refType="w" fact="0.0482"/>
                  <dgm:constr type="t" for="ch" forName="ParentAccent10" refType="h" fact="0.6233"/>
                  <dgm:constr type="w" for="ch" forName="ParentAccent10" refType="w" fact="0.0287"/>
                  <dgm:constr type="h" for="ch" forName="ParentAccent10" refType="h" fact="0.0608"/>
                  <dgm:constr type="r" for="ch" forName="Child3" refType="w"/>
                  <dgm:constr type="t" for="ch" forName="Child3" refType="h" fact="0.7822"/>
                  <dgm:constr type="w" for="ch" forName="Child3" refType="w" fact="0.3364"/>
                  <dgm:constr type="h" for="ch" forName="Child3" refType="h" fact="0.1564"/>
                  <dgm:constr type="r" for="ch" forName="Child2" refType="w"/>
                  <dgm:constr type="t" for="ch" forName="Child2" refType="h" fact="0.3955"/>
                  <dgm:constr type="w" for="ch" forName="Child2" refType="w" fact="0.2544"/>
                  <dgm:constr type="h" for="ch" forName="Child2" refType="h" fact="0.1564"/>
                  <dgm:constr type="r" for="ch" forName="Child1" refType="w"/>
                  <dgm:constr type="t" for="ch" forName="Child1" refType="h" fact="0"/>
                  <dgm:constr type="w" for="ch" forName="Child1" refType="w" fact="0.3364"/>
                  <dgm:constr type="h" for="ch" forName="Child1" refType="h" fact="0.1564"/>
                  <dgm:constr type="r" for="ch" forName="Parent" refType="w" fact="0.6347"/>
                  <dgm:constr type="t" for="ch" forName="Parent" refType="h" fact="0.2737"/>
                  <dgm:constr type="w" for="ch" forName="Parent" refType="w" fact="0.2906"/>
                  <dgm:constr type="h" for="ch" forName="Parent" refType="h" fact="0.6157"/>
                </dgm:constrLst>
              </dgm:if>
              <dgm:if name="Name19" axis="ch" ptType="node" func="cnt" op="equ" val="4">
                <dgm:alg type="composite">
                  <dgm:param type="ar" val="1.8304"/>
                </dgm:alg>
                <dgm:constrLst>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 refType="w" fact="0.6229"/>
                  <dgm:constr type="t" for="ch" forName="Parent" refType="h" fact="0.2946"/>
                  <dgm:constr type="w" for="ch" forName="Parent" refType="w" fact="0.2862"/>
                  <dgm:constr type="h" for="ch" forName="Parent" refType="h" fact="0.5239"/>
                  <dgm:constr type="r" for="ch" forName="Child1Accent1" refType="w" fact="0.6096"/>
                  <dgm:constr type="t" for="ch" forName="Child1Accent1" refType="h" fact="0.2104"/>
                  <dgm:constr type="w" for="ch" forName="Child1Accent1" refType="w" fact="0.0566"/>
                  <dgm:constr type="h" for="ch" forName="Child1Accent1" refType="h" fact="0.1035"/>
                  <dgm:constr type="r" for="ch" forName="Child1Accent3" refType="w" fact="0.6999"/>
                  <dgm:constr type="t" for="ch" forName="Child1Accent3" refType="h" fact="0.128"/>
                  <dgm:constr type="w" for="ch" forName="Child1Accent3" refType="w" fact="0.0283"/>
                  <dgm:constr type="h" for="ch" forName="Child1Accent3" refType="h" fact="0.0518"/>
                  <dgm:constr type="r" for="ch" forName="Child1Accent4" refType="w" fact="0.7582"/>
                  <dgm:constr type="t" for="ch" forName="Child1Accent4" refType="h" fact="0.128"/>
                  <dgm:constr type="w" for="ch" forName="Child1Accent4" refType="w" fact="0.0283"/>
                  <dgm:constr type="h" for="ch" forName="Child1Accent4" refType="h" fact="0.0518"/>
                  <dgm:constr type="r" for="ch" forName="Child1Accent5" refType="w" fact="0.8165"/>
                  <dgm:constr type="t" for="ch" forName="Child1Accent5" refType="h" fact="0.128"/>
                  <dgm:constr type="w" for="ch" forName="Child1Accent5" refType="w" fact="0.0283"/>
                  <dgm:constr type="h" for="ch" forName="Child1Accent5" refType="h" fact="0.0518"/>
                  <dgm:constr type="r" for="ch" forName="Child1Accent6" refType="w" fact="0.8748"/>
                  <dgm:constr type="t" for="ch" forName="Child1Accent6" refType="h" fact="0.128"/>
                  <dgm:constr type="w" for="ch" forName="Child1Accent6" refType="w" fact="0.0283"/>
                  <dgm:constr type="h" for="ch" forName="Child1Accent6" refType="h" fact="0.0518"/>
                  <dgm:constr type="r" for="ch" forName="Child3Accent1" refType="w" fact="0.6842"/>
                  <dgm:constr type="t" for="ch" forName="Child3Accent1" refType="h" fact="0.6212"/>
                  <dgm:constr type="w" for="ch" forName="Child3Accent1" refType="w" fact="0.0566"/>
                  <dgm:constr type="h" for="ch" forName="Child3Accent1" refType="h" fact="0.1035"/>
                  <dgm:constr type="r" for="ch" forName="Child3Accent2" refType="w" fact="0.7311"/>
                  <dgm:constr type="t" for="ch" forName="Child3Accent2" refType="h" fact="0.6828"/>
                  <dgm:constr type="w" for="ch" forName="Child3Accent2" refType="w" fact="0.0283"/>
                  <dgm:constr type="h" for="ch" forName="Child3Accent2" refType="h" fact="0.0518"/>
                  <dgm:constr type="r" for="ch" forName="Child3Accent4" refType="w" fact="0.8386"/>
                  <dgm:constr type="t" for="ch" forName="Child3Accent4" refType="h" fact="0.6828"/>
                  <dgm:constr type="w" for="ch" forName="Child3Accent4" refType="w" fact="0.0283"/>
                  <dgm:constr type="h" for="ch" forName="Child3Accent4" refType="h" fact="0.0518"/>
                  <dgm:constr type="r" for="ch" forName="Child3Accent5" refType="w" fact="0.8923"/>
                  <dgm:constr type="t" for="ch" forName="Child3Accent5" refType="h" fact="0.6828"/>
                  <dgm:constr type="w" for="ch" forName="Child3Accent5" refType="w" fact="0.0283"/>
                  <dgm:constr type="h" for="ch" forName="Child3Accent5" refType="h" fact="0.0518"/>
                  <dgm:constr type="r" for="ch" forName="Child1Accent7" refType="w" fact="0.9332"/>
                  <dgm:constr type="t" for="ch" forName="Child1Accent7" refType="h" fact="0.128"/>
                  <dgm:constr type="w" for="ch" forName="Child1Accent7" refType="w" fact="0.0283"/>
                  <dgm:constr type="h" for="ch" forName="Child1Accent7" refType="h" fact="0.0518"/>
                  <dgm:constr type="r" for="ch" forName="Child3Accent6" refType="w" fact="0.9461"/>
                  <dgm:constr type="t" for="ch" forName="Child3Accent6" refType="h" fact="0.6828"/>
                  <dgm:constr type="w" for="ch" forName="Child3Accent6" refType="w" fact="0.0283"/>
                  <dgm:constr type="h" for="ch" forName="Child3Accent6" refType="h" fact="0.0518"/>
                  <dgm:constr type="r" for="ch" forName="Child1Accent8" refType="w" fact="0.9915"/>
                  <dgm:constr type="t" for="ch" forName="Child1Accent8" refType="h" fact="0.128"/>
                  <dgm:constr type="w" for="ch" forName="Child1Accent8" refType="w" fact="0.0283"/>
                  <dgm:constr type="h" for="ch" forName="Child1Accent8" refType="h" fact="0.0518"/>
                  <dgm:constr type="r" for="ch" forName="Child1Accent9" refType="w" fact="0"/>
                  <dgm:constr type="t" for="ch" forName="Child1Accent9" refType="h" fact="0"/>
                  <dgm:constr type="w" for="ch" forName="Child1Accent9" refType="w" fact="0"/>
                  <dgm:constr type="h" for="ch" forName="Child1Accent9" refType="h" fact="0"/>
                  <dgm:constr type="r" for="ch" forName="Child3Accent7" refType="w" fact="0.9998"/>
                  <dgm:constr type="t" for="ch" forName="Child3Accent7" refType="h" fact="0.6828"/>
                  <dgm:constr type="w" for="ch" forName="Child3Accent7" refType="w" fact="0.0283"/>
                  <dgm:constr type="h" for="ch" forName="Child3Accent7" refType="h" fact="0.0518"/>
                  <dgm:constr type="r" for="ch" forName="Child4Accent1" refType="w" fact="0.6096"/>
                  <dgm:constr type="t" for="ch" forName="Child4Accent1" refType="h" fact="0.8"/>
                  <dgm:constr type="w" for="ch" forName="Child4Accent1" refType="w" fact="0.0566"/>
                  <dgm:constr type="h" for="ch" forName="Child4Accent1" refType="h" fact="0.1035"/>
                  <dgm:constr type="r" for="ch" forName="Child4Accent3" refType="w" fact="0.7002"/>
                  <dgm:constr type="t" for="ch" forName="Child4Accent3" refType="h" fact="0.9482"/>
                  <dgm:constr type="w" for="ch" forName="Child4Accent3" refType="w" fact="0.0283"/>
                  <dgm:constr type="h" for="ch" forName="Child4Accent3" refType="h" fact="0.0518"/>
                  <dgm:constr type="r" for="ch" forName="Child4Accent4" refType="w" fact="0.7585"/>
                  <dgm:constr type="t" for="ch" forName="Child4Accent4" refType="h" fact="0.9482"/>
                  <dgm:constr type="w" for="ch" forName="Child4Accent4" refType="w" fact="0.0283"/>
                  <dgm:constr type="h" for="ch" forName="Child4Accent4" refType="h" fact="0.0518"/>
                  <dgm:constr type="r" for="ch" forName="Child4Accent5" refType="w" fact="0.8167"/>
                  <dgm:constr type="t" for="ch" forName="Child4Accent5" refType="h" fact="0.9482"/>
                  <dgm:constr type="w" for="ch" forName="Child4Accent5" refType="w" fact="0.0283"/>
                  <dgm:constr type="h" for="ch" forName="Child4Accent5" refType="h" fact="0.0518"/>
                  <dgm:constr type="r" for="ch" forName="Child4Accent6" refType="w" fact="0.8749"/>
                  <dgm:constr type="t" for="ch" forName="Child4Accent6" refType="h" fact="0.9482"/>
                  <dgm:constr type="w" for="ch" forName="Child4Accent6" refType="w" fact="0.0283"/>
                  <dgm:constr type="h" for="ch" forName="Child4Accent6" refType="h" fact="0.0518"/>
                  <dgm:constr type="r" for="ch" forName="Child4Accent7" refType="w" fact="0.9332"/>
                  <dgm:constr type="t" for="ch" forName="Child4Accent7" refType="h" fact="0.9482"/>
                  <dgm:constr type="w" for="ch" forName="Child4Accent7" refType="w" fact="0.0283"/>
                  <dgm:constr type="h" for="ch" forName="Child4Accent7" refType="h" fact="0.0518"/>
                  <dgm:constr type="r" for="ch" forName="Child4Accent8" refType="w" fact="0.9914"/>
                  <dgm:constr type="t" for="ch" forName="Child4Accent8" refType="h" fact="0.9482"/>
                  <dgm:constr type="w" for="ch" forName="Child4Accent8" refType="w" fact="0.0283"/>
                  <dgm:constr type="h" for="ch" forName="Child4Accent8" refType="h" fact="0.0518"/>
                  <dgm:constr type="r" for="ch" forName="Child2Accent1" refType="w" fact="0.6842"/>
                  <dgm:constr type="t" for="ch" forName="Child2Accent1" refType="h" fact="0.3725"/>
                  <dgm:constr type="w" for="ch" forName="Child2Accent1" refType="w" fact="0.0566"/>
                  <dgm:constr type="h" for="ch" forName="Child2Accent1" refType="h" fact="0.1035"/>
                  <dgm:constr type="r" for="ch" forName="Child4Accent2" refType="w" fact="0.642"/>
                  <dgm:constr type="t" for="ch" forName="Child4Accent2" refType="h" fact="0.8993"/>
                  <dgm:constr type="w" for="ch" forName="Child4Accent2" refType="w" fact="0.0283"/>
                  <dgm:constr type="h" for="ch" forName="Child4Accent2" refType="h" fact="0.0518"/>
                  <dgm:constr type="r" for="ch" forName="Child1Accent2" refType="w" fact="0.6415"/>
                  <dgm:constr type="t" for="ch" forName="Child1Accent2" refType="h" fact="0.162"/>
                  <dgm:constr type="w" for="ch" forName="Child1Accent2" refType="w" fact="0.0283"/>
                  <dgm:constr type="h" for="ch" forName="Child1Accent2" refType="h" fact="0.0518"/>
                  <dgm:constr type="r" for="ch" forName="Child3Accent3" refType="w" fact="0.7849"/>
                  <dgm:constr type="t" for="ch" forName="Child3Accent3" refType="h" fact="0.6828"/>
                  <dgm:constr type="w" for="ch" forName="Child3Accent3" refType="w" fact="0.0283"/>
                  <dgm:constr type="h" for="ch" forName="Child3Accent3" refType="h" fact="0.0518"/>
                  <dgm:constr type="r" for="ch" forName="Child2Accent2" refType="w" fact="0.7311"/>
                  <dgm:constr type="t" for="ch" forName="Child2Accent2" refType="h" fact="0.3937"/>
                  <dgm:constr type="w" for="ch" forName="Child2Accent2" refType="w" fact="0.0283"/>
                  <dgm:constr type="h" for="ch" forName="Child2Accent2" refType="h" fact="0.0518"/>
                  <dgm:constr type="r" for="ch" forName="Child2Accent4" refType="w" fact="0.8386"/>
                  <dgm:constr type="t" for="ch" forName="Child2Accent4" refType="h" fact="0.3937"/>
                  <dgm:constr type="w" for="ch" forName="Child2Accent4" refType="w" fact="0.0283"/>
                  <dgm:constr type="h" for="ch" forName="Child2Accent4" refType="h" fact="0.0518"/>
                  <dgm:constr type="r" for="ch" forName="Child2Accent5" refType="w" fact="0.8923"/>
                  <dgm:constr type="t" for="ch" forName="Child2Accent5" refType="h" fact="0.3937"/>
                  <dgm:constr type="w" for="ch" forName="Child2Accent5" refType="w" fact="0.0283"/>
                  <dgm:constr type="h" for="ch" forName="Child2Accent5" refType="h" fact="0.0518"/>
                  <dgm:constr type="r" for="ch" forName="Child2Accent6" refType="w" fact="0.9461"/>
                  <dgm:constr type="t" for="ch" forName="Child2Accent6" refType="h" fact="0.3937"/>
                  <dgm:constr type="w" for="ch" forName="Child2Accent6" refType="w" fact="0.0283"/>
                  <dgm:constr type="h" for="ch" forName="Child2Accent6" refType="h" fact="0.0518"/>
                  <dgm:constr type="r" for="ch" forName="Child2Accent7" refType="w" fact="0.9998"/>
                  <dgm:constr type="t" for="ch" forName="Child2Accent7" refType="h" fact="0.3937"/>
                  <dgm:constr type="w" for="ch" forName="Child2Accent7" refType="w" fact="0.0283"/>
                  <dgm:constr type="h" for="ch" forName="Child2Accent7" refType="h" fact="0.0518"/>
                  <dgm:constr type="r" for="ch" forName="Child2Accent3" refType="w" fact="0.7849"/>
                  <dgm:constr type="t" for="ch" forName="Child2Accent3" refType="h" fact="0.3937"/>
                  <dgm:constr type="w" for="ch" forName="Child2Accent3" refType="w" fact="0.0283"/>
                  <dgm:constr type="h" for="ch" forName="Child2Accent3" refType="h" fact="0.0518"/>
                  <dgm:constr type="r" for="ch" forName="ParentAccent1" refType="w" fact="0.0283"/>
                  <dgm:constr type="t" for="ch" forName="ParentAccent1" refType="h" fact="0.5316"/>
                  <dgm:constr type="w" for="ch" forName="ParentAccent1" refType="w" fact="0.0283"/>
                  <dgm:constr type="h" for="ch" forName="ParentAccent1" refType="h" fact="0.0518"/>
                  <dgm:constr type="r" for="ch" forName="ParentAccent2" refType="w" fact="0.0801"/>
                  <dgm:constr type="t" for="ch" forName="ParentAccent2" refType="h" fact="0.5316"/>
                  <dgm:constr type="w" for="ch" forName="ParentAccent2" refType="w" fact="0.0283"/>
                  <dgm:constr type="h" for="ch" forName="ParentAccent2" refType="h" fact="0.0518"/>
                  <dgm:constr type="r" for="ch" forName="ParentAccent3" refType="w" fact="0.1318"/>
                  <dgm:constr type="t" for="ch" forName="ParentAccent3" refType="h" fact="0.5316"/>
                  <dgm:constr type="w" for="ch" forName="ParentAccent3" refType="w" fact="0.0283"/>
                  <dgm:constr type="h" for="ch" forName="ParentAccent3" refType="h" fact="0.0518"/>
                  <dgm:constr type="r" for="ch" forName="ParentAccent4" refType="w" fact="0.1836"/>
                  <dgm:constr type="t" for="ch" forName="ParentAccent4" refType="h" fact="0.5316"/>
                  <dgm:constr type="w" for="ch" forName="ParentAccent4" refType="w" fact="0.0283"/>
                  <dgm:constr type="h" for="ch" forName="ParentAccent4" refType="h" fact="0.0518"/>
                  <dgm:constr type="r" for="ch" forName="ParentAccent5" refType="w" fact="0.2354"/>
                  <dgm:constr type="t" for="ch" forName="ParentAccent5" refType="h" fact="0.5316"/>
                  <dgm:constr type="w" for="ch" forName="ParentAccent5" refType="w" fact="0.0283"/>
                  <dgm:constr type="h" for="ch" forName="ParentAccent5" refType="h" fact="0.0518"/>
                  <dgm:constr type="r" for="ch" forName="ParentAccent6" refType="w" fact="0.3154"/>
                  <dgm:constr type="t" for="ch" forName="ParentAccent6" refType="h" fact="0.5057"/>
                  <dgm:constr type="w" for="ch" forName="ParentAccent6" refType="w" fact="0.0566"/>
                  <dgm:constr type="h" for="ch" forName="ParentAccent6" refType="h" fact="0.1035"/>
                  <dgm:constr type="r" for="ch" forName="ParentAccent7" refType="w" fact="0.0744"/>
                  <dgm:constr type="t" for="ch" forName="ParentAccent7" refType="h" fact="0.4247"/>
                  <dgm:constr type="w" for="ch" forName="ParentAccent7" refType="w" fact="0.0283"/>
                  <dgm:constr type="h" for="ch" forName="ParentAccent7" refType="h" fact="0.0518"/>
                  <dgm:constr type="r" for="ch" forName="ParentAccent8" refType="w" fact="0.0744"/>
                  <dgm:constr type="t" for="ch" forName="ParentAccent8" refType="h" fact="0.6392"/>
                  <dgm:constr type="w" for="ch" forName="ParentAccent8" refType="w" fact="0.0283"/>
                  <dgm:constr type="h" for="ch" forName="ParentAccent8" refType="h" fact="0.0518"/>
                  <dgm:constr type="r" for="ch" forName="ParentAccent9" refType="w" fact="0.0491"/>
                  <dgm:constr type="t" for="ch" forName="ParentAccent9" refType="h" fact="0.4712"/>
                  <dgm:constr type="w" for="ch" forName="ParentAccent9" refType="w" fact="0.0283"/>
                  <dgm:constr type="h" for="ch" forName="ParentAccent9" refType="h" fact="0.0518"/>
                  <dgm:constr type="r" for="ch" forName="ParentAccent10" refType="w" fact="0.0475"/>
                  <dgm:constr type="t" for="ch" forName="ParentAccent10" refType="h" fact="0.593"/>
                  <dgm:constr type="w" for="ch" forName="ParentAccent10" refType="w" fact="0.0283"/>
                  <dgm:constr type="h" for="ch" forName="ParentAccent10" refType="h" fact="0.0518"/>
                  <dgm:constr type="r" for="ch" forName="Child4" refType="w" fact="0.9919"/>
                  <dgm:constr type="t" for="ch" forName="Child4" refType="h" fact="0.8184"/>
                  <dgm:constr type="w" for="ch" forName="Child4" refType="w" fact="0.3192"/>
                  <dgm:constr type="h" for="ch" forName="Child4" refType="h" fact="0.1294"/>
                  <dgm:constr type="r" for="ch" forName="Child3" refType="w"/>
                  <dgm:constr type="t" for="ch" forName="Child3" refType="h" fact="0.5547"/>
                  <dgm:constr type="w" for="ch" forName="Child3" refType="w" fact="0.297"/>
                  <dgm:constr type="h" for="ch" forName="Child3" refType="h" fact="0.1294"/>
                  <dgm:constr type="r" for="ch" forName="Child2" refType="w"/>
                  <dgm:constr type="t" for="ch" forName="Child2" refType="h" fact="0.2662"/>
                  <dgm:constr type="w" for="ch" forName="Child2" refType="w" fact="0.297"/>
                  <dgm:constr type="h" for="ch" forName="Child2" refType="h" fact="0.1294"/>
                  <dgm:constr type="r" for="ch" forName="Child1" refType="w" fact="0.9919"/>
                  <dgm:constr type="t" for="ch" forName="Child1" refType="h" fact="0"/>
                  <dgm:constr type="w" for="ch" forName="Child1" refType="w" fact="0.3192"/>
                  <dgm:constr type="h" for="ch" forName="Child1" refType="h" fact="0.1294"/>
                </dgm:constrLst>
              </dgm:if>
              <dgm:else name="Name20">
                <dgm:alg type="composite">
                  <dgm:param type="ar" val="1.3278"/>
                </dgm:alg>
                <dgm:constrLst>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Child2Accent1" refType="w" fact="0.6564"/>
                  <dgm:constr type="t" for="ch" forName="Child2Accent1" refType="h" fact="0.3184"/>
                  <dgm:constr type="w" for="ch" forName="Child2Accent1" refType="w" fact="0.0574"/>
                  <dgm:constr type="h" for="ch" forName="Child2Accent1" refType="h" fact="0.0763"/>
                  <dgm:constr type="r" for="ch" forName="Child2Accent2" refType="w" fact="0.6932"/>
                  <dgm:constr type="t" for="ch" forName="Child2Accent2" refType="h" fact="0.2781"/>
                  <dgm:constr type="w" for="ch" forName="Child2Accent2" refType="w" fact="0.0287"/>
                  <dgm:constr type="h" for="ch" forName="Child2Accent2" refType="h" fact="0.0381"/>
                  <dgm:constr type="r" for="ch" forName="Child2Accent3" refType="w" fact="0.7545"/>
                  <dgm:constr type="t" for="ch" forName="Child2Accent3" refType="h" fact="0.2781"/>
                  <dgm:constr type="w" for="ch" forName="Child2Accent3" refType="w" fact="0.0287"/>
                  <dgm:constr type="h" for="ch" forName="Child2Accent3" refType="h" fact="0.0381"/>
                  <dgm:constr type="r" for="ch" forName="Child2Accent4" refType="w" fact="0.8158"/>
                  <dgm:constr type="t" for="ch" forName="Child2Accent4" refType="h" fact="0.2781"/>
                  <dgm:constr type="w" for="ch" forName="Child2Accent4" refType="w" fact="0.0287"/>
                  <dgm:constr type="h" for="ch" forName="Child2Accent4" refType="h" fact="0.0381"/>
                  <dgm:constr type="r" for="ch" forName="Child2Accent5" refType="w" fact="0.8771"/>
                  <dgm:constr type="t" for="ch" forName="Child2Accent5" refType="h" fact="0.2781"/>
                  <dgm:constr type="w" for="ch" forName="Child2Accent5" refType="w" fact="0.0287"/>
                  <dgm:constr type="h" for="ch" forName="Child2Accent5" refType="h" fact="0.0381"/>
                  <dgm:constr type="r" for="ch" forName="Child2Accent6" refType="w" fact="0.9385"/>
                  <dgm:constr type="t" for="ch" forName="Child2Accent6" refType="h" fact="0.2781"/>
                  <dgm:constr type="w" for="ch" forName="Child2Accent6" refType="w" fact="0.0287"/>
                  <dgm:constr type="h" for="ch" forName="Child2Accent6" refType="h" fact="0.0381"/>
                  <dgm:constr type="r" for="ch" forName="Child2Accent7" refType="w" fact="0.9998"/>
                  <dgm:constr type="t" for="ch" forName="Child2Accent7" refType="h" fact="0.2781"/>
                  <dgm:constr type="w" for="ch" forName="Child2Accent7" refType="w" fact="0.0287"/>
                  <dgm:constr type="h" for="ch" forName="Child2Accent7" refType="h" fact="0.0381"/>
                  <dgm:constr type="r" for="ch" forName="Child3Accent1" refType="w" fact="0.716"/>
                  <dgm:constr type="t" for="ch" forName="Child3Accent1" refType="h" fact="0.5061"/>
                  <dgm:constr type="w" for="ch" forName="Child3Accent1" refType="w" fact="0.0574"/>
                  <dgm:constr type="h" for="ch" forName="Child3Accent1" refType="h" fact="0.0763"/>
                  <dgm:constr type="r" for="ch" forName="Child3Accent2" refType="w" fact="0.7728"/>
                  <dgm:constr type="t" for="ch" forName="Child3Accent2" refType="h" fact="0.5252"/>
                  <dgm:constr type="w" for="ch" forName="Child3Accent2" refType="w" fact="0.0287"/>
                  <dgm:constr type="h" for="ch" forName="Child3Accent2" refType="h" fact="0.0381"/>
                  <dgm:constr type="r" for="ch" forName="Child3Accent3" refType="w" fact="0.8295"/>
                  <dgm:constr type="t" for="ch" forName="Child3Accent3" refType="h" fact="0.5252"/>
                  <dgm:constr type="w" for="ch" forName="Child3Accent3" refType="w" fact="0.0287"/>
                  <dgm:constr type="h" for="ch" forName="Child3Accent3" refType="h" fact="0.0381"/>
                  <dgm:constr type="r" for="ch" forName="Child3Accent4" refType="w" fact="0.8863"/>
                  <dgm:constr type="t" for="ch" forName="Child3Accent4" refType="h" fact="0.5252"/>
                  <dgm:constr type="w" for="ch" forName="Child3Accent4" refType="w" fact="0.0287"/>
                  <dgm:constr type="h" for="ch" forName="Child3Accent4" refType="h" fact="0.0381"/>
                  <dgm:constr type="r" for="ch" forName="Child3Accent5" refType="w" fact="0.943"/>
                  <dgm:constr type="t" for="ch" forName="Child3Accent5" refType="h" fact="0.5252"/>
                  <dgm:constr type="w" for="ch" forName="Child3Accent5" refType="w" fact="0.0287"/>
                  <dgm:constr type="h" for="ch" forName="Child3Accent5" refType="h" fact="0.0381"/>
                  <dgm:constr type="r" for="ch" forName="Child3Accent6" refType="w" fact="0.9998"/>
                  <dgm:constr type="t" for="ch" forName="Child3Accent6" refType="h" fact="0.5252"/>
                  <dgm:constr type="w" for="ch" forName="Child3Accent6" refType="w" fact="0.0287"/>
                  <dgm:constr type="h" for="ch" forName="Child3Accent6" refType="h" fact="0.0381"/>
                  <dgm:constr type="r" for="ch" forName="Child3Accent7" refType="w" fact="0"/>
                  <dgm:constr type="t" for="ch" forName="Child3Accent7" refType="h" fact="0"/>
                  <dgm:constr type="w" for="ch" forName="Child3Accent7" refType="w" fact="0"/>
                  <dgm:constr type="h" for="ch" forName="Child3Accent7" refType="h" fact="0"/>
                  <dgm:constr type="r" for="ch" forName="Child4Accent1" refType="w" fact="0.6564"/>
                  <dgm:constr type="t" for="ch" forName="Child4Accent1" refType="h" fact="0.6908"/>
                  <dgm:constr type="w" for="ch" forName="Child4Accent1" refType="w" fact="0.0574"/>
                  <dgm:constr type="h" for="ch" forName="Child4Accent1" refType="h" fact="0.0763"/>
                  <dgm:constr type="r" for="ch" forName="Child4Accent2" refType="w" fact="0.6932"/>
                  <dgm:constr type="t" for="ch" forName="Child4Accent2" refType="h" fact="0.7684"/>
                  <dgm:constr type="w" for="ch" forName="Child4Accent2" refType="w" fact="0.0287"/>
                  <dgm:constr type="h" for="ch" forName="Child4Accent2" refType="h" fact="0.0381"/>
                  <dgm:constr type="r" for="ch" forName="Child4Accent3" refType="w" fact="0.7545"/>
                  <dgm:constr type="t" for="ch" forName="Child4Accent3" refType="h" fact="0.7684"/>
                  <dgm:constr type="w" for="ch" forName="Child4Accent3" refType="w" fact="0.0287"/>
                  <dgm:constr type="h" for="ch" forName="Child4Accent3" refType="h" fact="0.0381"/>
                  <dgm:constr type="r" for="ch" forName="Child4Accent4" refType="w" fact="0.8158"/>
                  <dgm:constr type="t" for="ch" forName="Child4Accent4" refType="h" fact="0.7684"/>
                  <dgm:constr type="w" for="ch" forName="Child4Accent4" refType="w" fact="0.0287"/>
                  <dgm:constr type="h" for="ch" forName="Child4Accent4" refType="h" fact="0.0381"/>
                  <dgm:constr type="r" for="ch" forName="Child4Accent5" refType="w" fact="0.8771"/>
                  <dgm:constr type="t" for="ch" forName="Child4Accent5" refType="h" fact="0.7684"/>
                  <dgm:constr type="w" for="ch" forName="Child4Accent5" refType="w" fact="0.0287"/>
                  <dgm:constr type="h" for="ch" forName="Child4Accent5" refType="h" fact="0.0381"/>
                  <dgm:constr type="r" for="ch" forName="Child4Accent6" refType="w" fact="0.9385"/>
                  <dgm:constr type="t" for="ch" forName="Child4Accent6" refType="h" fact="0.7684"/>
                  <dgm:constr type="w" for="ch" forName="Child4Accent6" refType="w" fact="0.0287"/>
                  <dgm:constr type="h" for="ch" forName="Child4Accent6" refType="h" fact="0.0381"/>
                  <dgm:constr type="r" for="ch" forName="Child4Accent7" refType="w" fact="0.9998"/>
                  <dgm:constr type="t" for="ch" forName="Child4Accent7" refType="h" fact="0.7684"/>
                  <dgm:constr type="w" for="ch" forName="Child4Accent7" refType="w" fact="0.0287"/>
                  <dgm:constr type="h" for="ch" forName="Child4Accent7" refType="h" fact="0.0381"/>
                  <dgm:constr type="r" for="ch" forName="Child4Accent8" refType="w" fact="0"/>
                  <dgm:constr type="t" for="ch" forName="Child4Accent8" refType="h" fact="0"/>
                  <dgm:constr type="w" for="ch" forName="Child4Accent8" refType="w" fact="0"/>
                  <dgm:constr type="h" for="ch" forName="Child4Accent8" refType="h" fact="0"/>
                  <dgm:constr type="r" for="ch" forName="ParentAccent1" refType="w" fact="0.0287"/>
                  <dgm:constr type="t" for="ch" forName="ParentAccent1" refType="h" fact="0.5252"/>
                  <dgm:constr type="w" for="ch" forName="ParentAccent1" refType="w" fact="0.0287"/>
                  <dgm:constr type="h" for="ch" forName="ParentAccent1" refType="h" fact="0.0381"/>
                  <dgm:constr type="r" for="ch" forName="ParentAccent2" refType="w" fact="0.0813"/>
                  <dgm:constr type="t" for="ch" forName="ParentAccent2" refType="h" fact="0.5252"/>
                  <dgm:constr type="w" for="ch" forName="ParentAccent2" refType="w" fact="0.0287"/>
                  <dgm:constr type="h" for="ch" forName="ParentAccent2" refType="h" fact="0.0381"/>
                  <dgm:constr type="r" for="ch" forName="ParentAccent3" refType="w" fact="0.1339"/>
                  <dgm:constr type="t" for="ch" forName="ParentAccent3" refType="h" fact="0.5252"/>
                  <dgm:constr type="w" for="ch" forName="ParentAccent3" refType="w" fact="0.0287"/>
                  <dgm:constr type="h" for="ch" forName="ParentAccent3" refType="h" fact="0.0381"/>
                  <dgm:constr type="r" for="ch" forName="ParentAccent4" refType="w" fact="0.1864"/>
                  <dgm:constr type="t" for="ch" forName="ParentAccent4" refType="h" fact="0.5252"/>
                  <dgm:constr type="w" for="ch" forName="ParentAccent4" refType="w" fact="0.0287"/>
                  <dgm:constr type="h" for="ch" forName="ParentAccent4" refType="h" fact="0.0381"/>
                  <dgm:constr type="r" for="ch" forName="ParentAccent5" refType="w" fact="0.239"/>
                  <dgm:constr type="t" for="ch" forName="ParentAccent5" refType="h" fact="0.5252"/>
                  <dgm:constr type="w" for="ch" forName="ParentAccent5" refType="w" fact="0.0287"/>
                  <dgm:constr type="h" for="ch" forName="ParentAccent5" refType="h" fact="0.0381"/>
                  <dgm:constr type="r" for="ch" forName="ParentAccent6" refType="w" fact="0.3203"/>
                  <dgm:constr type="t" for="ch" forName="ParentAccent6" refType="h" fact="0.5061"/>
                  <dgm:constr type="w" for="ch" forName="ParentAccent6" refType="w" fact="0.0574"/>
                  <dgm:constr type="h" for="ch" forName="ParentAccent6" refType="h" fact="0.0763"/>
                  <dgm:constr type="r" for="ch" forName="ParentAccent7" refType="w" fact="0.0755"/>
                  <dgm:constr type="t" for="ch" forName="ParentAccent7" refType="h" fact="0.4464"/>
                  <dgm:constr type="w" for="ch" forName="ParentAccent7" refType="w" fact="0.0287"/>
                  <dgm:constr type="h" for="ch" forName="ParentAccent7" refType="h" fact="0.0381"/>
                  <dgm:constr type="r" for="ch" forName="ParentAccent8" refType="w" fact="0.0755"/>
                  <dgm:constr type="t" for="ch" forName="ParentAccent8" refType="h" fact="0.6045"/>
                  <dgm:constr type="w" for="ch" forName="ParentAccent8" refType="w" fact="0.0287"/>
                  <dgm:constr type="h" for="ch" forName="ParentAccent8" refType="h" fact="0.0381"/>
                  <dgm:constr type="r" for="ch" forName="ParentAccent9" refType="w" fact="0.0499"/>
                  <dgm:constr type="t" for="ch" forName="ParentAccent9" refType="h" fact="0.4807"/>
                  <dgm:constr type="w" for="ch" forName="ParentAccent9" refType="w" fact="0.0287"/>
                  <dgm:constr type="h" for="ch" forName="ParentAccent9" refType="h" fact="0.0381"/>
                  <dgm:constr type="r" for="ch" forName="ParentAccent10" refType="w" fact="0.0482"/>
                  <dgm:constr type="t" for="ch" forName="ParentAccent10" refType="h" fact="0.5705"/>
                  <dgm:constr type="w" for="ch" forName="ParentAccent10" refType="w" fact="0.0287"/>
                  <dgm:constr type="h" for="ch" forName="ParentAccent10" refType="h" fact="0.0381"/>
                  <dgm:constr type="r" for="ch" forName="Child1Accent1" refType="w" fact="0.5181"/>
                  <dgm:constr type="t" for="ch" forName="Child1Accent1" refType="h" fact="0.2457"/>
                  <dgm:constr type="w" for="ch" forName="Child1Accent1" refType="w" fact="0.0574"/>
                  <dgm:constr type="h" for="ch" forName="Child1Accent1" refType="h" fact="0.0763"/>
                  <dgm:constr type="r" for="ch" forName="Child1Accent2" refType="w" fact="0.5542"/>
                  <dgm:constr type="t" for="ch" forName="Child1Accent2" refType="h" fact="0.2004"/>
                  <dgm:constr type="w" for="ch" forName="Child1Accent2" refType="w" fact="0.0287"/>
                  <dgm:constr type="h" for="ch" forName="Child1Accent2" refType="h" fact="0.0381"/>
                  <dgm:constr type="r" for="ch" forName="Child1Accent3" refType="w" fact="0.5946"/>
                  <dgm:constr type="t" for="ch" forName="Child1Accent3" refType="h" fact="0.1445"/>
                  <dgm:constr type="w" for="ch" forName="Child1Accent3" refType="w" fact="0.0287"/>
                  <dgm:constr type="h" for="ch" forName="Child1Accent3" refType="h" fact="0.0381"/>
                  <dgm:constr type="r" for="ch" forName="Child1Accent4" refType="w" fact="0.6347"/>
                  <dgm:constr type="t" for="ch" forName="Child1Accent4" refType="h" fact="0.097"/>
                  <dgm:constr type="w" for="ch" forName="Child1Accent4" refType="w" fact="0.0287"/>
                  <dgm:constr type="h" for="ch" forName="Child1Accent4" refType="h" fact="0.0381"/>
                  <dgm:constr type="r" for="ch" forName="Child1Accent5" refType="w" fact="0.696"/>
                  <dgm:constr type="t" for="ch" forName="Child1Accent5" refType="h" fact="0.097"/>
                  <dgm:constr type="w" for="ch" forName="Child1Accent5" refType="w" fact="0.0287"/>
                  <dgm:constr type="h" for="ch" forName="Child1Accent5" refType="h" fact="0.0381"/>
                  <dgm:constr type="r" for="ch" forName="Child1Accent6" refType="w" fact="0.7574"/>
                  <dgm:constr type="t" for="ch" forName="Child1Accent6" refType="h" fact="0.097"/>
                  <dgm:constr type="w" for="ch" forName="Child1Accent6" refType="w" fact="0.0287"/>
                  <dgm:constr type="h" for="ch" forName="Child1Accent6" refType="h" fact="0.0381"/>
                  <dgm:constr type="r" for="ch" forName="Child1Accent7" refType="w" fact="0.8187"/>
                  <dgm:constr type="t" for="ch" forName="Child1Accent7" refType="h" fact="0.097"/>
                  <dgm:constr type="w" for="ch" forName="Child1Accent7" refType="w" fact="0.0287"/>
                  <dgm:constr type="h" for="ch" forName="Child1Accent7" refType="h" fact="0.0381"/>
                  <dgm:constr type="r" for="ch" forName="Child1Accent8" refType="w" fact="0.88"/>
                  <dgm:constr type="t" for="ch" forName="Child1Accent8" refType="h" fact="0.097"/>
                  <dgm:constr type="w" for="ch" forName="Child1Accent8" refType="w" fact="0.0287"/>
                  <dgm:constr type="h" for="ch" forName="Child1Accent8" refType="h" fact="0.0381"/>
                  <dgm:constr type="r" for="ch" forName="Child1Accent9" refType="w" fact="0.9413"/>
                  <dgm:constr type="t" for="ch" forName="Child1Accent9" refType="h" fact="0.097"/>
                  <dgm:constr type="w" for="ch" forName="Child1Accent9" refType="w" fact="0.0287"/>
                  <dgm:constr type="h" for="ch" forName="Child1Accent9" refType="h" fact="0.0381"/>
                  <dgm:constr type="r" for="ch" forName="Child5Accent1" refType="w" fact="0.5181"/>
                  <dgm:constr type="t" for="ch" forName="Child5Accent1" refType="h" fact="0.7601"/>
                  <dgm:constr type="w" for="ch" forName="Child5Accent1" refType="w" fact="0.0574"/>
                  <dgm:constr type="h" for="ch" forName="Child5Accent1" refType="h" fact="0.0763"/>
                  <dgm:constr type="r" for="ch" forName="Child5Accent2" refType="w" fact="0.547"/>
                  <dgm:constr type="t" for="ch" forName="Child5Accent2" refType="h" fact="0.8375"/>
                  <dgm:constr type="w" for="ch" forName="Child5Accent2" refType="w" fact="0.0287"/>
                  <dgm:constr type="h" for="ch" forName="Child5Accent2" refType="h" fact="0.0381"/>
                  <dgm:constr type="r" for="ch" forName="Child5Accent3" refType="w" fact="0.5882"/>
                  <dgm:constr type="t" for="ch" forName="Child5Accent3" refType="h" fact="0.8991"/>
                  <dgm:constr type="w" for="ch" forName="Child5Accent3" refType="w" fact="0.0287"/>
                  <dgm:constr type="h" for="ch" forName="Child5Accent3" refType="h" fact="0.0381"/>
                  <dgm:constr type="r" for="ch" forName="Child5Accent4" refType="w" fact="0.6347"/>
                  <dgm:constr type="t" for="ch" forName="Child5Accent4" refType="h" fact="0.9619"/>
                  <dgm:constr type="w" for="ch" forName="Child5Accent4" refType="w" fact="0.0287"/>
                  <dgm:constr type="h" for="ch" forName="Child5Accent4" refType="h" fact="0.0381"/>
                  <dgm:constr type="r" for="ch" forName="Child5Accent5" refType="w" fact="0.696"/>
                  <dgm:constr type="t" for="ch" forName="Child5Accent5" refType="h" fact="0.9619"/>
                  <dgm:constr type="w" for="ch" forName="Child5Accent5" refType="w" fact="0.0287"/>
                  <dgm:constr type="h" for="ch" forName="Child5Accent5" refType="h" fact="0.0381"/>
                  <dgm:constr type="r" for="ch" forName="Child5Accent6" refType="w" fact="0.7574"/>
                  <dgm:constr type="t" for="ch" forName="Child5Accent6" refType="h" fact="0.9619"/>
                  <dgm:constr type="w" for="ch" forName="Child5Accent6" refType="w" fact="0.0287"/>
                  <dgm:constr type="h" for="ch" forName="Child5Accent6" refType="h" fact="0.0381"/>
                  <dgm:constr type="r" for="ch" forName="Child5Accent7" refType="w" fact="0.8187"/>
                  <dgm:constr type="t" for="ch" forName="Child5Accent7" refType="h" fact="0.9619"/>
                  <dgm:constr type="w" for="ch" forName="Child5Accent7" refType="w" fact="0.0287"/>
                  <dgm:constr type="h" for="ch" forName="Child5Accent7" refType="h" fact="0.0381"/>
                  <dgm:constr type="r" for="ch" forName="Child5Accent8" refType="w" fact="0.88"/>
                  <dgm:constr type="t" for="ch" forName="Child5Accent8" refType="h" fact="0.9619"/>
                  <dgm:constr type="w" for="ch" forName="Child5Accent8" refType="w" fact="0.0287"/>
                  <dgm:constr type="h" for="ch" forName="Child5Accent8" refType="h" fact="0.0381"/>
                  <dgm:constr type="r" for="ch" forName="Child5Accent9" refType="w" fact="0.9423"/>
                  <dgm:constr type="t" for="ch" forName="Child5Accent9" refType="h" fact="0.9619"/>
                  <dgm:constr type="w" for="ch" forName="Child5Accent9" refType="w" fact="0.0287"/>
                  <dgm:constr type="h" for="ch" forName="Child5Accent9" refType="h" fact="0.0381"/>
                  <dgm:constr type="r" for="ch" forName="Child5" refType="w" fact="0.9419"/>
                  <dgm:constr type="t" for="ch" forName="Child5" refType="h" fact="0.8635"/>
                  <dgm:constr type="w" for="ch" forName="Child5" refType="w" fact="0.3364"/>
                  <dgm:constr type="h" for="ch" forName="Child5" refType="h" fact="0.0981"/>
                  <dgm:constr type="r" for="ch" forName="Child4" refType="w"/>
                  <dgm:constr type="t" for="ch" forName="Child4" refType="h" fact="0.6701"/>
                  <dgm:constr type="w" for="ch" forName="Child4" refType="w" fact="0.3364"/>
                  <dgm:constr type="h" for="ch" forName="Child4" refType="h" fact="0.0981"/>
                  <dgm:constr type="r" for="ch" forName="Child3" refType="w"/>
                  <dgm:constr type="t" for="ch" forName="Child3" refType="h" fact="0.4276"/>
                  <dgm:constr type="w" for="ch" forName="Child3" refType="w" fact="0.2544"/>
                  <dgm:constr type="h" for="ch" forName="Child3" refType="h" fact="0.0981"/>
                  <dgm:constr type="r" for="ch" forName="Child2" refType="w"/>
                  <dgm:constr type="t" for="ch" forName="Child2" refType="h" fact="0.1798"/>
                  <dgm:constr type="w" for="ch" forName="Child2" refType="w" fact="0.3364"/>
                  <dgm:constr type="h" for="ch" forName="Child2" refType="h" fact="0.0981"/>
                  <dgm:constr type="r" for="ch" forName="Child1" refType="w" fact="0.9419"/>
                  <dgm:constr type="t" for="ch" forName="Child1" refType="h" fact="0"/>
                  <dgm:constr type="w" for="ch" forName="Child1" refType="w" fact="0.3364"/>
                  <dgm:constr type="h" for="ch" forName="Child1" refType="h" fact="0.0981"/>
                  <dgm:constr type="r" for="ch" forName="Parent" refType="w" fact="0.6347"/>
                  <dgm:constr type="t" for="ch" forName="Parent" refType="h" fact="0.3513"/>
                  <dgm:constr type="w" for="ch" forName="Parent" refType="w" fact="0.2906"/>
                  <dgm:constr type="h" for="ch" forName="Parent" refType="h" fact="0.3859"/>
                </dgm:constrLst>
              </dgm:else>
            </dgm:choose>
          </dgm:else>
        </dgm:choose>
        <dgm:layoutNode name="ParentAccent1" styleLbl="alignNode1">
          <dgm:alg type="sp"/>
          <dgm:shape xmlns:r="http://schemas.openxmlformats.org/officeDocument/2006/relationships" type="ellipse" r:blip="">
            <dgm:adjLst/>
          </dgm:shape>
          <dgm:presOf/>
        </dgm:layoutNode>
        <dgm:layoutNode name="ParentAccent2" styleLbl="alignNode1">
          <dgm:alg type="sp"/>
          <dgm:shape xmlns:r="http://schemas.openxmlformats.org/officeDocument/2006/relationships" type="ellipse" r:blip="">
            <dgm:adjLst/>
          </dgm:shape>
          <dgm:presOf/>
        </dgm:layoutNode>
        <dgm:layoutNode name="ParentAccent3" styleLbl="alignNode1">
          <dgm:alg type="sp"/>
          <dgm:shape xmlns:r="http://schemas.openxmlformats.org/officeDocument/2006/relationships" type="ellipse" r:blip="">
            <dgm:adjLst/>
          </dgm:shape>
          <dgm:presOf/>
        </dgm:layoutNode>
        <dgm:layoutNode name="ParentAccent4" styleLbl="alignNode1">
          <dgm:alg type="sp"/>
          <dgm:shape xmlns:r="http://schemas.openxmlformats.org/officeDocument/2006/relationships" type="ellipse" r:blip="">
            <dgm:adjLst/>
          </dgm:shape>
          <dgm:presOf/>
        </dgm:layoutNode>
        <dgm:layoutNode name="ParentAccent5" styleLbl="alignNode1">
          <dgm:alg type="sp"/>
          <dgm:shape xmlns:r="http://schemas.openxmlformats.org/officeDocument/2006/relationships" type="ellipse" r:blip="">
            <dgm:adjLst/>
          </dgm:shape>
          <dgm:presOf/>
        </dgm:layoutNode>
        <dgm:layoutNode name="ParentAccent6" styleLbl="alignNode1">
          <dgm:alg type="sp"/>
          <dgm:shape xmlns:r="http://schemas.openxmlformats.org/officeDocument/2006/relationships" type="ellipse" r:blip="">
            <dgm:adjLst/>
          </dgm:shape>
          <dgm:presOf/>
        </dgm:layoutNode>
        <dgm:layoutNode name="ParentAccent7" styleLbl="alignNode1">
          <dgm:alg type="sp"/>
          <dgm:shape xmlns:r="http://schemas.openxmlformats.org/officeDocument/2006/relationships" type="ellipse" r:blip="">
            <dgm:adjLst/>
          </dgm:shape>
          <dgm:presOf/>
        </dgm:layoutNode>
        <dgm:layoutNode name="ParentAccent8" styleLbl="alignNode1">
          <dgm:alg type="sp"/>
          <dgm:shape xmlns:r="http://schemas.openxmlformats.org/officeDocument/2006/relationships" type="ellipse" r:blip="">
            <dgm:adjLst/>
          </dgm:shape>
          <dgm:presOf/>
        </dgm:layoutNode>
        <dgm:layoutNode name="ParentAccent9" styleLbl="alignNode1">
          <dgm:alg type="sp"/>
          <dgm:shape xmlns:r="http://schemas.openxmlformats.org/officeDocument/2006/relationships" type="ellipse" r:blip="">
            <dgm:adjLst/>
          </dgm:shape>
          <dgm:presOf/>
        </dgm:layoutNode>
        <dgm:layoutNode name="ParentAccent10" styleLbl="alignNode1">
          <dgm:alg type="sp"/>
          <dgm:shape xmlns:r="http://schemas.openxmlformats.org/officeDocument/2006/relationships" type="ellipse" r:blip="">
            <dgm:adjLst/>
          </dgm:shape>
          <dgm:presOf/>
        </dgm:layoutNode>
        <dgm:layoutNode name="Parent" styleLbl="alignNode1">
          <dgm:varLst>
            <dgm:chMax val="5"/>
            <dgm:chPref val="3"/>
            <dgm:bulletEnabled val="1"/>
          </dgm:varLst>
          <dgm:alg type="tx"/>
          <dgm:shape xmlns:r="http://schemas.openxmlformats.org/officeDocument/2006/relationships" type="ellipse"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name="Name21" axis="ch" ptType="node" cnt="1">
          <dgm:layoutNode name="Child1Accent1" styleLbl="alignNode1">
            <dgm:alg type="sp"/>
            <dgm:shape xmlns:r="http://schemas.openxmlformats.org/officeDocument/2006/relationships" type="ellipse" r:blip="">
              <dgm:adjLst/>
            </dgm:shape>
            <dgm:presOf/>
          </dgm:layoutNode>
          <dgm:layoutNode name="Child1Accent2" styleLbl="alignNode1">
            <dgm:alg type="sp"/>
            <dgm:shape xmlns:r="http://schemas.openxmlformats.org/officeDocument/2006/relationships" type="ellipse" r:blip="">
              <dgm:adjLst/>
            </dgm:shape>
            <dgm:presOf/>
          </dgm:layoutNode>
          <dgm:layoutNode name="Child1Accent3" styleLbl="alignNode1">
            <dgm:alg type="sp"/>
            <dgm:shape xmlns:r="http://schemas.openxmlformats.org/officeDocument/2006/relationships" type="ellipse" r:blip="">
              <dgm:adjLst/>
            </dgm:shape>
            <dgm:presOf/>
          </dgm:layoutNode>
          <dgm:layoutNode name="Child1Accent4" styleLbl="alignNode1">
            <dgm:alg type="sp"/>
            <dgm:shape xmlns:r="http://schemas.openxmlformats.org/officeDocument/2006/relationships" type="ellipse" r:blip="">
              <dgm:adjLst/>
            </dgm:shape>
            <dgm:presOf/>
          </dgm:layoutNode>
          <dgm:layoutNode name="Child1Accent5" styleLbl="alignNode1">
            <dgm:alg type="sp"/>
            <dgm:shape xmlns:r="http://schemas.openxmlformats.org/officeDocument/2006/relationships" type="ellipse" r:blip="">
              <dgm:adjLst/>
            </dgm:shape>
            <dgm:presOf/>
          </dgm:layoutNode>
          <dgm:layoutNode name="Child1Accent6" styleLbl="alignNode1">
            <dgm:alg type="sp"/>
            <dgm:shape xmlns:r="http://schemas.openxmlformats.org/officeDocument/2006/relationships" type="ellipse" r:blip="">
              <dgm:adjLst/>
            </dgm:shape>
            <dgm:presOf/>
          </dgm:layoutNode>
          <dgm:layoutNode name="Child1Accent7" styleLbl="alignNode1">
            <dgm:alg type="sp"/>
            <dgm:shape xmlns:r="http://schemas.openxmlformats.org/officeDocument/2006/relationships" type="ellipse" r:blip="">
              <dgm:adjLst/>
            </dgm:shape>
            <dgm:presOf/>
          </dgm:layoutNode>
          <dgm:layoutNode name="Child1Accent8" styleLbl="alignNode1">
            <dgm:alg type="sp"/>
            <dgm:shape xmlns:r="http://schemas.openxmlformats.org/officeDocument/2006/relationships" type="ellipse" r:blip="">
              <dgm:adjLst/>
            </dgm:shape>
            <dgm:presOf/>
          </dgm:layoutNode>
          <dgm:layoutNode name="Child1Accent9" styleLbl="alignNode1">
            <dgm:alg type="sp"/>
            <dgm:shape xmlns:r="http://schemas.openxmlformats.org/officeDocument/2006/relationships" type="ellipse" r:blip="">
              <dgm:adjLst/>
            </dgm:shape>
            <dgm:presOf/>
          </dgm:layoutNode>
          <dgm:layoutNode name="Child1" styleLbl="revTx">
            <dgm:varLst>
              <dgm:chMax/>
              <dgm:chPref val="0"/>
              <dgm:bulletEnabled val="1"/>
            </dgm:varLst>
            <dgm:alg type="tx">
              <dgm:param type="parTxLTRAlign" val="l"/>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forEach>
        <dgm:forEach name="Name22" axis="ch" ptType="node" st="2" cnt="1">
          <dgm:layoutNode name="Child2Accent1" styleLbl="alignNode1">
            <dgm:alg type="sp"/>
            <dgm:shape xmlns:r="http://schemas.openxmlformats.org/officeDocument/2006/relationships" type="ellipse" r:blip="">
              <dgm:adjLst/>
            </dgm:shape>
            <dgm:presOf/>
          </dgm:layoutNode>
          <dgm:layoutNode name="Child2Accent2" styleLbl="alignNode1">
            <dgm:alg type="sp"/>
            <dgm:shape xmlns:r="http://schemas.openxmlformats.org/officeDocument/2006/relationships" type="ellipse" r:blip="">
              <dgm:adjLst/>
            </dgm:shape>
            <dgm:presOf/>
          </dgm:layoutNode>
          <dgm:layoutNode name="Child2Accent3" styleLbl="alignNode1">
            <dgm:alg type="sp"/>
            <dgm:shape xmlns:r="http://schemas.openxmlformats.org/officeDocument/2006/relationships" type="ellipse" r:blip="">
              <dgm:adjLst/>
            </dgm:shape>
            <dgm:presOf/>
          </dgm:layoutNode>
          <dgm:layoutNode name="Child2Accent4" styleLbl="alignNode1">
            <dgm:alg type="sp"/>
            <dgm:shape xmlns:r="http://schemas.openxmlformats.org/officeDocument/2006/relationships" type="ellipse" r:blip="">
              <dgm:adjLst/>
            </dgm:shape>
            <dgm:presOf/>
          </dgm:layoutNode>
          <dgm:layoutNode name="Child2Accent5" styleLbl="alignNode1">
            <dgm:alg type="sp"/>
            <dgm:shape xmlns:r="http://schemas.openxmlformats.org/officeDocument/2006/relationships" type="ellipse" r:blip="">
              <dgm:adjLst/>
            </dgm:shape>
            <dgm:presOf/>
          </dgm:layoutNode>
          <dgm:layoutNode name="Child2Accent6" styleLbl="alignNode1">
            <dgm:alg type="sp"/>
            <dgm:shape xmlns:r="http://schemas.openxmlformats.org/officeDocument/2006/relationships" type="ellipse" r:blip="">
              <dgm:adjLst/>
            </dgm:shape>
            <dgm:presOf/>
          </dgm:layoutNode>
          <dgm:layoutNode name="Child2Accent7" styleLbl="alignNode1">
            <dgm:alg type="sp"/>
            <dgm:shape xmlns:r="http://schemas.openxmlformats.org/officeDocument/2006/relationships" type="ellipse" r:blip="">
              <dgm:adjLst/>
            </dgm:shape>
            <dgm:presOf/>
          </dgm:layoutNode>
          <dgm:layoutNode name="Child2" styleLbl="revTx">
            <dgm:varLst>
              <dgm:chMax/>
              <dgm:chPref val="0"/>
              <dgm:bulletEnabled val="1"/>
            </dgm:varLst>
            <dgm:alg type="tx">
              <dgm:param type="parTxLTRAlign" val="l"/>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forEach>
        <dgm:forEach name="Name23" axis="ch" ptType="node" st="3" cnt="1">
          <dgm:layoutNode name="Child3Accent1" styleLbl="alignNode1">
            <dgm:alg type="sp"/>
            <dgm:shape xmlns:r="http://schemas.openxmlformats.org/officeDocument/2006/relationships" type="ellipse" r:blip="">
              <dgm:adjLst/>
            </dgm:shape>
            <dgm:presOf/>
          </dgm:layoutNode>
          <dgm:layoutNode name="Child3Accent2" styleLbl="alignNode1">
            <dgm:alg type="sp"/>
            <dgm:shape xmlns:r="http://schemas.openxmlformats.org/officeDocument/2006/relationships" type="ellipse" r:blip="">
              <dgm:adjLst/>
            </dgm:shape>
            <dgm:presOf/>
          </dgm:layoutNode>
          <dgm:layoutNode name="Child3Accent3" styleLbl="alignNode1">
            <dgm:alg type="sp"/>
            <dgm:shape xmlns:r="http://schemas.openxmlformats.org/officeDocument/2006/relationships" type="ellipse" r:blip="">
              <dgm:adjLst/>
            </dgm:shape>
            <dgm:presOf/>
          </dgm:layoutNode>
          <dgm:layoutNode name="Child3Accent4" styleLbl="alignNode1">
            <dgm:alg type="sp"/>
            <dgm:shape xmlns:r="http://schemas.openxmlformats.org/officeDocument/2006/relationships" type="ellipse" r:blip="">
              <dgm:adjLst/>
            </dgm:shape>
            <dgm:presOf/>
          </dgm:layoutNode>
          <dgm:layoutNode name="Child3Accent5" styleLbl="alignNode1">
            <dgm:alg type="sp"/>
            <dgm:shape xmlns:r="http://schemas.openxmlformats.org/officeDocument/2006/relationships" type="ellipse" r:blip="">
              <dgm:adjLst/>
            </dgm:shape>
            <dgm:presOf/>
          </dgm:layoutNode>
          <dgm:layoutNode name="Child3Accent6" styleLbl="alignNode1">
            <dgm:alg type="sp"/>
            <dgm:shape xmlns:r="http://schemas.openxmlformats.org/officeDocument/2006/relationships" type="ellipse" r:blip="">
              <dgm:adjLst/>
            </dgm:shape>
            <dgm:presOf/>
          </dgm:layoutNode>
          <dgm:layoutNode name="Child3Accent7" styleLbl="alignNode1">
            <dgm:alg type="sp"/>
            <dgm:shape xmlns:r="http://schemas.openxmlformats.org/officeDocument/2006/relationships" type="ellipse" r:blip="">
              <dgm:adjLst/>
            </dgm:shape>
            <dgm:presOf/>
          </dgm:layoutNode>
          <dgm:layoutNode name="Child3" styleLbl="revTx">
            <dgm:varLst>
              <dgm:chMax/>
              <dgm:chPref val="0"/>
              <dgm:bulletEnabled val="1"/>
            </dgm:varLst>
            <dgm:alg type="tx">
              <dgm:param type="parTxLTRAlign" val="l"/>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forEach>
        <dgm:forEach name="Name24" axis="ch" ptType="node" st="4" cnt="1">
          <dgm:layoutNode name="Child4Accent1" styleLbl="alignNode1">
            <dgm:alg type="sp"/>
            <dgm:shape xmlns:r="http://schemas.openxmlformats.org/officeDocument/2006/relationships" type="ellipse" r:blip="">
              <dgm:adjLst/>
            </dgm:shape>
            <dgm:presOf/>
          </dgm:layoutNode>
          <dgm:layoutNode name="Child4Accent2" styleLbl="alignNode1">
            <dgm:alg type="sp"/>
            <dgm:shape xmlns:r="http://schemas.openxmlformats.org/officeDocument/2006/relationships" type="ellipse" r:blip="">
              <dgm:adjLst/>
            </dgm:shape>
            <dgm:presOf/>
          </dgm:layoutNode>
          <dgm:layoutNode name="Child4Accent3" styleLbl="alignNode1">
            <dgm:alg type="sp"/>
            <dgm:shape xmlns:r="http://schemas.openxmlformats.org/officeDocument/2006/relationships" type="ellipse" r:blip="">
              <dgm:adjLst/>
            </dgm:shape>
            <dgm:presOf/>
          </dgm:layoutNode>
          <dgm:layoutNode name="Child4Accent4" styleLbl="alignNode1">
            <dgm:alg type="sp"/>
            <dgm:shape xmlns:r="http://schemas.openxmlformats.org/officeDocument/2006/relationships" type="ellipse" r:blip="">
              <dgm:adjLst/>
            </dgm:shape>
            <dgm:presOf/>
          </dgm:layoutNode>
          <dgm:layoutNode name="Child4Accent5" styleLbl="alignNode1">
            <dgm:alg type="sp"/>
            <dgm:shape xmlns:r="http://schemas.openxmlformats.org/officeDocument/2006/relationships" type="ellipse" r:blip="">
              <dgm:adjLst/>
            </dgm:shape>
            <dgm:presOf/>
          </dgm:layoutNode>
          <dgm:layoutNode name="Child4Accent6" styleLbl="alignNode1">
            <dgm:alg type="sp"/>
            <dgm:shape xmlns:r="http://schemas.openxmlformats.org/officeDocument/2006/relationships" type="ellipse" r:blip="">
              <dgm:adjLst/>
            </dgm:shape>
            <dgm:presOf/>
          </dgm:layoutNode>
          <dgm:layoutNode name="Child4Accent7" styleLbl="alignNode1">
            <dgm:alg type="sp"/>
            <dgm:shape xmlns:r="http://schemas.openxmlformats.org/officeDocument/2006/relationships" type="ellipse" r:blip="">
              <dgm:adjLst/>
            </dgm:shape>
            <dgm:presOf/>
          </dgm:layoutNode>
          <dgm:layoutNode name="Child4Accent8" styleLbl="alignNode1">
            <dgm:alg type="sp"/>
            <dgm:shape xmlns:r="http://schemas.openxmlformats.org/officeDocument/2006/relationships" type="ellipse" r:blip="">
              <dgm:adjLst/>
            </dgm:shape>
            <dgm:presOf/>
          </dgm:layoutNode>
          <dgm:layoutNode name="Child4" styleLbl="revTx">
            <dgm:varLst>
              <dgm:chMax/>
              <dgm:chPref val="0"/>
              <dgm:bulletEnabled val="1"/>
            </dgm:varLst>
            <dgm:alg type="tx">
              <dgm:param type="parTxLTRAlign" val="l"/>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forEach>
        <dgm:forEach name="Name25" axis="ch" ptType="node" st="5" cnt="1">
          <dgm:layoutNode name="Child5Accent1" styleLbl="alignNode1">
            <dgm:alg type="sp"/>
            <dgm:shape xmlns:r="http://schemas.openxmlformats.org/officeDocument/2006/relationships" type="ellipse" r:blip="">
              <dgm:adjLst/>
            </dgm:shape>
            <dgm:presOf/>
          </dgm:layoutNode>
          <dgm:layoutNode name="Child5Accent2" styleLbl="alignNode1">
            <dgm:alg type="sp"/>
            <dgm:shape xmlns:r="http://schemas.openxmlformats.org/officeDocument/2006/relationships" type="ellipse" r:blip="">
              <dgm:adjLst/>
            </dgm:shape>
            <dgm:presOf/>
          </dgm:layoutNode>
          <dgm:layoutNode name="Child5Accent3" styleLbl="alignNode1">
            <dgm:alg type="sp"/>
            <dgm:shape xmlns:r="http://schemas.openxmlformats.org/officeDocument/2006/relationships" type="ellipse" r:blip="">
              <dgm:adjLst/>
            </dgm:shape>
            <dgm:presOf/>
          </dgm:layoutNode>
          <dgm:layoutNode name="Child5Accent4" styleLbl="alignNode1">
            <dgm:alg type="sp"/>
            <dgm:shape xmlns:r="http://schemas.openxmlformats.org/officeDocument/2006/relationships" type="ellipse" r:blip="">
              <dgm:adjLst/>
            </dgm:shape>
            <dgm:presOf/>
          </dgm:layoutNode>
          <dgm:layoutNode name="Child5Accent5" styleLbl="alignNode1">
            <dgm:alg type="sp"/>
            <dgm:shape xmlns:r="http://schemas.openxmlformats.org/officeDocument/2006/relationships" type="ellipse" r:blip="">
              <dgm:adjLst/>
            </dgm:shape>
            <dgm:presOf/>
          </dgm:layoutNode>
          <dgm:layoutNode name="Child5Accent6" styleLbl="alignNode1">
            <dgm:alg type="sp"/>
            <dgm:shape xmlns:r="http://schemas.openxmlformats.org/officeDocument/2006/relationships" type="ellipse" r:blip="">
              <dgm:adjLst/>
            </dgm:shape>
            <dgm:presOf/>
          </dgm:layoutNode>
          <dgm:layoutNode name="Child5Accent7" styleLbl="alignNode1">
            <dgm:alg type="sp"/>
            <dgm:shape xmlns:r="http://schemas.openxmlformats.org/officeDocument/2006/relationships" type="ellipse" r:blip="">
              <dgm:adjLst/>
            </dgm:shape>
            <dgm:presOf/>
          </dgm:layoutNode>
          <dgm:layoutNode name="Child5Accent8" styleLbl="alignNode1">
            <dgm:alg type="sp"/>
            <dgm:shape xmlns:r="http://schemas.openxmlformats.org/officeDocument/2006/relationships" type="ellipse" r:blip="">
              <dgm:adjLst/>
            </dgm:shape>
            <dgm:presOf/>
          </dgm:layoutNode>
          <dgm:layoutNode name="Child5Accent9" styleLbl="alignNode1">
            <dgm:alg type="sp"/>
            <dgm:shape xmlns:r="http://schemas.openxmlformats.org/officeDocument/2006/relationships" type="ellipse" r:blip="">
              <dgm:adjLst/>
            </dgm:shape>
            <dgm:presOf/>
          </dgm:layoutNode>
          <dgm:layoutNode name="Child5" styleLbl="revTx">
            <dgm:varLst>
              <dgm:chMax/>
              <dgm:chPref val="0"/>
              <dgm:bulletEnabled val="1"/>
            </dgm:varLst>
            <dgm:alg type="tx">
              <dgm:param type="parTxLTRAlign" val="l"/>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forEach>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954C6E1-AF92-4FB7-A013-0B520EBC30AE}" type="datetimeFigureOut">
              <a:rPr lang="en-US"/>
              <a:t>5/10/2017</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A52D9BF-D574-4807-B36C-9E2A025BE826}" type="slidenum">
              <a:rPr/>
              <a:t>‹#›</a:t>
            </a:fld>
            <a:endParaRPr/>
          </a:p>
        </p:txBody>
      </p:sp>
    </p:spTree>
    <p:extLst>
      <p:ext uri="{BB962C8B-B14F-4D97-AF65-F5344CB8AC3E}">
        <p14:creationId xmlns:p14="http://schemas.microsoft.com/office/powerpoint/2010/main" val="23067921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5C10850-0874-4A61-99B4-D613C5E8D9EA}" type="datetimeFigureOut">
              <a:rPr lang="en-US"/>
              <a:t>5/10/2017</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E11EC53-F507-411E-9ADC-FBCFECE09D3D}" type="slidenum">
              <a:rPr/>
              <a:t>‹#›</a:t>
            </a:fld>
            <a:endParaRPr/>
          </a:p>
        </p:txBody>
      </p:sp>
    </p:spTree>
    <p:extLst>
      <p:ext uri="{BB962C8B-B14F-4D97-AF65-F5344CB8AC3E}">
        <p14:creationId xmlns:p14="http://schemas.microsoft.com/office/powerpoint/2010/main" val="758182631"/>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E11EC53-F507-411E-9ADC-FBCFECE09D3D}" type="slidenum">
              <a:rPr lang="en-IN" smtClean="0"/>
              <a:t>1</a:t>
            </a:fld>
            <a:endParaRPr lang="en-IN"/>
          </a:p>
        </p:txBody>
      </p:sp>
    </p:spTree>
    <p:extLst>
      <p:ext uri="{BB962C8B-B14F-4D97-AF65-F5344CB8AC3E}">
        <p14:creationId xmlns:p14="http://schemas.microsoft.com/office/powerpoint/2010/main" val="8393006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E11EC53-F507-411E-9ADC-FBCFECE09D3D}" type="slidenum">
              <a:rPr lang="en-IN" smtClean="0"/>
              <a:t>10</a:t>
            </a:fld>
            <a:endParaRPr lang="en-IN"/>
          </a:p>
        </p:txBody>
      </p:sp>
    </p:spTree>
    <p:extLst>
      <p:ext uri="{BB962C8B-B14F-4D97-AF65-F5344CB8AC3E}">
        <p14:creationId xmlns:p14="http://schemas.microsoft.com/office/powerpoint/2010/main" val="16493086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E11EC53-F507-411E-9ADC-FBCFECE09D3D}" type="slidenum">
              <a:rPr lang="en-US" smtClean="0"/>
              <a:t>11</a:t>
            </a:fld>
            <a:endParaRPr lang="en-US"/>
          </a:p>
        </p:txBody>
      </p:sp>
    </p:spTree>
    <p:extLst>
      <p:ext uri="{BB962C8B-B14F-4D97-AF65-F5344CB8AC3E}">
        <p14:creationId xmlns:p14="http://schemas.microsoft.com/office/powerpoint/2010/main" val="1400742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E11EC53-F507-411E-9ADC-FBCFECE09D3D}" type="slidenum">
              <a:rPr lang="en-IN" smtClean="0"/>
              <a:t>13</a:t>
            </a:fld>
            <a:endParaRPr lang="en-IN"/>
          </a:p>
        </p:txBody>
      </p:sp>
    </p:spTree>
    <p:extLst>
      <p:ext uri="{BB962C8B-B14F-4D97-AF65-F5344CB8AC3E}">
        <p14:creationId xmlns:p14="http://schemas.microsoft.com/office/powerpoint/2010/main" val="11665473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E11EC53-F507-411E-9ADC-FBCFECE09D3D}" type="slidenum">
              <a:rPr lang="en-IN" smtClean="0"/>
              <a:t>14</a:t>
            </a:fld>
            <a:endParaRPr lang="en-IN"/>
          </a:p>
        </p:txBody>
      </p:sp>
    </p:spTree>
    <p:extLst>
      <p:ext uri="{BB962C8B-B14F-4D97-AF65-F5344CB8AC3E}">
        <p14:creationId xmlns:p14="http://schemas.microsoft.com/office/powerpoint/2010/main" val="30383343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E11EC53-F507-411E-9ADC-FBCFECE09D3D}" type="slidenum">
              <a:rPr lang="en-IN" smtClean="0"/>
              <a:t>15</a:t>
            </a:fld>
            <a:endParaRPr lang="en-IN"/>
          </a:p>
        </p:txBody>
      </p:sp>
    </p:spTree>
    <p:extLst>
      <p:ext uri="{BB962C8B-B14F-4D97-AF65-F5344CB8AC3E}">
        <p14:creationId xmlns:p14="http://schemas.microsoft.com/office/powerpoint/2010/main" val="26811520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E11EC53-F507-411E-9ADC-FBCFECE09D3D}" type="slidenum">
              <a:rPr lang="en-IN" smtClean="0"/>
              <a:t>16</a:t>
            </a:fld>
            <a:endParaRPr lang="en-IN"/>
          </a:p>
        </p:txBody>
      </p:sp>
    </p:spTree>
    <p:extLst>
      <p:ext uri="{BB962C8B-B14F-4D97-AF65-F5344CB8AC3E}">
        <p14:creationId xmlns:p14="http://schemas.microsoft.com/office/powerpoint/2010/main" val="3719070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E11EC53-F507-411E-9ADC-FBCFECE09D3D}" type="slidenum">
              <a:rPr lang="en-IN" smtClean="0"/>
              <a:t>17</a:t>
            </a:fld>
            <a:endParaRPr lang="en-IN"/>
          </a:p>
        </p:txBody>
      </p:sp>
    </p:spTree>
    <p:extLst>
      <p:ext uri="{BB962C8B-B14F-4D97-AF65-F5344CB8AC3E}">
        <p14:creationId xmlns:p14="http://schemas.microsoft.com/office/powerpoint/2010/main" val="23631465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E11EC53-F507-411E-9ADC-FBCFECE09D3D}" type="slidenum">
              <a:rPr lang="en-IN" smtClean="0"/>
              <a:t>18</a:t>
            </a:fld>
            <a:endParaRPr lang="en-IN"/>
          </a:p>
        </p:txBody>
      </p:sp>
    </p:spTree>
    <p:extLst>
      <p:ext uri="{BB962C8B-B14F-4D97-AF65-F5344CB8AC3E}">
        <p14:creationId xmlns:p14="http://schemas.microsoft.com/office/powerpoint/2010/main" val="34023476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E11EC53-F507-411E-9ADC-FBCFECE09D3D}" type="slidenum">
              <a:rPr lang="en-IN" smtClean="0"/>
              <a:t>19</a:t>
            </a:fld>
            <a:endParaRPr lang="en-IN"/>
          </a:p>
        </p:txBody>
      </p:sp>
    </p:spTree>
    <p:extLst>
      <p:ext uri="{BB962C8B-B14F-4D97-AF65-F5344CB8AC3E}">
        <p14:creationId xmlns:p14="http://schemas.microsoft.com/office/powerpoint/2010/main" val="22605443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E11EC53-F507-411E-9ADC-FBCFECE09D3D}" type="slidenum">
              <a:rPr lang="en-IN" smtClean="0"/>
              <a:t>20</a:t>
            </a:fld>
            <a:endParaRPr lang="en-IN"/>
          </a:p>
        </p:txBody>
      </p:sp>
    </p:spTree>
    <p:extLst>
      <p:ext uri="{BB962C8B-B14F-4D97-AF65-F5344CB8AC3E}">
        <p14:creationId xmlns:p14="http://schemas.microsoft.com/office/powerpoint/2010/main" val="21824381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E11EC53-F507-411E-9ADC-FBCFECE09D3D}" type="slidenum">
              <a:rPr lang="en-IN" smtClean="0"/>
              <a:t>2</a:t>
            </a:fld>
            <a:endParaRPr lang="en-IN"/>
          </a:p>
        </p:txBody>
      </p:sp>
    </p:spTree>
    <p:extLst>
      <p:ext uri="{BB962C8B-B14F-4D97-AF65-F5344CB8AC3E}">
        <p14:creationId xmlns:p14="http://schemas.microsoft.com/office/powerpoint/2010/main" val="20113306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E11EC53-F507-411E-9ADC-FBCFECE09D3D}" type="slidenum">
              <a:rPr lang="en-IN" smtClean="0"/>
              <a:t>21</a:t>
            </a:fld>
            <a:endParaRPr lang="en-IN"/>
          </a:p>
        </p:txBody>
      </p:sp>
    </p:spTree>
    <p:extLst>
      <p:ext uri="{BB962C8B-B14F-4D97-AF65-F5344CB8AC3E}">
        <p14:creationId xmlns:p14="http://schemas.microsoft.com/office/powerpoint/2010/main" val="1758540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E11EC53-F507-411E-9ADC-FBCFECE09D3D}" type="slidenum">
              <a:rPr lang="en-IN" smtClean="0"/>
              <a:t>22</a:t>
            </a:fld>
            <a:endParaRPr lang="en-IN"/>
          </a:p>
        </p:txBody>
      </p:sp>
    </p:spTree>
    <p:extLst>
      <p:ext uri="{BB962C8B-B14F-4D97-AF65-F5344CB8AC3E}">
        <p14:creationId xmlns:p14="http://schemas.microsoft.com/office/powerpoint/2010/main" val="35020949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E11EC53-F507-411E-9ADC-FBCFECE09D3D}" type="slidenum">
              <a:rPr lang="en-IN" smtClean="0"/>
              <a:t>23</a:t>
            </a:fld>
            <a:endParaRPr lang="en-IN"/>
          </a:p>
        </p:txBody>
      </p:sp>
    </p:spTree>
    <p:extLst>
      <p:ext uri="{BB962C8B-B14F-4D97-AF65-F5344CB8AC3E}">
        <p14:creationId xmlns:p14="http://schemas.microsoft.com/office/powerpoint/2010/main" val="39040876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E11EC53-F507-411E-9ADC-FBCFECE09D3D}" type="slidenum">
              <a:rPr lang="en-IN" smtClean="0"/>
              <a:t>24</a:t>
            </a:fld>
            <a:endParaRPr lang="en-IN"/>
          </a:p>
        </p:txBody>
      </p:sp>
    </p:spTree>
    <p:extLst>
      <p:ext uri="{BB962C8B-B14F-4D97-AF65-F5344CB8AC3E}">
        <p14:creationId xmlns:p14="http://schemas.microsoft.com/office/powerpoint/2010/main" val="27954539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E11EC53-F507-411E-9ADC-FBCFECE09D3D}" type="slidenum">
              <a:rPr lang="en-IN" smtClean="0"/>
              <a:t>25</a:t>
            </a:fld>
            <a:endParaRPr lang="en-IN"/>
          </a:p>
        </p:txBody>
      </p:sp>
    </p:spTree>
    <p:extLst>
      <p:ext uri="{BB962C8B-B14F-4D97-AF65-F5344CB8AC3E}">
        <p14:creationId xmlns:p14="http://schemas.microsoft.com/office/powerpoint/2010/main" val="40999780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E11EC53-F507-411E-9ADC-FBCFECE09D3D}" type="slidenum">
              <a:rPr lang="en-IN" smtClean="0"/>
              <a:t>26</a:t>
            </a:fld>
            <a:endParaRPr lang="en-IN"/>
          </a:p>
        </p:txBody>
      </p:sp>
    </p:spTree>
    <p:extLst>
      <p:ext uri="{BB962C8B-B14F-4D97-AF65-F5344CB8AC3E}">
        <p14:creationId xmlns:p14="http://schemas.microsoft.com/office/powerpoint/2010/main" val="547544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E11EC53-F507-411E-9ADC-FBCFECE09D3D}" type="slidenum">
              <a:rPr lang="en-IN" smtClean="0"/>
              <a:t>27</a:t>
            </a:fld>
            <a:endParaRPr lang="en-IN"/>
          </a:p>
        </p:txBody>
      </p:sp>
    </p:spTree>
    <p:extLst>
      <p:ext uri="{BB962C8B-B14F-4D97-AF65-F5344CB8AC3E}">
        <p14:creationId xmlns:p14="http://schemas.microsoft.com/office/powerpoint/2010/main" val="30907873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E11EC53-F507-411E-9ADC-FBCFECE09D3D}" type="slidenum">
              <a:rPr lang="en-IN" smtClean="0"/>
              <a:t>28</a:t>
            </a:fld>
            <a:endParaRPr lang="en-IN"/>
          </a:p>
        </p:txBody>
      </p:sp>
    </p:spTree>
    <p:extLst>
      <p:ext uri="{BB962C8B-B14F-4D97-AF65-F5344CB8AC3E}">
        <p14:creationId xmlns:p14="http://schemas.microsoft.com/office/powerpoint/2010/main" val="50421730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E11EC53-F507-411E-9ADC-FBCFECE09D3D}" type="slidenum">
              <a:rPr lang="en-IN" smtClean="0"/>
              <a:t>29</a:t>
            </a:fld>
            <a:endParaRPr lang="en-IN"/>
          </a:p>
        </p:txBody>
      </p:sp>
    </p:spTree>
    <p:extLst>
      <p:ext uri="{BB962C8B-B14F-4D97-AF65-F5344CB8AC3E}">
        <p14:creationId xmlns:p14="http://schemas.microsoft.com/office/powerpoint/2010/main" val="68414519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E11EC53-F507-411E-9ADC-FBCFECE09D3D}" type="slidenum">
              <a:rPr lang="en-IN" smtClean="0"/>
              <a:t>30</a:t>
            </a:fld>
            <a:endParaRPr lang="en-IN"/>
          </a:p>
        </p:txBody>
      </p:sp>
    </p:spTree>
    <p:extLst>
      <p:ext uri="{BB962C8B-B14F-4D97-AF65-F5344CB8AC3E}">
        <p14:creationId xmlns:p14="http://schemas.microsoft.com/office/powerpoint/2010/main" val="13388605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E11EC53-F507-411E-9ADC-FBCFECE09D3D}" type="slidenum">
              <a:rPr lang="en-IN" smtClean="0"/>
              <a:t>3</a:t>
            </a:fld>
            <a:endParaRPr lang="en-IN"/>
          </a:p>
        </p:txBody>
      </p:sp>
    </p:spTree>
    <p:extLst>
      <p:ext uri="{BB962C8B-B14F-4D97-AF65-F5344CB8AC3E}">
        <p14:creationId xmlns:p14="http://schemas.microsoft.com/office/powerpoint/2010/main" val="24122118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E11EC53-F507-411E-9ADC-FBCFECE09D3D}" type="slidenum">
              <a:rPr lang="en-IN" smtClean="0"/>
              <a:t>4</a:t>
            </a:fld>
            <a:endParaRPr lang="en-IN"/>
          </a:p>
        </p:txBody>
      </p:sp>
    </p:spTree>
    <p:extLst>
      <p:ext uri="{BB962C8B-B14F-4D97-AF65-F5344CB8AC3E}">
        <p14:creationId xmlns:p14="http://schemas.microsoft.com/office/powerpoint/2010/main" val="19788996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E11EC53-F507-411E-9ADC-FBCFECE09D3D}" type="slidenum">
              <a:rPr lang="en-IN" smtClean="0"/>
              <a:t>5</a:t>
            </a:fld>
            <a:endParaRPr lang="en-IN"/>
          </a:p>
        </p:txBody>
      </p:sp>
    </p:spTree>
    <p:extLst>
      <p:ext uri="{BB962C8B-B14F-4D97-AF65-F5344CB8AC3E}">
        <p14:creationId xmlns:p14="http://schemas.microsoft.com/office/powerpoint/2010/main" val="42762905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E11EC53-F507-411E-9ADC-FBCFECE09D3D}" type="slidenum">
              <a:rPr lang="en-IN" smtClean="0"/>
              <a:t>6</a:t>
            </a:fld>
            <a:endParaRPr lang="en-IN"/>
          </a:p>
        </p:txBody>
      </p:sp>
    </p:spTree>
    <p:extLst>
      <p:ext uri="{BB962C8B-B14F-4D97-AF65-F5344CB8AC3E}">
        <p14:creationId xmlns:p14="http://schemas.microsoft.com/office/powerpoint/2010/main" val="2070933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Skewness </a:t>
            </a:r>
          </a:p>
          <a:p>
            <a:r>
              <a:rPr lang="en-US" dirty="0"/>
              <a:t>Unformatted (Incompatible datatypes)</a:t>
            </a:r>
          </a:p>
          <a:p>
            <a:r>
              <a:rPr lang="en-US" dirty="0"/>
              <a:t>Performance (Deteriorate without pre-processing)</a:t>
            </a:r>
          </a:p>
          <a:p>
            <a:r>
              <a:rPr lang="en-US" dirty="0"/>
              <a:t>Data Quality: lacking attribute values, lacking certain attributes of interest, containing only aggregate data.</a:t>
            </a:r>
          </a:p>
          <a:p>
            <a:r>
              <a:rPr lang="en-US" dirty="0"/>
              <a:t>Noisy: containing errors and outliers</a:t>
            </a:r>
          </a:p>
          <a:p>
            <a:r>
              <a:rPr lang="en-US" dirty="0"/>
              <a:t>Inconsistent: Containing discrepancies in codes and names</a:t>
            </a:r>
          </a:p>
        </p:txBody>
      </p:sp>
      <p:sp>
        <p:nvSpPr>
          <p:cNvPr id="4" name="Slide Number Placeholder 3"/>
          <p:cNvSpPr>
            <a:spLocks noGrp="1"/>
          </p:cNvSpPr>
          <p:nvPr>
            <p:ph type="sldNum" sz="quarter" idx="10"/>
          </p:nvPr>
        </p:nvSpPr>
        <p:spPr/>
        <p:txBody>
          <a:bodyPr/>
          <a:lstStyle/>
          <a:p>
            <a:fld id="{9E11EC53-F507-411E-9ADC-FBCFECE09D3D}" type="slidenum">
              <a:rPr lang="en-US" smtClean="0"/>
              <a:t>7</a:t>
            </a:fld>
            <a:endParaRPr lang="en-US"/>
          </a:p>
        </p:txBody>
      </p:sp>
    </p:spTree>
    <p:extLst>
      <p:ext uri="{BB962C8B-B14F-4D97-AF65-F5344CB8AC3E}">
        <p14:creationId xmlns:p14="http://schemas.microsoft.com/office/powerpoint/2010/main" val="15067337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E11EC53-F507-411E-9ADC-FBCFECE09D3D}" type="slidenum">
              <a:rPr lang="en-IN" smtClean="0"/>
              <a:t>8</a:t>
            </a:fld>
            <a:endParaRPr lang="en-IN"/>
          </a:p>
        </p:txBody>
      </p:sp>
    </p:spTree>
    <p:extLst>
      <p:ext uri="{BB962C8B-B14F-4D97-AF65-F5344CB8AC3E}">
        <p14:creationId xmlns:p14="http://schemas.microsoft.com/office/powerpoint/2010/main" val="10915314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E11EC53-F507-411E-9ADC-FBCFECE09D3D}" type="slidenum">
              <a:rPr lang="en-IN" smtClean="0"/>
              <a:t>9</a:t>
            </a:fld>
            <a:endParaRPr lang="en-IN"/>
          </a:p>
        </p:txBody>
      </p:sp>
    </p:spTree>
    <p:extLst>
      <p:ext uri="{BB962C8B-B14F-4D97-AF65-F5344CB8AC3E}">
        <p14:creationId xmlns:p14="http://schemas.microsoft.com/office/powerpoint/2010/main" val="39008071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Isosceles Triangle 5"/>
          <p:cNvSpPr/>
          <p:nvPr/>
        </p:nvSpPr>
        <p:spPr>
          <a:xfrm>
            <a:off x="-1607" y="-1115"/>
            <a:ext cx="12190403" cy="6863692"/>
          </a:xfrm>
          <a:custGeom>
            <a:avLst/>
            <a:gdLst/>
            <a:ahLst/>
            <a:cxnLst/>
            <a:rect l="l" t="t" r="r" b="b"/>
            <a:pathLst>
              <a:path w="9145184" h="5147769">
                <a:moveTo>
                  <a:pt x="4573206" y="2611793"/>
                </a:moveTo>
                <a:lnTo>
                  <a:pt x="4673081" y="5144337"/>
                </a:lnTo>
                <a:lnTo>
                  <a:pt x="4473331" y="5144337"/>
                </a:lnTo>
                <a:close/>
                <a:moveTo>
                  <a:pt x="4571642" y="2577669"/>
                </a:moveTo>
                <a:lnTo>
                  <a:pt x="4568842" y="2582993"/>
                </a:lnTo>
                <a:lnTo>
                  <a:pt x="4572592" y="2595063"/>
                </a:lnTo>
                <a:lnTo>
                  <a:pt x="4576342" y="2582993"/>
                </a:lnTo>
                <a:lnTo>
                  <a:pt x="4573542" y="2577669"/>
                </a:lnTo>
                <a:lnTo>
                  <a:pt x="4576527" y="2582398"/>
                </a:lnTo>
                <a:lnTo>
                  <a:pt x="4577948" y="2577822"/>
                </a:lnTo>
                <a:lnTo>
                  <a:pt x="4576812" y="2582849"/>
                </a:lnTo>
                <a:lnTo>
                  <a:pt x="6195680" y="5147769"/>
                </a:lnTo>
                <a:lnTo>
                  <a:pt x="5925258" y="5147769"/>
                </a:lnTo>
                <a:lnTo>
                  <a:pt x="4576648" y="2583574"/>
                </a:lnTo>
                <a:lnTo>
                  <a:pt x="4573436" y="2597778"/>
                </a:lnTo>
                <a:lnTo>
                  <a:pt x="5365626" y="5147732"/>
                </a:lnTo>
                <a:lnTo>
                  <a:pt x="5148352" y="5147731"/>
                </a:lnTo>
                <a:lnTo>
                  <a:pt x="4572592" y="2601509"/>
                </a:lnTo>
                <a:lnTo>
                  <a:pt x="3996832" y="5147731"/>
                </a:lnTo>
                <a:lnTo>
                  <a:pt x="3779558" y="5147732"/>
                </a:lnTo>
                <a:lnTo>
                  <a:pt x="4571749" y="2597778"/>
                </a:lnTo>
                <a:lnTo>
                  <a:pt x="4568537" y="2583574"/>
                </a:lnTo>
                <a:lnTo>
                  <a:pt x="3219926" y="5147769"/>
                </a:lnTo>
                <a:lnTo>
                  <a:pt x="2949504" y="5147769"/>
                </a:lnTo>
                <a:lnTo>
                  <a:pt x="4568373" y="2582849"/>
                </a:lnTo>
                <a:lnTo>
                  <a:pt x="4567236" y="2577822"/>
                </a:lnTo>
                <a:lnTo>
                  <a:pt x="4568658" y="2582398"/>
                </a:lnTo>
                <a:close/>
                <a:moveTo>
                  <a:pt x="4575557" y="2575085"/>
                </a:moveTo>
                <a:lnTo>
                  <a:pt x="7359080" y="5147393"/>
                </a:lnTo>
                <a:lnTo>
                  <a:pt x="6952676" y="5147393"/>
                </a:lnTo>
                <a:close/>
                <a:moveTo>
                  <a:pt x="4569627" y="2575085"/>
                </a:moveTo>
                <a:lnTo>
                  <a:pt x="2192508" y="5147393"/>
                </a:lnTo>
                <a:lnTo>
                  <a:pt x="1786104" y="5147393"/>
                </a:lnTo>
                <a:close/>
                <a:moveTo>
                  <a:pt x="4575024" y="2574459"/>
                </a:moveTo>
                <a:lnTo>
                  <a:pt x="4578940" y="2575344"/>
                </a:lnTo>
                <a:lnTo>
                  <a:pt x="4578048" y="2574781"/>
                </a:lnTo>
                <a:lnTo>
                  <a:pt x="4579253" y="2575415"/>
                </a:lnTo>
                <a:lnTo>
                  <a:pt x="9145184" y="3607878"/>
                </a:lnTo>
                <a:lnTo>
                  <a:pt x="9145184" y="3994264"/>
                </a:lnTo>
                <a:lnTo>
                  <a:pt x="4580914" y="2576289"/>
                </a:lnTo>
                <a:lnTo>
                  <a:pt x="9144554" y="4976484"/>
                </a:lnTo>
                <a:lnTo>
                  <a:pt x="9144554" y="5147483"/>
                </a:lnTo>
                <a:lnTo>
                  <a:pt x="8654212" y="5147483"/>
                </a:lnTo>
                <a:lnTo>
                  <a:pt x="4579973" y="2575996"/>
                </a:lnTo>
                <a:close/>
                <a:moveTo>
                  <a:pt x="4570160" y="2574459"/>
                </a:moveTo>
                <a:lnTo>
                  <a:pt x="4565211" y="2575996"/>
                </a:lnTo>
                <a:lnTo>
                  <a:pt x="490972" y="5147483"/>
                </a:lnTo>
                <a:lnTo>
                  <a:pt x="629" y="5147483"/>
                </a:lnTo>
                <a:lnTo>
                  <a:pt x="630" y="4976484"/>
                </a:lnTo>
                <a:lnTo>
                  <a:pt x="4564270" y="2576289"/>
                </a:lnTo>
                <a:lnTo>
                  <a:pt x="0" y="3994264"/>
                </a:lnTo>
                <a:lnTo>
                  <a:pt x="0" y="3607878"/>
                </a:lnTo>
                <a:lnTo>
                  <a:pt x="4565931" y="2575415"/>
                </a:lnTo>
                <a:lnTo>
                  <a:pt x="4567137" y="2574781"/>
                </a:lnTo>
                <a:lnTo>
                  <a:pt x="4566244" y="2575344"/>
                </a:lnTo>
                <a:close/>
                <a:moveTo>
                  <a:pt x="630" y="286"/>
                </a:moveTo>
                <a:lnTo>
                  <a:pt x="490972" y="286"/>
                </a:lnTo>
                <a:lnTo>
                  <a:pt x="4565212" y="2571773"/>
                </a:lnTo>
                <a:lnTo>
                  <a:pt x="4567326" y="2572430"/>
                </a:lnTo>
                <a:lnTo>
                  <a:pt x="4569443" y="2572513"/>
                </a:lnTo>
                <a:lnTo>
                  <a:pt x="1786104" y="376"/>
                </a:lnTo>
                <a:lnTo>
                  <a:pt x="2192508" y="376"/>
                </a:lnTo>
                <a:lnTo>
                  <a:pt x="4569471" y="2572514"/>
                </a:lnTo>
                <a:lnTo>
                  <a:pt x="4571301" y="2572587"/>
                </a:lnTo>
                <a:lnTo>
                  <a:pt x="4569599" y="2572654"/>
                </a:lnTo>
                <a:lnTo>
                  <a:pt x="4569627" y="2572684"/>
                </a:lnTo>
                <a:lnTo>
                  <a:pt x="4569595" y="2572654"/>
                </a:lnTo>
                <a:lnTo>
                  <a:pt x="4568222" y="2572708"/>
                </a:lnTo>
                <a:lnTo>
                  <a:pt x="4570160" y="2573310"/>
                </a:lnTo>
                <a:lnTo>
                  <a:pt x="4567604" y="2572732"/>
                </a:lnTo>
                <a:lnTo>
                  <a:pt x="4566783" y="2572765"/>
                </a:lnTo>
                <a:lnTo>
                  <a:pt x="4567137" y="2572988"/>
                </a:lnTo>
                <a:lnTo>
                  <a:pt x="4566717" y="2572767"/>
                </a:lnTo>
                <a:lnTo>
                  <a:pt x="1205" y="2752816"/>
                </a:lnTo>
                <a:lnTo>
                  <a:pt x="1205" y="2392358"/>
                </a:lnTo>
                <a:lnTo>
                  <a:pt x="4565974" y="2572377"/>
                </a:lnTo>
                <a:lnTo>
                  <a:pt x="4565931" y="2572354"/>
                </a:lnTo>
                <a:lnTo>
                  <a:pt x="0" y="1539891"/>
                </a:lnTo>
                <a:lnTo>
                  <a:pt x="0" y="1153505"/>
                </a:lnTo>
                <a:lnTo>
                  <a:pt x="4564271" y="2571481"/>
                </a:lnTo>
                <a:lnTo>
                  <a:pt x="630" y="171286"/>
                </a:lnTo>
                <a:close/>
                <a:moveTo>
                  <a:pt x="9144554" y="286"/>
                </a:moveTo>
                <a:lnTo>
                  <a:pt x="9144554" y="171286"/>
                </a:lnTo>
                <a:lnTo>
                  <a:pt x="4580915" y="2571480"/>
                </a:lnTo>
                <a:lnTo>
                  <a:pt x="9145184" y="1153505"/>
                </a:lnTo>
                <a:lnTo>
                  <a:pt x="9145184" y="1539891"/>
                </a:lnTo>
                <a:lnTo>
                  <a:pt x="4579254" y="2572354"/>
                </a:lnTo>
                <a:lnTo>
                  <a:pt x="4579211" y="2572377"/>
                </a:lnTo>
                <a:lnTo>
                  <a:pt x="9143978" y="2392358"/>
                </a:lnTo>
                <a:lnTo>
                  <a:pt x="9143979" y="2752816"/>
                </a:lnTo>
                <a:lnTo>
                  <a:pt x="4578467" y="2572767"/>
                </a:lnTo>
                <a:lnTo>
                  <a:pt x="4578048" y="2572988"/>
                </a:lnTo>
                <a:lnTo>
                  <a:pt x="4578402" y="2572765"/>
                </a:lnTo>
                <a:lnTo>
                  <a:pt x="4577580" y="2572732"/>
                </a:lnTo>
                <a:lnTo>
                  <a:pt x="4575024" y="2573310"/>
                </a:lnTo>
                <a:lnTo>
                  <a:pt x="4576963" y="2572708"/>
                </a:lnTo>
                <a:lnTo>
                  <a:pt x="4575590" y="2572654"/>
                </a:lnTo>
                <a:lnTo>
                  <a:pt x="4575557" y="2572684"/>
                </a:lnTo>
                <a:lnTo>
                  <a:pt x="4575585" y="2572654"/>
                </a:lnTo>
                <a:lnTo>
                  <a:pt x="4573884" y="2572587"/>
                </a:lnTo>
                <a:lnTo>
                  <a:pt x="4575714" y="2572515"/>
                </a:lnTo>
                <a:lnTo>
                  <a:pt x="6952676" y="376"/>
                </a:lnTo>
                <a:lnTo>
                  <a:pt x="7359080" y="376"/>
                </a:lnTo>
                <a:lnTo>
                  <a:pt x="4575742" y="2572513"/>
                </a:lnTo>
                <a:lnTo>
                  <a:pt x="4577858" y="2572430"/>
                </a:lnTo>
                <a:lnTo>
                  <a:pt x="4579973" y="2571773"/>
                </a:lnTo>
                <a:lnTo>
                  <a:pt x="8654212" y="286"/>
                </a:lnTo>
                <a:close/>
                <a:moveTo>
                  <a:pt x="3219926" y="0"/>
                </a:moveTo>
                <a:lnTo>
                  <a:pt x="4568537" y="2564195"/>
                </a:lnTo>
                <a:lnTo>
                  <a:pt x="4571749" y="2549991"/>
                </a:lnTo>
                <a:lnTo>
                  <a:pt x="3779558" y="38"/>
                </a:lnTo>
                <a:lnTo>
                  <a:pt x="3996832" y="38"/>
                </a:lnTo>
                <a:lnTo>
                  <a:pt x="4572260" y="2544793"/>
                </a:lnTo>
                <a:lnTo>
                  <a:pt x="4471935" y="837"/>
                </a:lnTo>
                <a:lnTo>
                  <a:pt x="4674477" y="837"/>
                </a:lnTo>
                <a:lnTo>
                  <a:pt x="4574412" y="2538215"/>
                </a:lnTo>
                <a:lnTo>
                  <a:pt x="5148352" y="38"/>
                </a:lnTo>
                <a:lnTo>
                  <a:pt x="5365626" y="38"/>
                </a:lnTo>
                <a:lnTo>
                  <a:pt x="4574021" y="2548106"/>
                </a:lnTo>
                <a:lnTo>
                  <a:pt x="4573871" y="2551916"/>
                </a:lnTo>
                <a:lnTo>
                  <a:pt x="4576648" y="2564195"/>
                </a:lnTo>
                <a:lnTo>
                  <a:pt x="5925258" y="0"/>
                </a:lnTo>
                <a:lnTo>
                  <a:pt x="6195680" y="0"/>
                </a:lnTo>
                <a:lnTo>
                  <a:pt x="4576812" y="2564920"/>
                </a:lnTo>
                <a:lnTo>
                  <a:pt x="4577948" y="2569947"/>
                </a:lnTo>
                <a:lnTo>
                  <a:pt x="4576527" y="2565371"/>
                </a:lnTo>
                <a:lnTo>
                  <a:pt x="4573542" y="2570100"/>
                </a:lnTo>
                <a:lnTo>
                  <a:pt x="4576342" y="2564777"/>
                </a:lnTo>
                <a:lnTo>
                  <a:pt x="4573699" y="2556271"/>
                </a:lnTo>
                <a:lnTo>
                  <a:pt x="4573206" y="2568777"/>
                </a:lnTo>
                <a:lnTo>
                  <a:pt x="4572575" y="2552763"/>
                </a:lnTo>
                <a:lnTo>
                  <a:pt x="4568842" y="2564777"/>
                </a:lnTo>
                <a:lnTo>
                  <a:pt x="4571642" y="2570100"/>
                </a:lnTo>
                <a:lnTo>
                  <a:pt x="4568658" y="2565371"/>
                </a:lnTo>
                <a:lnTo>
                  <a:pt x="4567236" y="2569947"/>
                </a:lnTo>
                <a:lnTo>
                  <a:pt x="4568373" y="2564920"/>
                </a:lnTo>
                <a:lnTo>
                  <a:pt x="2949504" y="0"/>
                </a:lnTo>
                <a:close/>
              </a:path>
            </a:pathLst>
          </a:custGeom>
          <a:gradFill>
            <a:gsLst>
              <a:gs pos="0">
                <a:schemeClr val="bg1">
                  <a:alpha val="1000"/>
                </a:schemeClr>
              </a:gs>
              <a:gs pos="100000">
                <a:schemeClr val="bg1">
                  <a:alpha val="1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62" name="Rectangle 61"/>
          <p:cNvSpPr/>
          <p:nvPr/>
        </p:nvSpPr>
        <p:spPr bwMode="hidden">
          <a:xfrm>
            <a:off x="0" y="1905001"/>
            <a:ext cx="12188825" cy="2148252"/>
          </a:xfrm>
          <a:prstGeom prst="rect">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lnSpc>
                <a:spcPct val="90000"/>
              </a:lnSpc>
            </a:pPr>
            <a:endParaRPr sz="3200">
              <a:solidFill>
                <a:schemeClr val="tx2"/>
              </a:solidFill>
            </a:endParaRPr>
          </a:p>
        </p:txBody>
      </p:sp>
      <p:sp>
        <p:nvSpPr>
          <p:cNvPr id="2" name="Title 1"/>
          <p:cNvSpPr>
            <a:spLocks noGrp="1"/>
          </p:cNvSpPr>
          <p:nvPr>
            <p:ph type="ctrTitle"/>
          </p:nvPr>
        </p:nvSpPr>
        <p:spPr>
          <a:xfrm>
            <a:off x="1218883" y="1905002"/>
            <a:ext cx="9751060" cy="2147926"/>
          </a:xfrm>
        </p:spPr>
        <p:txBody>
          <a:bodyPr anchor="ctr">
            <a:normAutofit/>
          </a:bodyPr>
          <a:lstStyle>
            <a:lvl1pPr algn="ctr">
              <a:defRPr sz="4400" cap="all" normalizeH="0" baseline="0"/>
            </a:lvl1pPr>
          </a:lstStyle>
          <a:p>
            <a:r>
              <a:rPr lang="en-US"/>
              <a:t>Click to edit Master title style</a:t>
            </a:r>
            <a:endParaRPr/>
          </a:p>
        </p:txBody>
      </p:sp>
      <p:sp>
        <p:nvSpPr>
          <p:cNvPr id="3" name="Subtitle 2"/>
          <p:cNvSpPr>
            <a:spLocks noGrp="1"/>
          </p:cNvSpPr>
          <p:nvPr>
            <p:ph type="subTitle" idx="1"/>
          </p:nvPr>
        </p:nvSpPr>
        <p:spPr>
          <a:xfrm>
            <a:off x="1218883" y="4140200"/>
            <a:ext cx="9751060" cy="1016000"/>
          </a:xfrm>
        </p:spPr>
        <p:txBody>
          <a:bodyPr>
            <a:normAutofit/>
          </a:bodyPr>
          <a:lstStyle>
            <a:lvl1pPr marL="0" indent="0" algn="ctr">
              <a:spcBef>
                <a:spcPts val="0"/>
              </a:spcBef>
              <a:buNone/>
              <a:defRPr sz="2800">
                <a:solidFill>
                  <a:schemeClr val="tx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Alternate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21163" y="482600"/>
            <a:ext cx="3961368" cy="1422400"/>
          </a:xfrm>
        </p:spPr>
        <p:txBody>
          <a:bodyPr anchor="b" anchorCtr="0">
            <a:normAutofit/>
          </a:bodyPr>
          <a:lstStyle>
            <a:lvl1pPr algn="l">
              <a:defRPr sz="3200" b="0"/>
            </a:lvl1pPr>
          </a:lstStyle>
          <a:p>
            <a:r>
              <a:rPr lang="en-US"/>
              <a:t>Click to edit Master title style</a:t>
            </a:r>
            <a:endParaRPr/>
          </a:p>
        </p:txBody>
      </p:sp>
      <p:sp>
        <p:nvSpPr>
          <p:cNvPr id="9" name="Rectangle 8" descr="&#10;"/>
          <p:cNvSpPr/>
          <p:nvPr/>
        </p:nvSpPr>
        <p:spPr>
          <a:xfrm>
            <a:off x="0" y="-1115"/>
            <a:ext cx="7618016" cy="6859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3" name="Picture Placeholder 2" descr="An empty placeholder to add an image. Click on the placeholder and select the image that you wish to add.&#10;"/>
          <p:cNvSpPr>
            <a:spLocks noGrp="1"/>
          </p:cNvSpPr>
          <p:nvPr>
            <p:ph type="pic" idx="1"/>
          </p:nvPr>
        </p:nvSpPr>
        <p:spPr>
          <a:xfrm>
            <a:off x="507868" y="482600"/>
            <a:ext cx="6602281" cy="5842001"/>
          </a:xfrm>
          <a:noFill/>
          <a:ln w="9525">
            <a:noFill/>
            <a:miter lim="800000"/>
          </a:ln>
          <a:effectLst/>
        </p:spPr>
        <p:txBody>
          <a:bodyPr>
            <a:normAutofit/>
          </a:bodyPr>
          <a:lstStyle>
            <a:lvl1pPr marL="0" indent="0" algn="ctr">
              <a:buNone/>
              <a:defRPr sz="27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dirty="0"/>
          </a:p>
        </p:txBody>
      </p:sp>
      <p:sp>
        <p:nvSpPr>
          <p:cNvPr id="4" name="Text Placeholder 3"/>
          <p:cNvSpPr>
            <a:spLocks noGrp="1"/>
          </p:cNvSpPr>
          <p:nvPr>
            <p:ph type="body" sz="half" idx="2"/>
          </p:nvPr>
        </p:nvSpPr>
        <p:spPr>
          <a:xfrm>
            <a:off x="7821163" y="2108200"/>
            <a:ext cx="3961368" cy="4267200"/>
          </a:xfrm>
        </p:spPr>
        <p:txBody>
          <a:bodyPr>
            <a:normAutofit/>
          </a:bodyPr>
          <a:lstStyle>
            <a:lvl1pPr marL="0" indent="0">
              <a:spcBef>
                <a:spcPts val="1600"/>
              </a:spcBef>
              <a:buNone/>
              <a:defRPr sz="2000">
                <a:solidFill>
                  <a:schemeClr val="tx1"/>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Tree>
    <p:extLst>
      <p:ext uri="{BB962C8B-B14F-4D97-AF65-F5344CB8AC3E}">
        <p14:creationId xmlns:p14="http://schemas.microsoft.com/office/powerpoint/2010/main" val="2076303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marL="2669581">
              <a:defRPr baseline="0"/>
            </a:lvl6pPr>
            <a:lvl7pPr marL="2669581">
              <a:defRPr baseline="0"/>
            </a:lvl7pPr>
            <a:lvl8pPr marL="2669581">
              <a:defRPr baseline="0"/>
            </a:lvl8pPr>
            <a:lvl9pPr marL="2669581">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B9B9059-F1D6-41D0-95CF-D21CAA096B3A}" type="datetimeFigureOut">
              <a:rPr lang="en-US"/>
              <a:t>5/10/2017</a:t>
            </a:fld>
            <a:endParaRPr/>
          </a:p>
        </p:txBody>
      </p:sp>
      <p:sp>
        <p:nvSpPr>
          <p:cNvPr id="6" name="Slide Number Placeholder 5"/>
          <p:cNvSpPr>
            <a:spLocks noGrp="1"/>
          </p:cNvSpPr>
          <p:nvPr>
            <p:ph type="sldNum" sz="quarter" idx="12"/>
          </p:nvPr>
        </p:nvSpPr>
        <p:spPr/>
        <p:txBody>
          <a:bodyPr/>
          <a:lstStyle/>
          <a:p>
            <a:fld id="{E5FD5434-F838-4DD4-A17B-1CB1A1850DF4}"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40043" y="482599"/>
            <a:ext cx="1843982" cy="5791201"/>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914162" y="482599"/>
            <a:ext cx="9040045" cy="5791201"/>
          </a:xfrm>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B9B9059-F1D6-41D0-95CF-D21CAA096B3A}" type="datetimeFigureOut">
              <a:rPr lang="en-US"/>
              <a:t>5/10/2017</a:t>
            </a:fld>
            <a:endParaRPr/>
          </a:p>
        </p:txBody>
      </p:sp>
      <p:sp>
        <p:nvSpPr>
          <p:cNvPr id="6" name="Slide Number Placeholder 5"/>
          <p:cNvSpPr>
            <a:spLocks noGrp="1"/>
          </p:cNvSpPr>
          <p:nvPr>
            <p:ph type="sldNum" sz="quarter" idx="12"/>
          </p:nvPr>
        </p:nvSpPr>
        <p:spPr/>
        <p:txBody>
          <a:bodyPr/>
          <a:lstStyle/>
          <a:p>
            <a:fld id="{E5FD5434-F838-4DD4-A17B-1CB1A1850DF4}"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B9B9059-F1D6-41D0-95CF-D21CAA096B3A}" type="datetimeFigureOut">
              <a:rPr lang="en-US"/>
              <a:t>5/10/2017</a:t>
            </a:fld>
            <a:endParaRPr/>
          </a:p>
        </p:txBody>
      </p:sp>
      <p:sp>
        <p:nvSpPr>
          <p:cNvPr id="6" name="Slide Number Placeholder 5"/>
          <p:cNvSpPr>
            <a:spLocks noGrp="1"/>
          </p:cNvSpPr>
          <p:nvPr>
            <p:ph type="sldNum" sz="quarter" idx="12"/>
          </p:nvPr>
        </p:nvSpPr>
        <p:spPr/>
        <p:txBody>
          <a:bodyPr/>
          <a:lstStyle/>
          <a:p>
            <a:fld id="{E5FD5434-F838-4DD4-A17B-1CB1A1850DF4}"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1" name="Isosceles Triangle 5"/>
          <p:cNvSpPr/>
          <p:nvPr/>
        </p:nvSpPr>
        <p:spPr>
          <a:xfrm>
            <a:off x="-1607" y="-1115"/>
            <a:ext cx="12190403" cy="6863692"/>
          </a:xfrm>
          <a:custGeom>
            <a:avLst/>
            <a:gdLst/>
            <a:ahLst/>
            <a:cxnLst/>
            <a:rect l="l" t="t" r="r" b="b"/>
            <a:pathLst>
              <a:path w="9145184" h="5147769">
                <a:moveTo>
                  <a:pt x="4573206" y="2611793"/>
                </a:moveTo>
                <a:lnTo>
                  <a:pt x="4673081" y="5144337"/>
                </a:lnTo>
                <a:lnTo>
                  <a:pt x="4473331" y="5144337"/>
                </a:lnTo>
                <a:close/>
                <a:moveTo>
                  <a:pt x="4571642" y="2577669"/>
                </a:moveTo>
                <a:lnTo>
                  <a:pt x="4568842" y="2582993"/>
                </a:lnTo>
                <a:lnTo>
                  <a:pt x="4572592" y="2595063"/>
                </a:lnTo>
                <a:lnTo>
                  <a:pt x="4576342" y="2582993"/>
                </a:lnTo>
                <a:lnTo>
                  <a:pt x="4573542" y="2577669"/>
                </a:lnTo>
                <a:lnTo>
                  <a:pt x="4576527" y="2582398"/>
                </a:lnTo>
                <a:lnTo>
                  <a:pt x="4577948" y="2577822"/>
                </a:lnTo>
                <a:lnTo>
                  <a:pt x="4576812" y="2582849"/>
                </a:lnTo>
                <a:lnTo>
                  <a:pt x="6195680" y="5147769"/>
                </a:lnTo>
                <a:lnTo>
                  <a:pt x="5925258" y="5147769"/>
                </a:lnTo>
                <a:lnTo>
                  <a:pt x="4576648" y="2583574"/>
                </a:lnTo>
                <a:lnTo>
                  <a:pt x="4573436" y="2597778"/>
                </a:lnTo>
                <a:lnTo>
                  <a:pt x="5365626" y="5147732"/>
                </a:lnTo>
                <a:lnTo>
                  <a:pt x="5148352" y="5147731"/>
                </a:lnTo>
                <a:lnTo>
                  <a:pt x="4572592" y="2601509"/>
                </a:lnTo>
                <a:lnTo>
                  <a:pt x="3996832" y="5147731"/>
                </a:lnTo>
                <a:lnTo>
                  <a:pt x="3779558" y="5147732"/>
                </a:lnTo>
                <a:lnTo>
                  <a:pt x="4571749" y="2597778"/>
                </a:lnTo>
                <a:lnTo>
                  <a:pt x="4568537" y="2583574"/>
                </a:lnTo>
                <a:lnTo>
                  <a:pt x="3219926" y="5147769"/>
                </a:lnTo>
                <a:lnTo>
                  <a:pt x="2949504" y="5147769"/>
                </a:lnTo>
                <a:lnTo>
                  <a:pt x="4568373" y="2582849"/>
                </a:lnTo>
                <a:lnTo>
                  <a:pt x="4567236" y="2577822"/>
                </a:lnTo>
                <a:lnTo>
                  <a:pt x="4568658" y="2582398"/>
                </a:lnTo>
                <a:close/>
                <a:moveTo>
                  <a:pt x="4575557" y="2575085"/>
                </a:moveTo>
                <a:lnTo>
                  <a:pt x="7359080" y="5147393"/>
                </a:lnTo>
                <a:lnTo>
                  <a:pt x="6952676" y="5147393"/>
                </a:lnTo>
                <a:close/>
                <a:moveTo>
                  <a:pt x="4569627" y="2575085"/>
                </a:moveTo>
                <a:lnTo>
                  <a:pt x="2192508" y="5147393"/>
                </a:lnTo>
                <a:lnTo>
                  <a:pt x="1786104" y="5147393"/>
                </a:lnTo>
                <a:close/>
                <a:moveTo>
                  <a:pt x="4575024" y="2574459"/>
                </a:moveTo>
                <a:lnTo>
                  <a:pt x="4578940" y="2575344"/>
                </a:lnTo>
                <a:lnTo>
                  <a:pt x="4578048" y="2574781"/>
                </a:lnTo>
                <a:lnTo>
                  <a:pt x="4579253" y="2575415"/>
                </a:lnTo>
                <a:lnTo>
                  <a:pt x="9145184" y="3607878"/>
                </a:lnTo>
                <a:lnTo>
                  <a:pt x="9145184" y="3994264"/>
                </a:lnTo>
                <a:lnTo>
                  <a:pt x="4580914" y="2576289"/>
                </a:lnTo>
                <a:lnTo>
                  <a:pt x="9144554" y="4976484"/>
                </a:lnTo>
                <a:lnTo>
                  <a:pt x="9144554" y="5147483"/>
                </a:lnTo>
                <a:lnTo>
                  <a:pt x="8654212" y="5147483"/>
                </a:lnTo>
                <a:lnTo>
                  <a:pt x="4579973" y="2575996"/>
                </a:lnTo>
                <a:close/>
                <a:moveTo>
                  <a:pt x="4570160" y="2574459"/>
                </a:moveTo>
                <a:lnTo>
                  <a:pt x="4565211" y="2575996"/>
                </a:lnTo>
                <a:lnTo>
                  <a:pt x="490972" y="5147483"/>
                </a:lnTo>
                <a:lnTo>
                  <a:pt x="629" y="5147483"/>
                </a:lnTo>
                <a:lnTo>
                  <a:pt x="630" y="4976484"/>
                </a:lnTo>
                <a:lnTo>
                  <a:pt x="4564270" y="2576289"/>
                </a:lnTo>
                <a:lnTo>
                  <a:pt x="0" y="3994264"/>
                </a:lnTo>
                <a:lnTo>
                  <a:pt x="0" y="3607878"/>
                </a:lnTo>
                <a:lnTo>
                  <a:pt x="4565931" y="2575415"/>
                </a:lnTo>
                <a:lnTo>
                  <a:pt x="4567137" y="2574781"/>
                </a:lnTo>
                <a:lnTo>
                  <a:pt x="4566244" y="2575344"/>
                </a:lnTo>
                <a:close/>
                <a:moveTo>
                  <a:pt x="630" y="286"/>
                </a:moveTo>
                <a:lnTo>
                  <a:pt x="490972" y="286"/>
                </a:lnTo>
                <a:lnTo>
                  <a:pt x="4565212" y="2571773"/>
                </a:lnTo>
                <a:lnTo>
                  <a:pt x="4567326" y="2572430"/>
                </a:lnTo>
                <a:lnTo>
                  <a:pt x="4569443" y="2572513"/>
                </a:lnTo>
                <a:lnTo>
                  <a:pt x="1786104" y="376"/>
                </a:lnTo>
                <a:lnTo>
                  <a:pt x="2192508" y="376"/>
                </a:lnTo>
                <a:lnTo>
                  <a:pt x="4569471" y="2572514"/>
                </a:lnTo>
                <a:lnTo>
                  <a:pt x="4571301" y="2572587"/>
                </a:lnTo>
                <a:lnTo>
                  <a:pt x="4569599" y="2572654"/>
                </a:lnTo>
                <a:lnTo>
                  <a:pt x="4569627" y="2572684"/>
                </a:lnTo>
                <a:lnTo>
                  <a:pt x="4569595" y="2572654"/>
                </a:lnTo>
                <a:lnTo>
                  <a:pt x="4568222" y="2572708"/>
                </a:lnTo>
                <a:lnTo>
                  <a:pt x="4570160" y="2573310"/>
                </a:lnTo>
                <a:lnTo>
                  <a:pt x="4567604" y="2572732"/>
                </a:lnTo>
                <a:lnTo>
                  <a:pt x="4566783" y="2572765"/>
                </a:lnTo>
                <a:lnTo>
                  <a:pt x="4567137" y="2572988"/>
                </a:lnTo>
                <a:lnTo>
                  <a:pt x="4566717" y="2572767"/>
                </a:lnTo>
                <a:lnTo>
                  <a:pt x="1205" y="2752816"/>
                </a:lnTo>
                <a:lnTo>
                  <a:pt x="1205" y="2392358"/>
                </a:lnTo>
                <a:lnTo>
                  <a:pt x="4565974" y="2572377"/>
                </a:lnTo>
                <a:lnTo>
                  <a:pt x="4565931" y="2572354"/>
                </a:lnTo>
                <a:lnTo>
                  <a:pt x="0" y="1539891"/>
                </a:lnTo>
                <a:lnTo>
                  <a:pt x="0" y="1153505"/>
                </a:lnTo>
                <a:lnTo>
                  <a:pt x="4564271" y="2571481"/>
                </a:lnTo>
                <a:lnTo>
                  <a:pt x="630" y="171286"/>
                </a:lnTo>
                <a:close/>
                <a:moveTo>
                  <a:pt x="9144554" y="286"/>
                </a:moveTo>
                <a:lnTo>
                  <a:pt x="9144554" y="171286"/>
                </a:lnTo>
                <a:lnTo>
                  <a:pt x="4580915" y="2571480"/>
                </a:lnTo>
                <a:lnTo>
                  <a:pt x="9145184" y="1153505"/>
                </a:lnTo>
                <a:lnTo>
                  <a:pt x="9145184" y="1539891"/>
                </a:lnTo>
                <a:lnTo>
                  <a:pt x="4579254" y="2572354"/>
                </a:lnTo>
                <a:lnTo>
                  <a:pt x="4579211" y="2572377"/>
                </a:lnTo>
                <a:lnTo>
                  <a:pt x="9143978" y="2392358"/>
                </a:lnTo>
                <a:lnTo>
                  <a:pt x="9143979" y="2752816"/>
                </a:lnTo>
                <a:lnTo>
                  <a:pt x="4578467" y="2572767"/>
                </a:lnTo>
                <a:lnTo>
                  <a:pt x="4578048" y="2572988"/>
                </a:lnTo>
                <a:lnTo>
                  <a:pt x="4578402" y="2572765"/>
                </a:lnTo>
                <a:lnTo>
                  <a:pt x="4577580" y="2572732"/>
                </a:lnTo>
                <a:lnTo>
                  <a:pt x="4575024" y="2573310"/>
                </a:lnTo>
                <a:lnTo>
                  <a:pt x="4576963" y="2572708"/>
                </a:lnTo>
                <a:lnTo>
                  <a:pt x="4575590" y="2572654"/>
                </a:lnTo>
                <a:lnTo>
                  <a:pt x="4575557" y="2572684"/>
                </a:lnTo>
                <a:lnTo>
                  <a:pt x="4575585" y="2572654"/>
                </a:lnTo>
                <a:lnTo>
                  <a:pt x="4573884" y="2572587"/>
                </a:lnTo>
                <a:lnTo>
                  <a:pt x="4575714" y="2572515"/>
                </a:lnTo>
                <a:lnTo>
                  <a:pt x="6952676" y="376"/>
                </a:lnTo>
                <a:lnTo>
                  <a:pt x="7359080" y="376"/>
                </a:lnTo>
                <a:lnTo>
                  <a:pt x="4575742" y="2572513"/>
                </a:lnTo>
                <a:lnTo>
                  <a:pt x="4577858" y="2572430"/>
                </a:lnTo>
                <a:lnTo>
                  <a:pt x="4579973" y="2571773"/>
                </a:lnTo>
                <a:lnTo>
                  <a:pt x="8654212" y="286"/>
                </a:lnTo>
                <a:close/>
                <a:moveTo>
                  <a:pt x="3219926" y="0"/>
                </a:moveTo>
                <a:lnTo>
                  <a:pt x="4568537" y="2564195"/>
                </a:lnTo>
                <a:lnTo>
                  <a:pt x="4571749" y="2549991"/>
                </a:lnTo>
                <a:lnTo>
                  <a:pt x="3779558" y="38"/>
                </a:lnTo>
                <a:lnTo>
                  <a:pt x="3996832" y="38"/>
                </a:lnTo>
                <a:lnTo>
                  <a:pt x="4572260" y="2544793"/>
                </a:lnTo>
                <a:lnTo>
                  <a:pt x="4471935" y="837"/>
                </a:lnTo>
                <a:lnTo>
                  <a:pt x="4674477" y="837"/>
                </a:lnTo>
                <a:lnTo>
                  <a:pt x="4574412" y="2538215"/>
                </a:lnTo>
                <a:lnTo>
                  <a:pt x="5148352" y="38"/>
                </a:lnTo>
                <a:lnTo>
                  <a:pt x="5365626" y="38"/>
                </a:lnTo>
                <a:lnTo>
                  <a:pt x="4574021" y="2548106"/>
                </a:lnTo>
                <a:lnTo>
                  <a:pt x="4573871" y="2551916"/>
                </a:lnTo>
                <a:lnTo>
                  <a:pt x="4576648" y="2564195"/>
                </a:lnTo>
                <a:lnTo>
                  <a:pt x="5925258" y="0"/>
                </a:lnTo>
                <a:lnTo>
                  <a:pt x="6195680" y="0"/>
                </a:lnTo>
                <a:lnTo>
                  <a:pt x="4576812" y="2564920"/>
                </a:lnTo>
                <a:lnTo>
                  <a:pt x="4577948" y="2569947"/>
                </a:lnTo>
                <a:lnTo>
                  <a:pt x="4576527" y="2565371"/>
                </a:lnTo>
                <a:lnTo>
                  <a:pt x="4573542" y="2570100"/>
                </a:lnTo>
                <a:lnTo>
                  <a:pt x="4576342" y="2564777"/>
                </a:lnTo>
                <a:lnTo>
                  <a:pt x="4573699" y="2556271"/>
                </a:lnTo>
                <a:lnTo>
                  <a:pt x="4573206" y="2568777"/>
                </a:lnTo>
                <a:lnTo>
                  <a:pt x="4572575" y="2552763"/>
                </a:lnTo>
                <a:lnTo>
                  <a:pt x="4568842" y="2564777"/>
                </a:lnTo>
                <a:lnTo>
                  <a:pt x="4571642" y="2570100"/>
                </a:lnTo>
                <a:lnTo>
                  <a:pt x="4568658" y="2565371"/>
                </a:lnTo>
                <a:lnTo>
                  <a:pt x="4567236" y="2569947"/>
                </a:lnTo>
                <a:lnTo>
                  <a:pt x="4568373" y="2564920"/>
                </a:lnTo>
                <a:lnTo>
                  <a:pt x="2949504" y="0"/>
                </a:lnTo>
                <a:close/>
              </a:path>
            </a:pathLst>
          </a:custGeom>
          <a:gradFill>
            <a:gsLst>
              <a:gs pos="0">
                <a:schemeClr val="bg1">
                  <a:alpha val="1000"/>
                </a:schemeClr>
              </a:gs>
              <a:gs pos="100000">
                <a:schemeClr val="bg1">
                  <a:alpha val="1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1218883" y="1524000"/>
            <a:ext cx="9751060" cy="1992597"/>
          </a:xfrm>
        </p:spPr>
        <p:txBody>
          <a:bodyPr anchor="b" anchorCtr="0">
            <a:noAutofit/>
          </a:bodyPr>
          <a:lstStyle>
            <a:lvl1pPr algn="ctr">
              <a:defRPr sz="4400" b="0" cap="all" baseline="0"/>
            </a:lvl1pPr>
          </a:lstStyle>
          <a:p>
            <a:r>
              <a:rPr lang="en-US"/>
              <a:t>Click to edit Master title style</a:t>
            </a:r>
            <a:endParaRPr/>
          </a:p>
        </p:txBody>
      </p:sp>
      <p:sp>
        <p:nvSpPr>
          <p:cNvPr id="3" name="Text Placeholder 2"/>
          <p:cNvSpPr>
            <a:spLocks noGrp="1"/>
          </p:cNvSpPr>
          <p:nvPr>
            <p:ph type="body" idx="1"/>
          </p:nvPr>
        </p:nvSpPr>
        <p:spPr>
          <a:xfrm>
            <a:off x="1218883" y="3632200"/>
            <a:ext cx="9751060" cy="1016000"/>
          </a:xfrm>
        </p:spPr>
        <p:txBody>
          <a:bodyPr anchor="t" anchorCtr="0">
            <a:noAutofit/>
          </a:bodyPr>
          <a:lstStyle>
            <a:lvl1pPr marL="0" indent="0" algn="ctr">
              <a:spcBef>
                <a:spcPts val="0"/>
              </a:spcBef>
              <a:buNone/>
              <a:defRPr sz="2800">
                <a:solidFill>
                  <a:schemeClr val="tx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B9B9059-F1D6-41D0-95CF-D21CAA096B3A}" type="datetimeFigureOut">
              <a:rPr lang="en-US"/>
              <a:t>5/10/2017</a:t>
            </a:fld>
            <a:endParaRPr/>
          </a:p>
        </p:txBody>
      </p:sp>
      <p:sp>
        <p:nvSpPr>
          <p:cNvPr id="6" name="Slide Number Placeholder 5"/>
          <p:cNvSpPr>
            <a:spLocks noGrp="1"/>
          </p:cNvSpPr>
          <p:nvPr>
            <p:ph type="sldNum" sz="quarter" idx="12"/>
          </p:nvPr>
        </p:nvSpPr>
        <p:spPr/>
        <p:txBody>
          <a:bodyPr/>
          <a:lstStyle/>
          <a:p>
            <a:fld id="{E5FD5434-F838-4DD4-A17B-1CB1A1850DF4}"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914162" y="1803401"/>
            <a:ext cx="4977104" cy="4470400"/>
          </a:xfrm>
        </p:spPr>
        <p:txBody>
          <a:bodyPr>
            <a:normAutofit/>
          </a:bodyPr>
          <a:lstStyle>
            <a:lvl1pPr>
              <a:defRPr sz="2400"/>
            </a:lvl1pPr>
            <a:lvl2pPr>
              <a:defRPr sz="2000"/>
            </a:lvl2pPr>
            <a:lvl3pPr>
              <a:defRPr sz="1800"/>
            </a:lvl3pPr>
            <a:lvl4pPr>
              <a:defRPr sz="1600"/>
            </a:lvl4pPr>
            <a:lvl5pPr>
              <a:defRPr sz="1400"/>
            </a:lvl5pPr>
            <a:lvl6pPr>
              <a:defRPr sz="1400"/>
            </a:lvl6pPr>
            <a:lvl7pPr marL="2669581">
              <a:defRPr sz="1400"/>
            </a:lvl7pPr>
            <a:lvl8pPr marL="2669581">
              <a:defRPr sz="1400"/>
            </a:lvl8pPr>
            <a:lvl9pPr marL="2669581">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97559" y="1803401"/>
            <a:ext cx="4977104" cy="4470400"/>
          </a:xfrm>
        </p:spPr>
        <p:txBody>
          <a:bodyPr>
            <a:normAutofit/>
          </a:bodyPr>
          <a:lstStyle>
            <a:lvl1pPr>
              <a:defRPr sz="2400"/>
            </a:lvl1pPr>
            <a:lvl2pPr>
              <a:defRPr sz="2000"/>
            </a:lvl2pPr>
            <a:lvl3pPr>
              <a:defRPr sz="1800"/>
            </a:lvl3pPr>
            <a:lvl4pPr>
              <a:defRPr sz="1600"/>
            </a:lvl4pPr>
            <a:lvl5pPr>
              <a:defRPr sz="1400"/>
            </a:lvl5pPr>
            <a:lvl6pPr marL="2669581">
              <a:defRPr sz="1400" baseline="0"/>
            </a:lvl6pPr>
            <a:lvl7pPr marL="2669581">
              <a:defRPr sz="1400" baseline="0"/>
            </a:lvl7pPr>
            <a:lvl8pPr marL="2669581">
              <a:defRPr sz="1400" baseline="0"/>
            </a:lvl8pPr>
            <a:lvl9pPr marL="2669581">
              <a:defRPr sz="14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3B9B9059-F1D6-41D0-95CF-D21CAA096B3A}" type="datetimeFigureOut">
              <a:rPr lang="en-US"/>
              <a:t>5/10/2017</a:t>
            </a:fld>
            <a:endParaRPr/>
          </a:p>
        </p:txBody>
      </p:sp>
      <p:sp>
        <p:nvSpPr>
          <p:cNvPr id="7" name="Slide Number Placeholder 6"/>
          <p:cNvSpPr>
            <a:spLocks noGrp="1"/>
          </p:cNvSpPr>
          <p:nvPr>
            <p:ph type="sldNum" sz="quarter" idx="12"/>
          </p:nvPr>
        </p:nvSpPr>
        <p:spPr/>
        <p:txBody>
          <a:bodyPr/>
          <a:lstStyle/>
          <a:p>
            <a:fld id="{E5FD5434-F838-4DD4-A17B-1CB1A1850DF4}"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914162" y="1803400"/>
            <a:ext cx="4977104" cy="914400"/>
          </a:xfrm>
        </p:spPr>
        <p:txBody>
          <a:bodyPr anchor="ctr">
            <a:noAutofit/>
          </a:bodyPr>
          <a:lstStyle>
            <a:lvl1pPr marL="0" indent="0">
              <a:lnSpc>
                <a:spcPct val="80000"/>
              </a:lnSpc>
              <a:spcBef>
                <a:spcPts val="0"/>
              </a:spcBef>
              <a:buNone/>
              <a:defRPr sz="2800" b="0">
                <a:solidFill>
                  <a:schemeClr val="tx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914162" y="2717800"/>
            <a:ext cx="4977104" cy="3556000"/>
          </a:xfrm>
        </p:spPr>
        <p:txBody>
          <a:bodyPr>
            <a:normAutofit/>
          </a:bodyPr>
          <a:lstStyle>
            <a:lvl1pPr>
              <a:defRPr sz="2400"/>
            </a:lvl1pPr>
            <a:lvl2pPr>
              <a:defRPr sz="2000"/>
            </a:lvl2pPr>
            <a:lvl3pPr>
              <a:defRPr sz="1800"/>
            </a:lvl3pPr>
            <a:lvl4pPr>
              <a:defRPr sz="1600"/>
            </a:lvl4pPr>
            <a:lvl5pPr>
              <a:defRPr sz="1400"/>
            </a:lvl5pPr>
            <a:lvl6pPr marL="2669581">
              <a:defRPr sz="1400"/>
            </a:lvl6pPr>
            <a:lvl7pPr marL="2669581">
              <a:defRPr sz="1400"/>
            </a:lvl7pPr>
            <a:lvl8pPr marL="2669581">
              <a:defRPr sz="1400"/>
            </a:lvl8pPr>
            <a:lvl9pPr marL="2669581">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97559" y="1803400"/>
            <a:ext cx="4977104" cy="914400"/>
          </a:xfrm>
        </p:spPr>
        <p:txBody>
          <a:bodyPr anchor="ctr">
            <a:noAutofit/>
          </a:bodyPr>
          <a:lstStyle>
            <a:lvl1pPr marL="0" indent="0">
              <a:lnSpc>
                <a:spcPct val="80000"/>
              </a:lnSpc>
              <a:spcBef>
                <a:spcPts val="0"/>
              </a:spcBef>
              <a:buNone/>
              <a:defRPr sz="2800" b="0">
                <a:solidFill>
                  <a:schemeClr val="tx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297559" y="2717800"/>
            <a:ext cx="4977104" cy="3556000"/>
          </a:xfrm>
        </p:spPr>
        <p:txBody>
          <a:bodyPr>
            <a:normAutofit/>
          </a:bodyPr>
          <a:lstStyle>
            <a:lvl1pPr>
              <a:defRPr sz="2400"/>
            </a:lvl1pPr>
            <a:lvl2pPr>
              <a:defRPr sz="2000"/>
            </a:lvl2pPr>
            <a:lvl3pPr>
              <a:defRPr sz="1800"/>
            </a:lvl3pPr>
            <a:lvl4pPr>
              <a:defRPr sz="1600"/>
            </a:lvl4pPr>
            <a:lvl5pPr>
              <a:defRPr sz="1400"/>
            </a:lvl5pPr>
            <a:lvl6pPr marL="2669581">
              <a:defRPr sz="1400"/>
            </a:lvl6pPr>
            <a:lvl7pPr marL="2669581">
              <a:defRPr sz="1400"/>
            </a:lvl7pPr>
            <a:lvl8pPr marL="2669581">
              <a:defRPr sz="1400" baseline="0"/>
            </a:lvl8pPr>
            <a:lvl9pPr marL="2669581">
              <a:defRPr sz="14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3B9B9059-F1D6-41D0-95CF-D21CAA096B3A}" type="datetimeFigureOut">
              <a:rPr lang="en-US"/>
              <a:t>5/10/2017</a:t>
            </a:fld>
            <a:endParaRPr/>
          </a:p>
        </p:txBody>
      </p:sp>
      <p:sp>
        <p:nvSpPr>
          <p:cNvPr id="9" name="Slide Number Placeholder 8"/>
          <p:cNvSpPr>
            <a:spLocks noGrp="1"/>
          </p:cNvSpPr>
          <p:nvPr>
            <p:ph type="sldNum" sz="quarter" idx="12"/>
          </p:nvPr>
        </p:nvSpPr>
        <p:spPr/>
        <p:txBody>
          <a:bodyPr/>
          <a:lstStyle/>
          <a:p>
            <a:fld id="{E5FD5434-F838-4DD4-A17B-1CB1A1850DF4}"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3B9B9059-F1D6-41D0-95CF-D21CAA096B3A}" type="datetimeFigureOut">
              <a:rPr lang="en-US"/>
              <a:t>5/10/2017</a:t>
            </a:fld>
            <a:endParaRPr/>
          </a:p>
        </p:txBody>
      </p:sp>
      <p:sp>
        <p:nvSpPr>
          <p:cNvPr id="5" name="Slide Number Placeholder 4"/>
          <p:cNvSpPr>
            <a:spLocks noGrp="1"/>
          </p:cNvSpPr>
          <p:nvPr>
            <p:ph type="sldNum" sz="quarter" idx="12"/>
          </p:nvPr>
        </p:nvSpPr>
        <p:spPr/>
        <p:txBody>
          <a:bodyPr/>
          <a:lstStyle/>
          <a:p>
            <a:fld id="{E5FD5434-F838-4DD4-A17B-1CB1A1850DF4}"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21163" y="482600"/>
            <a:ext cx="3961368" cy="1422400"/>
          </a:xfrm>
        </p:spPr>
        <p:txBody>
          <a:bodyPr anchor="b">
            <a:noAutofit/>
          </a:bodyPr>
          <a:lstStyle>
            <a:lvl1pPr algn="l">
              <a:defRPr sz="3200" b="0"/>
            </a:lvl1pPr>
          </a:lstStyle>
          <a:p>
            <a:r>
              <a:rPr lang="en-US"/>
              <a:t>Click to edit Master title style</a:t>
            </a:r>
            <a:endParaRPr/>
          </a:p>
        </p:txBody>
      </p:sp>
      <p:sp>
        <p:nvSpPr>
          <p:cNvPr id="20" name="Rectangle 19"/>
          <p:cNvSpPr/>
          <p:nvPr/>
        </p:nvSpPr>
        <p:spPr>
          <a:xfrm>
            <a:off x="0" y="-1115"/>
            <a:ext cx="7618016" cy="6859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3" name="Content Placeholder 2"/>
          <p:cNvSpPr>
            <a:spLocks noGrp="1"/>
          </p:cNvSpPr>
          <p:nvPr>
            <p:ph idx="1"/>
          </p:nvPr>
        </p:nvSpPr>
        <p:spPr bwMode="white">
          <a:xfrm>
            <a:off x="507868" y="482600"/>
            <a:ext cx="6602280" cy="5842001"/>
          </a:xfrm>
        </p:spPr>
        <p:txBody>
          <a:bodyPr>
            <a:norm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821163" y="2108200"/>
            <a:ext cx="3961368" cy="4267200"/>
          </a:xfrm>
        </p:spPr>
        <p:txBody>
          <a:bodyPr anchor="t" anchorCtr="0">
            <a:normAutofit/>
          </a:bodyPr>
          <a:lstStyle>
            <a:lvl1pPr marL="0" indent="0">
              <a:spcBef>
                <a:spcPts val="1600"/>
              </a:spcBef>
              <a:buNone/>
              <a:defRPr sz="2000">
                <a:solidFill>
                  <a:schemeClr val="tx1"/>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Isosceles Triangle 5"/>
          <p:cNvSpPr/>
          <p:nvPr/>
        </p:nvSpPr>
        <p:spPr>
          <a:xfrm>
            <a:off x="-1607" y="-1115"/>
            <a:ext cx="12190403" cy="6863692"/>
          </a:xfrm>
          <a:custGeom>
            <a:avLst/>
            <a:gdLst/>
            <a:ahLst/>
            <a:cxnLst/>
            <a:rect l="l" t="t" r="r" b="b"/>
            <a:pathLst>
              <a:path w="9145184" h="5147769">
                <a:moveTo>
                  <a:pt x="4573206" y="2611793"/>
                </a:moveTo>
                <a:lnTo>
                  <a:pt x="4673081" y="5144337"/>
                </a:lnTo>
                <a:lnTo>
                  <a:pt x="4473331" y="5144337"/>
                </a:lnTo>
                <a:close/>
                <a:moveTo>
                  <a:pt x="4571642" y="2577669"/>
                </a:moveTo>
                <a:lnTo>
                  <a:pt x="4568842" y="2582993"/>
                </a:lnTo>
                <a:lnTo>
                  <a:pt x="4572592" y="2595063"/>
                </a:lnTo>
                <a:lnTo>
                  <a:pt x="4576342" y="2582993"/>
                </a:lnTo>
                <a:lnTo>
                  <a:pt x="4573542" y="2577669"/>
                </a:lnTo>
                <a:lnTo>
                  <a:pt x="4576527" y="2582398"/>
                </a:lnTo>
                <a:lnTo>
                  <a:pt x="4577948" y="2577822"/>
                </a:lnTo>
                <a:lnTo>
                  <a:pt x="4576812" y="2582849"/>
                </a:lnTo>
                <a:lnTo>
                  <a:pt x="6195680" y="5147769"/>
                </a:lnTo>
                <a:lnTo>
                  <a:pt x="5925258" y="5147769"/>
                </a:lnTo>
                <a:lnTo>
                  <a:pt x="4576648" y="2583574"/>
                </a:lnTo>
                <a:lnTo>
                  <a:pt x="4573436" y="2597778"/>
                </a:lnTo>
                <a:lnTo>
                  <a:pt x="5365626" y="5147732"/>
                </a:lnTo>
                <a:lnTo>
                  <a:pt x="5148352" y="5147731"/>
                </a:lnTo>
                <a:lnTo>
                  <a:pt x="4572592" y="2601509"/>
                </a:lnTo>
                <a:lnTo>
                  <a:pt x="3996832" y="5147731"/>
                </a:lnTo>
                <a:lnTo>
                  <a:pt x="3779558" y="5147732"/>
                </a:lnTo>
                <a:lnTo>
                  <a:pt x="4571749" y="2597778"/>
                </a:lnTo>
                <a:lnTo>
                  <a:pt x="4568537" y="2583574"/>
                </a:lnTo>
                <a:lnTo>
                  <a:pt x="3219926" y="5147769"/>
                </a:lnTo>
                <a:lnTo>
                  <a:pt x="2949504" y="5147769"/>
                </a:lnTo>
                <a:lnTo>
                  <a:pt x="4568373" y="2582849"/>
                </a:lnTo>
                <a:lnTo>
                  <a:pt x="4567236" y="2577822"/>
                </a:lnTo>
                <a:lnTo>
                  <a:pt x="4568658" y="2582398"/>
                </a:lnTo>
                <a:close/>
                <a:moveTo>
                  <a:pt x="4575557" y="2575085"/>
                </a:moveTo>
                <a:lnTo>
                  <a:pt x="7359080" y="5147393"/>
                </a:lnTo>
                <a:lnTo>
                  <a:pt x="6952676" y="5147393"/>
                </a:lnTo>
                <a:close/>
                <a:moveTo>
                  <a:pt x="4569627" y="2575085"/>
                </a:moveTo>
                <a:lnTo>
                  <a:pt x="2192508" y="5147393"/>
                </a:lnTo>
                <a:lnTo>
                  <a:pt x="1786104" y="5147393"/>
                </a:lnTo>
                <a:close/>
                <a:moveTo>
                  <a:pt x="4575024" y="2574459"/>
                </a:moveTo>
                <a:lnTo>
                  <a:pt x="4578940" y="2575344"/>
                </a:lnTo>
                <a:lnTo>
                  <a:pt x="4578048" y="2574781"/>
                </a:lnTo>
                <a:lnTo>
                  <a:pt x="4579253" y="2575415"/>
                </a:lnTo>
                <a:lnTo>
                  <a:pt x="9145184" y="3607878"/>
                </a:lnTo>
                <a:lnTo>
                  <a:pt x="9145184" y="3994264"/>
                </a:lnTo>
                <a:lnTo>
                  <a:pt x="4580914" y="2576289"/>
                </a:lnTo>
                <a:lnTo>
                  <a:pt x="9144554" y="4976484"/>
                </a:lnTo>
                <a:lnTo>
                  <a:pt x="9144554" y="5147483"/>
                </a:lnTo>
                <a:lnTo>
                  <a:pt x="8654212" y="5147483"/>
                </a:lnTo>
                <a:lnTo>
                  <a:pt x="4579973" y="2575996"/>
                </a:lnTo>
                <a:close/>
                <a:moveTo>
                  <a:pt x="4570160" y="2574459"/>
                </a:moveTo>
                <a:lnTo>
                  <a:pt x="4565211" y="2575996"/>
                </a:lnTo>
                <a:lnTo>
                  <a:pt x="490972" y="5147483"/>
                </a:lnTo>
                <a:lnTo>
                  <a:pt x="629" y="5147483"/>
                </a:lnTo>
                <a:lnTo>
                  <a:pt x="630" y="4976484"/>
                </a:lnTo>
                <a:lnTo>
                  <a:pt x="4564270" y="2576289"/>
                </a:lnTo>
                <a:lnTo>
                  <a:pt x="0" y="3994264"/>
                </a:lnTo>
                <a:lnTo>
                  <a:pt x="0" y="3607878"/>
                </a:lnTo>
                <a:lnTo>
                  <a:pt x="4565931" y="2575415"/>
                </a:lnTo>
                <a:lnTo>
                  <a:pt x="4567137" y="2574781"/>
                </a:lnTo>
                <a:lnTo>
                  <a:pt x="4566244" y="2575344"/>
                </a:lnTo>
                <a:close/>
                <a:moveTo>
                  <a:pt x="630" y="286"/>
                </a:moveTo>
                <a:lnTo>
                  <a:pt x="490972" y="286"/>
                </a:lnTo>
                <a:lnTo>
                  <a:pt x="4565212" y="2571773"/>
                </a:lnTo>
                <a:lnTo>
                  <a:pt x="4567326" y="2572430"/>
                </a:lnTo>
                <a:lnTo>
                  <a:pt x="4569443" y="2572513"/>
                </a:lnTo>
                <a:lnTo>
                  <a:pt x="1786104" y="376"/>
                </a:lnTo>
                <a:lnTo>
                  <a:pt x="2192508" y="376"/>
                </a:lnTo>
                <a:lnTo>
                  <a:pt x="4569471" y="2572514"/>
                </a:lnTo>
                <a:lnTo>
                  <a:pt x="4571301" y="2572587"/>
                </a:lnTo>
                <a:lnTo>
                  <a:pt x="4569599" y="2572654"/>
                </a:lnTo>
                <a:lnTo>
                  <a:pt x="4569627" y="2572684"/>
                </a:lnTo>
                <a:lnTo>
                  <a:pt x="4569595" y="2572654"/>
                </a:lnTo>
                <a:lnTo>
                  <a:pt x="4568222" y="2572708"/>
                </a:lnTo>
                <a:lnTo>
                  <a:pt x="4570160" y="2573310"/>
                </a:lnTo>
                <a:lnTo>
                  <a:pt x="4567604" y="2572732"/>
                </a:lnTo>
                <a:lnTo>
                  <a:pt x="4566783" y="2572765"/>
                </a:lnTo>
                <a:lnTo>
                  <a:pt x="4567137" y="2572988"/>
                </a:lnTo>
                <a:lnTo>
                  <a:pt x="4566717" y="2572767"/>
                </a:lnTo>
                <a:lnTo>
                  <a:pt x="1205" y="2752816"/>
                </a:lnTo>
                <a:lnTo>
                  <a:pt x="1205" y="2392358"/>
                </a:lnTo>
                <a:lnTo>
                  <a:pt x="4565974" y="2572377"/>
                </a:lnTo>
                <a:lnTo>
                  <a:pt x="4565931" y="2572354"/>
                </a:lnTo>
                <a:lnTo>
                  <a:pt x="0" y="1539891"/>
                </a:lnTo>
                <a:lnTo>
                  <a:pt x="0" y="1153505"/>
                </a:lnTo>
                <a:lnTo>
                  <a:pt x="4564271" y="2571481"/>
                </a:lnTo>
                <a:lnTo>
                  <a:pt x="630" y="171286"/>
                </a:lnTo>
                <a:close/>
                <a:moveTo>
                  <a:pt x="9144554" y="286"/>
                </a:moveTo>
                <a:lnTo>
                  <a:pt x="9144554" y="171286"/>
                </a:lnTo>
                <a:lnTo>
                  <a:pt x="4580915" y="2571480"/>
                </a:lnTo>
                <a:lnTo>
                  <a:pt x="9145184" y="1153505"/>
                </a:lnTo>
                <a:lnTo>
                  <a:pt x="9145184" y="1539891"/>
                </a:lnTo>
                <a:lnTo>
                  <a:pt x="4579254" y="2572354"/>
                </a:lnTo>
                <a:lnTo>
                  <a:pt x="4579211" y="2572377"/>
                </a:lnTo>
                <a:lnTo>
                  <a:pt x="9143978" y="2392358"/>
                </a:lnTo>
                <a:lnTo>
                  <a:pt x="9143979" y="2752816"/>
                </a:lnTo>
                <a:lnTo>
                  <a:pt x="4578467" y="2572767"/>
                </a:lnTo>
                <a:lnTo>
                  <a:pt x="4578048" y="2572988"/>
                </a:lnTo>
                <a:lnTo>
                  <a:pt x="4578402" y="2572765"/>
                </a:lnTo>
                <a:lnTo>
                  <a:pt x="4577580" y="2572732"/>
                </a:lnTo>
                <a:lnTo>
                  <a:pt x="4575024" y="2573310"/>
                </a:lnTo>
                <a:lnTo>
                  <a:pt x="4576963" y="2572708"/>
                </a:lnTo>
                <a:lnTo>
                  <a:pt x="4575590" y="2572654"/>
                </a:lnTo>
                <a:lnTo>
                  <a:pt x="4575557" y="2572684"/>
                </a:lnTo>
                <a:lnTo>
                  <a:pt x="4575585" y="2572654"/>
                </a:lnTo>
                <a:lnTo>
                  <a:pt x="4573884" y="2572587"/>
                </a:lnTo>
                <a:lnTo>
                  <a:pt x="4575714" y="2572515"/>
                </a:lnTo>
                <a:lnTo>
                  <a:pt x="6952676" y="376"/>
                </a:lnTo>
                <a:lnTo>
                  <a:pt x="7359080" y="376"/>
                </a:lnTo>
                <a:lnTo>
                  <a:pt x="4575742" y="2572513"/>
                </a:lnTo>
                <a:lnTo>
                  <a:pt x="4577858" y="2572430"/>
                </a:lnTo>
                <a:lnTo>
                  <a:pt x="4579973" y="2571773"/>
                </a:lnTo>
                <a:lnTo>
                  <a:pt x="8654212" y="286"/>
                </a:lnTo>
                <a:close/>
                <a:moveTo>
                  <a:pt x="3219926" y="0"/>
                </a:moveTo>
                <a:lnTo>
                  <a:pt x="4568537" y="2564195"/>
                </a:lnTo>
                <a:lnTo>
                  <a:pt x="4571749" y="2549991"/>
                </a:lnTo>
                <a:lnTo>
                  <a:pt x="3779558" y="38"/>
                </a:lnTo>
                <a:lnTo>
                  <a:pt x="3996832" y="38"/>
                </a:lnTo>
                <a:lnTo>
                  <a:pt x="4572260" y="2544793"/>
                </a:lnTo>
                <a:lnTo>
                  <a:pt x="4471935" y="837"/>
                </a:lnTo>
                <a:lnTo>
                  <a:pt x="4674477" y="837"/>
                </a:lnTo>
                <a:lnTo>
                  <a:pt x="4574412" y="2538215"/>
                </a:lnTo>
                <a:lnTo>
                  <a:pt x="5148352" y="38"/>
                </a:lnTo>
                <a:lnTo>
                  <a:pt x="5365626" y="38"/>
                </a:lnTo>
                <a:lnTo>
                  <a:pt x="4574021" y="2548106"/>
                </a:lnTo>
                <a:lnTo>
                  <a:pt x="4573871" y="2551916"/>
                </a:lnTo>
                <a:lnTo>
                  <a:pt x="4576648" y="2564195"/>
                </a:lnTo>
                <a:lnTo>
                  <a:pt x="5925258" y="0"/>
                </a:lnTo>
                <a:lnTo>
                  <a:pt x="6195680" y="0"/>
                </a:lnTo>
                <a:lnTo>
                  <a:pt x="4576812" y="2564920"/>
                </a:lnTo>
                <a:lnTo>
                  <a:pt x="4577948" y="2569947"/>
                </a:lnTo>
                <a:lnTo>
                  <a:pt x="4576527" y="2565371"/>
                </a:lnTo>
                <a:lnTo>
                  <a:pt x="4573542" y="2570100"/>
                </a:lnTo>
                <a:lnTo>
                  <a:pt x="4576342" y="2564777"/>
                </a:lnTo>
                <a:lnTo>
                  <a:pt x="4573699" y="2556271"/>
                </a:lnTo>
                <a:lnTo>
                  <a:pt x="4573206" y="2568777"/>
                </a:lnTo>
                <a:lnTo>
                  <a:pt x="4572575" y="2552763"/>
                </a:lnTo>
                <a:lnTo>
                  <a:pt x="4568842" y="2564777"/>
                </a:lnTo>
                <a:lnTo>
                  <a:pt x="4571642" y="2570100"/>
                </a:lnTo>
                <a:lnTo>
                  <a:pt x="4568658" y="2565371"/>
                </a:lnTo>
                <a:lnTo>
                  <a:pt x="4567236" y="2569947"/>
                </a:lnTo>
                <a:lnTo>
                  <a:pt x="4568373" y="2564920"/>
                </a:lnTo>
                <a:lnTo>
                  <a:pt x="2949504" y="0"/>
                </a:lnTo>
                <a:close/>
              </a:path>
            </a:pathLst>
          </a:custGeom>
          <a:gradFill>
            <a:gsLst>
              <a:gs pos="0">
                <a:schemeClr val="bg1">
                  <a:alpha val="1000"/>
                </a:schemeClr>
              </a:gs>
              <a:gs pos="100000">
                <a:schemeClr val="bg1">
                  <a:alpha val="1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6399133" y="1905000"/>
            <a:ext cx="5180251" cy="1727200"/>
          </a:xfrm>
        </p:spPr>
        <p:txBody>
          <a:bodyPr anchor="b" anchorCtr="0">
            <a:normAutofit/>
          </a:bodyPr>
          <a:lstStyle>
            <a:lvl1pPr algn="l">
              <a:defRPr sz="3200" b="0"/>
            </a:lvl1pPr>
          </a:lstStyle>
          <a:p>
            <a:r>
              <a:rPr lang="en-US"/>
              <a:t>Click to edit Master title style</a:t>
            </a:r>
            <a:endParaRPr/>
          </a:p>
        </p:txBody>
      </p:sp>
      <p:sp>
        <p:nvSpPr>
          <p:cNvPr id="9" name="Rectangle 8"/>
          <p:cNvSpPr/>
          <p:nvPr/>
        </p:nvSpPr>
        <p:spPr>
          <a:xfrm>
            <a:off x="0" y="-1115"/>
            <a:ext cx="6093594" cy="6859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3" name="Picture Placeholder 2" descr="An empty placeholder to add an image. Click on the placeholder and select the image that you wish to add.&#10;"/>
          <p:cNvSpPr>
            <a:spLocks noGrp="1"/>
          </p:cNvSpPr>
          <p:nvPr>
            <p:ph type="pic" idx="1"/>
          </p:nvPr>
        </p:nvSpPr>
        <p:spPr>
          <a:xfrm>
            <a:off x="507869" y="482601"/>
            <a:ext cx="5077859" cy="5862706"/>
          </a:xfrm>
          <a:noFill/>
          <a:ln w="9525">
            <a:noFill/>
            <a:miter lim="800000"/>
          </a:ln>
          <a:effectLst/>
        </p:spPr>
        <p:txBody>
          <a:bodyPr>
            <a:normAutofit/>
          </a:bodyPr>
          <a:lstStyle>
            <a:lvl1pPr marL="0" indent="0" algn="ctr">
              <a:buNone/>
              <a:defRPr sz="27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4" name="Text Placeholder 3"/>
          <p:cNvSpPr>
            <a:spLocks noGrp="1"/>
          </p:cNvSpPr>
          <p:nvPr>
            <p:ph type="body" sz="half" idx="2"/>
          </p:nvPr>
        </p:nvSpPr>
        <p:spPr>
          <a:xfrm>
            <a:off x="6399133" y="3733800"/>
            <a:ext cx="5180251" cy="1727200"/>
          </a:xfrm>
        </p:spPr>
        <p:txBody>
          <a:bodyPr>
            <a:normAutofit/>
          </a:bodyPr>
          <a:lstStyle>
            <a:lvl1pPr marL="0" indent="0">
              <a:spcBef>
                <a:spcPts val="1600"/>
              </a:spcBef>
              <a:buNone/>
              <a:defRPr sz="2000">
                <a:solidFill>
                  <a:schemeClr val="tx1"/>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4162" y="482600"/>
            <a:ext cx="10360501" cy="1219200"/>
          </a:xfrm>
          <a:prstGeom prst="rect">
            <a:avLst/>
          </a:prstGeom>
          <a:effectLst/>
        </p:spPr>
        <p:txBody>
          <a:bodyPr vert="horz" lIns="121899" tIns="60949" rIns="121899" bIns="60949" rtlCol="0" anchor="b" anchorCtr="0">
            <a:normAutofit/>
          </a:bodyPr>
          <a:lstStyle/>
          <a:p>
            <a:r>
              <a:rPr lang="en-US"/>
              <a:t>Click to edit Master title style</a:t>
            </a:r>
            <a:endParaRPr/>
          </a:p>
        </p:txBody>
      </p:sp>
      <p:sp>
        <p:nvSpPr>
          <p:cNvPr id="3" name="Text Placeholder 2"/>
          <p:cNvSpPr>
            <a:spLocks noGrp="1"/>
          </p:cNvSpPr>
          <p:nvPr>
            <p:ph type="body" idx="1"/>
          </p:nvPr>
        </p:nvSpPr>
        <p:spPr>
          <a:xfrm>
            <a:off x="914162" y="1803401"/>
            <a:ext cx="10360501" cy="4470400"/>
          </a:xfrm>
          <a:prstGeom prst="rect">
            <a:avLst/>
          </a:prstGeom>
        </p:spPr>
        <p:txBody>
          <a:bodyPr vert="horz" lIns="121899" tIns="60949" rIns="121899" bIns="60949"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914162" y="6375400"/>
            <a:ext cx="7414869" cy="195072"/>
          </a:xfrm>
          <a:prstGeom prst="rect">
            <a:avLst/>
          </a:prstGeom>
        </p:spPr>
        <p:txBody>
          <a:bodyPr vert="horz" lIns="121899" tIns="60949" rIns="121899" bIns="60949" rtlCol="0" anchor="ctr"/>
          <a:lstStyle>
            <a:lvl1pPr algn="l">
              <a:defRPr sz="1100">
                <a:solidFill>
                  <a:schemeClr val="tx1"/>
                </a:solidFill>
              </a:defRPr>
            </a:lvl1pPr>
          </a:lstStyle>
          <a:p>
            <a:endParaRPr/>
          </a:p>
        </p:txBody>
      </p:sp>
      <p:sp>
        <p:nvSpPr>
          <p:cNvPr id="4" name="Date Placeholder 3"/>
          <p:cNvSpPr>
            <a:spLocks noGrp="1"/>
          </p:cNvSpPr>
          <p:nvPr>
            <p:ph type="dt" sz="half" idx="2"/>
          </p:nvPr>
        </p:nvSpPr>
        <p:spPr>
          <a:xfrm>
            <a:off x="8735324" y="6375400"/>
            <a:ext cx="1422030" cy="195072"/>
          </a:xfrm>
          <a:prstGeom prst="rect">
            <a:avLst/>
          </a:prstGeom>
        </p:spPr>
        <p:txBody>
          <a:bodyPr vert="horz" lIns="121899" tIns="60949" rIns="121899" bIns="60949" rtlCol="0" anchor="ctr"/>
          <a:lstStyle>
            <a:lvl1pPr algn="r">
              <a:defRPr sz="1100">
                <a:solidFill>
                  <a:schemeClr val="tx1"/>
                </a:solidFill>
              </a:defRPr>
            </a:lvl1pPr>
          </a:lstStyle>
          <a:p>
            <a:fld id="{3B9B9059-F1D6-41D0-95CF-D21CAA096B3A}" type="datetimeFigureOut">
              <a:rPr lang="en-US"/>
              <a:pPr/>
              <a:t>5/10/2017</a:t>
            </a:fld>
            <a:endParaRPr/>
          </a:p>
        </p:txBody>
      </p:sp>
      <p:sp>
        <p:nvSpPr>
          <p:cNvPr id="6" name="Slide Number Placeholder 5"/>
          <p:cNvSpPr>
            <a:spLocks noGrp="1"/>
          </p:cNvSpPr>
          <p:nvPr>
            <p:ph type="sldNum" sz="quarter" idx="4"/>
          </p:nvPr>
        </p:nvSpPr>
        <p:spPr>
          <a:xfrm>
            <a:off x="10441760" y="6375400"/>
            <a:ext cx="832903" cy="195072"/>
          </a:xfrm>
          <a:prstGeom prst="rect">
            <a:avLst/>
          </a:prstGeom>
        </p:spPr>
        <p:txBody>
          <a:bodyPr vert="horz" lIns="121899" tIns="60949" rIns="121899" bIns="60949" rtlCol="0" anchor="ctr"/>
          <a:lstStyle>
            <a:lvl1pPr algn="r">
              <a:defRPr sz="1100">
                <a:solidFill>
                  <a:schemeClr val="tx1"/>
                </a:solidFill>
              </a:defRPr>
            </a:lvl1pPr>
          </a:lstStyle>
          <a:p>
            <a:fld id="{E5FD5434-F838-4DD4-A17B-1CB1A1850DF4}" type="slidenum">
              <a:rPr/>
              <a:pPr/>
              <a:t>‹#›</a:t>
            </a:fld>
            <a:endParaRPr/>
          </a:p>
        </p:txBody>
      </p:sp>
    </p:spTree>
  </p:cSld>
  <p:clrMap bg1="dk1" tx1="lt1" bg2="dk2" tx2="lt2" accent1="accent1" accent2="accent2" accent3="accent3" accent4="accent4" accent5="accent5" accent6="accent6" hlink="hlink" folHlink="folHlink"/>
  <p:sldLayoutIdLst>
    <p:sldLayoutId id="2147483661"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82" r:id="rId10"/>
    <p:sldLayoutId id="2147483678" r:id="rId11"/>
    <p:sldLayoutId id="214748367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80000"/>
        </a:lnSpc>
        <a:spcBef>
          <a:spcPct val="0"/>
        </a:spcBef>
        <a:buNone/>
        <a:defRPr sz="3600" kern="1200" cap="all" baseline="0">
          <a:solidFill>
            <a:schemeClr val="tx1"/>
          </a:solidFill>
          <a:effectLst/>
          <a:latin typeface="+mj-lt"/>
          <a:ea typeface="+mj-ea"/>
          <a:cs typeface="+mj-cs"/>
        </a:defRPr>
      </a:lvl1pPr>
    </p:titleStyle>
    <p:bodyStyle>
      <a:lvl1pPr marL="274320" indent="-274320" algn="l" defTabSz="1218987" rtl="0" eaLnBrk="1" latinLnBrk="0" hangingPunct="1">
        <a:lnSpc>
          <a:spcPct val="90000"/>
        </a:lnSpc>
        <a:spcBef>
          <a:spcPts val="1600"/>
        </a:spcBef>
        <a:buClr>
          <a:schemeClr val="tx2"/>
        </a:buClr>
        <a:buSzPct val="90000"/>
        <a:buFont typeface="Arial" pitchFamily="34" charset="0"/>
        <a:buChar char="•"/>
        <a:defRPr sz="2800" kern="1200">
          <a:solidFill>
            <a:schemeClr val="tx1"/>
          </a:solidFill>
          <a:latin typeface="+mn-lt"/>
          <a:ea typeface="+mn-ea"/>
          <a:cs typeface="+mn-cs"/>
        </a:defRPr>
      </a:lvl1pPr>
      <a:lvl2pPr marL="548640" indent="-274320" algn="l" defTabSz="1218987" rtl="0" eaLnBrk="1" latinLnBrk="0" hangingPunct="1">
        <a:lnSpc>
          <a:spcPct val="90000"/>
        </a:lnSpc>
        <a:spcBef>
          <a:spcPts val="800"/>
        </a:spcBef>
        <a:buClr>
          <a:schemeClr val="tx2"/>
        </a:buClr>
        <a:buSzPct val="90000"/>
        <a:buFont typeface="Cambria" pitchFamily="18" charset="0"/>
        <a:buChar char="–"/>
        <a:defRPr sz="2400" kern="1200">
          <a:solidFill>
            <a:schemeClr val="tx1"/>
          </a:solidFill>
          <a:latin typeface="+mn-lt"/>
          <a:ea typeface="+mn-ea"/>
          <a:cs typeface="+mn-cs"/>
        </a:defRPr>
      </a:lvl2pPr>
      <a:lvl3pPr marL="822960" indent="-274320" algn="l" defTabSz="1218987" rtl="0" eaLnBrk="1" latinLnBrk="0" hangingPunct="1">
        <a:lnSpc>
          <a:spcPct val="90000"/>
        </a:lnSpc>
        <a:spcBef>
          <a:spcPts val="800"/>
        </a:spcBef>
        <a:buClr>
          <a:schemeClr val="tx2"/>
        </a:buClr>
        <a:buFont typeface="Arial" pitchFamily="34" charset="0"/>
        <a:buChar char="•"/>
        <a:defRPr sz="2000" kern="1200">
          <a:solidFill>
            <a:schemeClr val="tx1"/>
          </a:solidFill>
          <a:latin typeface="+mn-lt"/>
          <a:ea typeface="+mn-ea"/>
          <a:cs typeface="+mn-cs"/>
        </a:defRPr>
      </a:lvl3pPr>
      <a:lvl4pPr marL="1097280" indent="-274320" algn="l" defTabSz="1218987" rtl="0" eaLnBrk="1" latinLnBrk="0" hangingPunct="1">
        <a:lnSpc>
          <a:spcPct val="90000"/>
        </a:lnSpc>
        <a:spcBef>
          <a:spcPts val="800"/>
        </a:spcBef>
        <a:buClr>
          <a:schemeClr val="tx2"/>
        </a:buClr>
        <a:buSzPct val="100000"/>
        <a:buFont typeface="Cambria" pitchFamily="18" charset="0"/>
        <a:buChar char="–"/>
        <a:defRPr sz="1800" kern="1200">
          <a:solidFill>
            <a:schemeClr val="tx1"/>
          </a:solidFill>
          <a:latin typeface="+mn-lt"/>
          <a:ea typeface="+mn-ea"/>
          <a:cs typeface="+mn-cs"/>
        </a:defRPr>
      </a:lvl4pPr>
      <a:lvl5pPr marL="137160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5pPr>
      <a:lvl6pPr marL="1645920" indent="-274320" algn="l" defTabSz="1218987" rtl="0" eaLnBrk="1" latinLnBrk="0" hangingPunct="1">
        <a:lnSpc>
          <a:spcPct val="90000"/>
        </a:lnSpc>
        <a:spcBef>
          <a:spcPts val="800"/>
        </a:spcBef>
        <a:buClr>
          <a:schemeClr val="tx2"/>
        </a:buClr>
        <a:buSzPct val="100000"/>
        <a:buFont typeface="Cambria" pitchFamily="18" charset="0"/>
        <a:buChar char="–"/>
        <a:defRPr sz="1600" kern="1200">
          <a:solidFill>
            <a:schemeClr val="tx1"/>
          </a:solidFill>
          <a:latin typeface="+mn-lt"/>
          <a:ea typeface="+mn-ea"/>
          <a:cs typeface="+mn-cs"/>
        </a:defRPr>
      </a:lvl6pPr>
      <a:lvl7pPr marL="192024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7pPr>
      <a:lvl8pPr marL="2194560" indent="-274320" algn="l" defTabSz="1218987" rtl="0" eaLnBrk="1" latinLnBrk="0" hangingPunct="1">
        <a:lnSpc>
          <a:spcPct val="90000"/>
        </a:lnSpc>
        <a:spcBef>
          <a:spcPts val="800"/>
        </a:spcBef>
        <a:buClr>
          <a:schemeClr val="tx2"/>
        </a:buClr>
        <a:buSzPct val="100000"/>
        <a:buFont typeface="Cambria" pitchFamily="18" charset="0"/>
        <a:buChar char="–"/>
        <a:defRPr sz="1600" kern="1200">
          <a:solidFill>
            <a:schemeClr val="tx1"/>
          </a:solidFill>
          <a:latin typeface="+mn-lt"/>
          <a:ea typeface="+mn-ea"/>
          <a:cs typeface="+mn-cs"/>
        </a:defRPr>
      </a:lvl8pPr>
      <a:lvl9pPr marL="246888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hyperlink" Target="http://athena.ecs.csus.edu/~mei/219/csc219.html" TargetMode="External"/><Relationship Id="rId3" Type="http://schemas.openxmlformats.org/officeDocument/2006/relationships/hyperlink" Target="http://www.cbs.nl/" TargetMode="External"/><Relationship Id="rId7" Type="http://schemas.openxmlformats.org/officeDocument/2006/relationships/hyperlink" Target="https://www.usnews.com/education"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hyperlink" Target="https://cran.r-project.org/web/packages/e1071/e1071.pdf" TargetMode="External"/><Relationship Id="rId5" Type="http://schemas.openxmlformats.org/officeDocument/2006/relationships/hyperlink" Target="https://cran.r-project.org/doc/contrib/de_Jonge+van_der_Loo-Introduction_to_data_cleaning_with_R.pdf" TargetMode="External"/><Relationship Id="rId4" Type="http://schemas.openxmlformats.org/officeDocument/2006/relationships/hyperlink" Target="http://ieeexplore.ieee.org/xpl/mostRecentIssue.jsp?punumber=7794375" TargetMode="Externa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1242040" y="1916832"/>
            <a:ext cx="9751060" cy="2147926"/>
          </a:xfrm>
        </p:spPr>
        <p:txBody>
          <a:bodyPr/>
          <a:lstStyle/>
          <a:p>
            <a:r>
              <a:rPr lang="en-US" dirty="0"/>
              <a:t>Admission Prediction System</a:t>
            </a:r>
          </a:p>
        </p:txBody>
      </p:sp>
      <p:sp>
        <p:nvSpPr>
          <p:cNvPr id="2" name="Subtitle 1"/>
          <p:cNvSpPr>
            <a:spLocks noGrp="1"/>
          </p:cNvSpPr>
          <p:nvPr>
            <p:ph type="subTitle" idx="1"/>
          </p:nvPr>
        </p:nvSpPr>
        <p:spPr>
          <a:xfrm>
            <a:off x="189756" y="4589512"/>
            <a:ext cx="3530537" cy="1248280"/>
          </a:xfrm>
        </p:spPr>
        <p:txBody>
          <a:bodyPr>
            <a:normAutofit/>
          </a:bodyPr>
          <a:lstStyle/>
          <a:p>
            <a:pPr algn="l"/>
            <a:r>
              <a:rPr lang="en-US" sz="2200" dirty="0"/>
              <a:t>Guided By:</a:t>
            </a:r>
          </a:p>
          <a:p>
            <a:pPr algn="l"/>
            <a:r>
              <a:rPr lang="en-US" sz="2200" dirty="0"/>
              <a:t>Prof. </a:t>
            </a:r>
            <a:r>
              <a:rPr lang="en-US" sz="2200" dirty="0" err="1"/>
              <a:t>Meiliu</a:t>
            </a:r>
            <a:r>
              <a:rPr lang="en-US" sz="2200" dirty="0"/>
              <a:t> Lu</a:t>
            </a:r>
          </a:p>
        </p:txBody>
      </p:sp>
      <p:sp>
        <p:nvSpPr>
          <p:cNvPr id="4" name="Subtitle 1"/>
          <p:cNvSpPr txBox="1">
            <a:spLocks/>
          </p:cNvSpPr>
          <p:nvPr/>
        </p:nvSpPr>
        <p:spPr>
          <a:xfrm>
            <a:off x="8830716" y="4589512"/>
            <a:ext cx="2952328" cy="1935832"/>
          </a:xfrm>
          <a:prstGeom prst="rect">
            <a:avLst/>
          </a:prstGeom>
        </p:spPr>
        <p:txBody>
          <a:bodyPr vert="horz" lIns="121899" tIns="60949" rIns="121899" bIns="60949" rtlCol="0">
            <a:normAutofit fontScale="77500" lnSpcReduction="20000"/>
          </a:bodyPr>
          <a:lstStyle>
            <a:lvl1pPr marL="0" indent="0" algn="ctr" defTabSz="1218987" rtl="0" eaLnBrk="1" latinLnBrk="0" hangingPunct="1">
              <a:lnSpc>
                <a:spcPct val="90000"/>
              </a:lnSpc>
              <a:spcBef>
                <a:spcPts val="0"/>
              </a:spcBef>
              <a:buClr>
                <a:schemeClr val="tx2"/>
              </a:buClr>
              <a:buSzPct val="90000"/>
              <a:buFont typeface="Arial" pitchFamily="34" charset="0"/>
              <a:buNone/>
              <a:defRPr sz="2800" kern="1200">
                <a:solidFill>
                  <a:schemeClr val="tx1"/>
                </a:solidFill>
                <a:latin typeface="+mn-lt"/>
                <a:ea typeface="+mn-ea"/>
                <a:cs typeface="+mn-cs"/>
              </a:defRPr>
            </a:lvl1pPr>
            <a:lvl2pPr marL="609493" indent="0" algn="ctr" defTabSz="1218987" rtl="0" eaLnBrk="1" latinLnBrk="0" hangingPunct="1">
              <a:lnSpc>
                <a:spcPct val="90000"/>
              </a:lnSpc>
              <a:spcBef>
                <a:spcPts val="800"/>
              </a:spcBef>
              <a:buClr>
                <a:schemeClr val="tx2"/>
              </a:buClr>
              <a:buSzPct val="90000"/>
              <a:buFont typeface="Cambria" pitchFamily="18" charset="0"/>
              <a:buNone/>
              <a:defRPr sz="2400" kern="1200">
                <a:solidFill>
                  <a:schemeClr val="tx1">
                    <a:tint val="75000"/>
                  </a:schemeClr>
                </a:solidFill>
                <a:latin typeface="+mn-lt"/>
                <a:ea typeface="+mn-ea"/>
                <a:cs typeface="+mn-cs"/>
              </a:defRPr>
            </a:lvl2pPr>
            <a:lvl3pPr marL="1218987" indent="0" algn="ctr" defTabSz="1218987" rtl="0" eaLnBrk="1" latinLnBrk="0" hangingPunct="1">
              <a:lnSpc>
                <a:spcPct val="90000"/>
              </a:lnSpc>
              <a:spcBef>
                <a:spcPts val="800"/>
              </a:spcBef>
              <a:buClr>
                <a:schemeClr val="tx2"/>
              </a:buClr>
              <a:buFont typeface="Arial" pitchFamily="34" charset="0"/>
              <a:buNone/>
              <a:defRPr sz="2000" kern="1200">
                <a:solidFill>
                  <a:schemeClr val="tx1">
                    <a:tint val="75000"/>
                  </a:schemeClr>
                </a:solidFill>
                <a:latin typeface="+mn-lt"/>
                <a:ea typeface="+mn-ea"/>
                <a:cs typeface="+mn-cs"/>
              </a:defRPr>
            </a:lvl3pPr>
            <a:lvl4pPr marL="1828480" indent="0" algn="ctr" defTabSz="1218987" rtl="0" eaLnBrk="1" latinLnBrk="0" hangingPunct="1">
              <a:lnSpc>
                <a:spcPct val="90000"/>
              </a:lnSpc>
              <a:spcBef>
                <a:spcPts val="800"/>
              </a:spcBef>
              <a:buClr>
                <a:schemeClr val="tx2"/>
              </a:buClr>
              <a:buSzPct val="100000"/>
              <a:buFont typeface="Cambria" pitchFamily="18" charset="0"/>
              <a:buNone/>
              <a:defRPr sz="1800" kern="1200">
                <a:solidFill>
                  <a:schemeClr val="tx1">
                    <a:tint val="75000"/>
                  </a:schemeClr>
                </a:solidFill>
                <a:latin typeface="+mn-lt"/>
                <a:ea typeface="+mn-ea"/>
                <a:cs typeface="+mn-cs"/>
              </a:defRPr>
            </a:lvl4pPr>
            <a:lvl5pPr marL="2437973" indent="0" algn="ctr" defTabSz="1218987" rtl="0" eaLnBrk="1" latinLnBrk="0" hangingPunct="1">
              <a:lnSpc>
                <a:spcPct val="90000"/>
              </a:lnSpc>
              <a:spcBef>
                <a:spcPts val="800"/>
              </a:spcBef>
              <a:buClr>
                <a:schemeClr val="tx2"/>
              </a:buClr>
              <a:buFont typeface="Arial" pitchFamily="34" charset="0"/>
              <a:buNone/>
              <a:defRPr sz="1600" kern="1200">
                <a:solidFill>
                  <a:schemeClr val="tx1">
                    <a:tint val="75000"/>
                  </a:schemeClr>
                </a:solidFill>
                <a:latin typeface="+mn-lt"/>
                <a:ea typeface="+mn-ea"/>
                <a:cs typeface="+mn-cs"/>
              </a:defRPr>
            </a:lvl5pPr>
            <a:lvl6pPr marL="3047467" indent="0" algn="ctr" defTabSz="1218987" rtl="0" eaLnBrk="1" latinLnBrk="0" hangingPunct="1">
              <a:lnSpc>
                <a:spcPct val="90000"/>
              </a:lnSpc>
              <a:spcBef>
                <a:spcPts val="800"/>
              </a:spcBef>
              <a:buClr>
                <a:schemeClr val="tx2"/>
              </a:buClr>
              <a:buSzPct val="100000"/>
              <a:buFont typeface="Cambria" pitchFamily="18" charset="0"/>
              <a:buNone/>
              <a:defRPr sz="1600" kern="1200">
                <a:solidFill>
                  <a:schemeClr val="tx1">
                    <a:tint val="75000"/>
                  </a:schemeClr>
                </a:solidFill>
                <a:latin typeface="+mn-lt"/>
                <a:ea typeface="+mn-ea"/>
                <a:cs typeface="+mn-cs"/>
              </a:defRPr>
            </a:lvl6pPr>
            <a:lvl7pPr marL="3656960" indent="0" algn="ctr" defTabSz="1218987" rtl="0" eaLnBrk="1" latinLnBrk="0" hangingPunct="1">
              <a:lnSpc>
                <a:spcPct val="90000"/>
              </a:lnSpc>
              <a:spcBef>
                <a:spcPts val="800"/>
              </a:spcBef>
              <a:buClr>
                <a:schemeClr val="tx2"/>
              </a:buClr>
              <a:buFont typeface="Arial" pitchFamily="34" charset="0"/>
              <a:buNone/>
              <a:defRPr sz="1600" kern="1200">
                <a:solidFill>
                  <a:schemeClr val="tx1">
                    <a:tint val="75000"/>
                  </a:schemeClr>
                </a:solidFill>
                <a:latin typeface="+mn-lt"/>
                <a:ea typeface="+mn-ea"/>
                <a:cs typeface="+mn-cs"/>
              </a:defRPr>
            </a:lvl7pPr>
            <a:lvl8pPr marL="4266453" indent="0" algn="ctr" defTabSz="1218987" rtl="0" eaLnBrk="1" latinLnBrk="0" hangingPunct="1">
              <a:lnSpc>
                <a:spcPct val="90000"/>
              </a:lnSpc>
              <a:spcBef>
                <a:spcPts val="800"/>
              </a:spcBef>
              <a:buClr>
                <a:schemeClr val="tx2"/>
              </a:buClr>
              <a:buSzPct val="100000"/>
              <a:buFont typeface="Cambria" pitchFamily="18" charset="0"/>
              <a:buNone/>
              <a:defRPr sz="1600" kern="1200">
                <a:solidFill>
                  <a:schemeClr val="tx1">
                    <a:tint val="75000"/>
                  </a:schemeClr>
                </a:solidFill>
                <a:latin typeface="+mn-lt"/>
                <a:ea typeface="+mn-ea"/>
                <a:cs typeface="+mn-cs"/>
              </a:defRPr>
            </a:lvl8pPr>
            <a:lvl9pPr marL="4875947" indent="0" algn="ctr" defTabSz="1218987" rtl="0" eaLnBrk="1" latinLnBrk="0" hangingPunct="1">
              <a:lnSpc>
                <a:spcPct val="90000"/>
              </a:lnSpc>
              <a:spcBef>
                <a:spcPts val="800"/>
              </a:spcBef>
              <a:buClr>
                <a:schemeClr val="tx2"/>
              </a:buClr>
              <a:buFont typeface="Arial" pitchFamily="34" charset="0"/>
              <a:buNone/>
              <a:defRPr sz="1600" kern="1200">
                <a:solidFill>
                  <a:schemeClr val="tx1">
                    <a:tint val="75000"/>
                  </a:schemeClr>
                </a:solidFill>
                <a:latin typeface="+mn-lt"/>
                <a:ea typeface="+mn-ea"/>
                <a:cs typeface="+mn-cs"/>
              </a:defRPr>
            </a:lvl9pPr>
          </a:lstStyle>
          <a:p>
            <a:pPr algn="l"/>
            <a:r>
              <a:rPr lang="en-US" dirty="0"/>
              <a:t>Presented By:</a:t>
            </a:r>
          </a:p>
          <a:p>
            <a:pPr algn="l">
              <a:lnSpc>
                <a:spcPct val="120000"/>
              </a:lnSpc>
            </a:pPr>
            <a:r>
              <a:rPr lang="en-US" dirty="0"/>
              <a:t>Aaishwary Vadodariya</a:t>
            </a:r>
          </a:p>
          <a:p>
            <a:pPr algn="l">
              <a:lnSpc>
                <a:spcPct val="120000"/>
              </a:lnSpc>
            </a:pPr>
            <a:r>
              <a:rPr lang="en-US" dirty="0"/>
              <a:t>Anand Rawat</a:t>
            </a:r>
          </a:p>
          <a:p>
            <a:pPr algn="l">
              <a:lnSpc>
                <a:spcPct val="120000"/>
              </a:lnSpc>
            </a:pPr>
            <a:r>
              <a:rPr lang="en-US" dirty="0"/>
              <a:t>Jaidipkumar Patel</a:t>
            </a:r>
          </a:p>
          <a:p>
            <a:pPr algn="l">
              <a:lnSpc>
                <a:spcPct val="120000"/>
              </a:lnSpc>
            </a:pPr>
            <a:r>
              <a:rPr lang="en-US" dirty="0"/>
              <a:t>Jay Bibodi</a:t>
            </a:r>
          </a:p>
        </p:txBody>
      </p:sp>
    </p:spTree>
    <p:extLst>
      <p:ext uri="{BB962C8B-B14F-4D97-AF65-F5344CB8AC3E}">
        <p14:creationId xmlns:p14="http://schemas.microsoft.com/office/powerpoint/2010/main" val="108287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Models</a:t>
            </a:r>
            <a:endParaRPr lang="en-US" dirty="0"/>
          </a:p>
        </p:txBody>
      </p:sp>
      <p:sp>
        <p:nvSpPr>
          <p:cNvPr id="3" name="Content Placeholder 2"/>
          <p:cNvSpPr>
            <a:spLocks noGrp="1"/>
          </p:cNvSpPr>
          <p:nvPr>
            <p:ph type="subTitle" idx="1"/>
          </p:nvPr>
        </p:nvSpPr>
        <p:spPr/>
        <p:txBody>
          <a:bodyPr/>
          <a:lstStyle/>
          <a:p>
            <a:endParaRPr lang="en-US" dirty="0"/>
          </a:p>
          <a:p>
            <a:endParaRPr lang="en-US" dirty="0"/>
          </a:p>
          <a:p>
            <a:endParaRPr lang="en-US" dirty="0"/>
          </a:p>
        </p:txBody>
      </p:sp>
    </p:spTree>
    <p:extLst>
      <p:ext uri="{BB962C8B-B14F-4D97-AF65-F5344CB8AC3E}">
        <p14:creationId xmlns:p14="http://schemas.microsoft.com/office/powerpoint/2010/main" val="862813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914162" y="482600"/>
            <a:ext cx="10360501" cy="642144"/>
          </a:xfrm>
        </p:spPr>
        <p:txBody>
          <a:bodyPr/>
          <a:lstStyle/>
          <a:p>
            <a:r>
              <a:rPr lang="en-US" dirty="0"/>
              <a:t>Model Implementation	</a:t>
            </a:r>
          </a:p>
        </p:txBody>
      </p:sp>
      <p:sp>
        <p:nvSpPr>
          <p:cNvPr id="6" name="Content Placeholder 5"/>
          <p:cNvSpPr>
            <a:spLocks noGrp="1"/>
          </p:cNvSpPr>
          <p:nvPr>
            <p:ph idx="1"/>
          </p:nvPr>
        </p:nvSpPr>
        <p:spPr>
          <a:xfrm>
            <a:off x="914162" y="1556791"/>
            <a:ext cx="10360501" cy="4364643"/>
          </a:xfrm>
        </p:spPr>
        <p:txBody>
          <a:bodyPr/>
          <a:lstStyle/>
          <a:p>
            <a:r>
              <a:rPr lang="en-US" dirty="0"/>
              <a:t>Naïve Bayes 		</a:t>
            </a:r>
            <a:r>
              <a:rPr lang="en-US" dirty="0">
                <a:sym typeface="Wingdings" panose="05000000000000000000" pitchFamily="2" charset="2"/>
              </a:rPr>
              <a:t> e1071</a:t>
            </a:r>
            <a:endParaRPr lang="en-US" dirty="0"/>
          </a:p>
          <a:p>
            <a:r>
              <a:rPr lang="en-US" dirty="0"/>
              <a:t>SVM Linear  		</a:t>
            </a:r>
            <a:r>
              <a:rPr lang="en-US" dirty="0">
                <a:sym typeface="Wingdings" panose="05000000000000000000" pitchFamily="2" charset="2"/>
              </a:rPr>
              <a:t> e1071</a:t>
            </a:r>
            <a:endParaRPr lang="en-US" dirty="0"/>
          </a:p>
          <a:p>
            <a:r>
              <a:rPr lang="en-US" dirty="0"/>
              <a:t>SVM Kernel		</a:t>
            </a:r>
            <a:r>
              <a:rPr lang="en-US" dirty="0">
                <a:sym typeface="Wingdings" panose="05000000000000000000" pitchFamily="2" charset="2"/>
              </a:rPr>
              <a:t> e1071</a:t>
            </a:r>
          </a:p>
          <a:p>
            <a:r>
              <a:rPr lang="en-US" dirty="0"/>
              <a:t>Decision Tree  	</a:t>
            </a:r>
            <a:r>
              <a:rPr lang="en-US" dirty="0">
                <a:sym typeface="Wingdings" panose="05000000000000000000" pitchFamily="2" charset="2"/>
              </a:rPr>
              <a:t> tree</a:t>
            </a:r>
          </a:p>
          <a:p>
            <a:r>
              <a:rPr lang="en-US" dirty="0"/>
              <a:t>Random Forest  	</a:t>
            </a:r>
            <a:r>
              <a:rPr lang="en-US" dirty="0">
                <a:sym typeface="Wingdings" panose="05000000000000000000" pitchFamily="2" charset="2"/>
              </a:rPr>
              <a:t> </a:t>
            </a:r>
            <a:r>
              <a:rPr lang="en-US" dirty="0" err="1">
                <a:sym typeface="Wingdings" panose="05000000000000000000" pitchFamily="2" charset="2"/>
              </a:rPr>
              <a:t>randomForest</a:t>
            </a:r>
            <a:endParaRPr lang="en-US" dirty="0"/>
          </a:p>
        </p:txBody>
      </p:sp>
    </p:spTree>
    <p:extLst>
      <p:ext uri="{BB962C8B-B14F-4D97-AF65-F5344CB8AC3E}">
        <p14:creationId xmlns:p14="http://schemas.microsoft.com/office/powerpoint/2010/main" val="840684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University Selection Model</a:t>
            </a:r>
            <a:endParaRPr lang="en-IN" dirty="0"/>
          </a:p>
        </p:txBody>
      </p:sp>
      <p:sp>
        <p:nvSpPr>
          <p:cNvPr id="4" name="Rounded Rectangle 3"/>
          <p:cNvSpPr/>
          <p:nvPr/>
        </p:nvSpPr>
        <p:spPr>
          <a:xfrm>
            <a:off x="1197868" y="2060848"/>
            <a:ext cx="10297144" cy="576064"/>
          </a:xfrm>
          <a:prstGeom prst="roundRect">
            <a:avLst/>
          </a:prstGeom>
          <a:solidFill>
            <a:schemeClr val="tx2"/>
          </a:solidFill>
          <a:ln>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solidFill>
                  <a:schemeClr val="bg1"/>
                </a:solidFill>
              </a:rPr>
              <a:t>STUDENT DATA</a:t>
            </a:r>
            <a:endParaRPr lang="en-IN" b="1" dirty="0">
              <a:solidFill>
                <a:schemeClr val="bg1"/>
              </a:solidFill>
            </a:endParaRPr>
          </a:p>
        </p:txBody>
      </p:sp>
      <p:grpSp>
        <p:nvGrpSpPr>
          <p:cNvPr id="7" name="Group 6"/>
          <p:cNvGrpSpPr/>
          <p:nvPr/>
        </p:nvGrpSpPr>
        <p:grpSpPr>
          <a:xfrm>
            <a:off x="1197868" y="2844428"/>
            <a:ext cx="1080120" cy="1152128"/>
            <a:chOff x="1197868" y="2780928"/>
            <a:chExt cx="1080120" cy="1152128"/>
          </a:xfrm>
        </p:grpSpPr>
        <p:sp>
          <p:nvSpPr>
            <p:cNvPr id="5" name="Down Arrow 4"/>
            <p:cNvSpPr/>
            <p:nvPr/>
          </p:nvSpPr>
          <p:spPr>
            <a:xfrm>
              <a:off x="1485900" y="2780928"/>
              <a:ext cx="504056" cy="504056"/>
            </a:xfrm>
            <a:prstGeom prst="downArrow">
              <a:avLst/>
            </a:prstGeom>
            <a:solidFill>
              <a:schemeClr val="accent6"/>
            </a:solidFill>
            <a:ln>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ounded Rectangle 5"/>
            <p:cNvSpPr/>
            <p:nvPr/>
          </p:nvSpPr>
          <p:spPr>
            <a:xfrm>
              <a:off x="1197868" y="3429000"/>
              <a:ext cx="1080120" cy="504056"/>
            </a:xfrm>
            <a:prstGeom prst="roundRect">
              <a:avLst/>
            </a:prstGeom>
            <a:solidFill>
              <a:schemeClr val="accent4"/>
            </a:solidFill>
            <a:ln>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800" b="1" dirty="0" smtClean="0">
                  <a:solidFill>
                    <a:schemeClr val="bg1"/>
                  </a:solidFill>
                </a:rPr>
                <a:t>Model 1</a:t>
              </a:r>
              <a:endParaRPr lang="en-IN" sz="1800" b="1" dirty="0">
                <a:solidFill>
                  <a:schemeClr val="bg1"/>
                </a:solidFill>
              </a:endParaRPr>
            </a:p>
          </p:txBody>
        </p:sp>
      </p:grpSp>
      <p:grpSp>
        <p:nvGrpSpPr>
          <p:cNvPr id="8" name="Group 7"/>
          <p:cNvGrpSpPr/>
          <p:nvPr/>
        </p:nvGrpSpPr>
        <p:grpSpPr>
          <a:xfrm>
            <a:off x="2566020" y="2844428"/>
            <a:ext cx="1080120" cy="1152128"/>
            <a:chOff x="1197868" y="2780928"/>
            <a:chExt cx="1080120" cy="1152128"/>
          </a:xfrm>
        </p:grpSpPr>
        <p:sp>
          <p:nvSpPr>
            <p:cNvPr id="9" name="Down Arrow 8"/>
            <p:cNvSpPr/>
            <p:nvPr/>
          </p:nvSpPr>
          <p:spPr>
            <a:xfrm>
              <a:off x="1485900" y="2780928"/>
              <a:ext cx="504056" cy="504056"/>
            </a:xfrm>
            <a:prstGeom prst="downArrow">
              <a:avLst/>
            </a:prstGeom>
            <a:solidFill>
              <a:schemeClr val="accent1">
                <a:lumMod val="75000"/>
              </a:schemeClr>
            </a:solidFill>
            <a:ln>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ounded Rectangle 9"/>
            <p:cNvSpPr/>
            <p:nvPr/>
          </p:nvSpPr>
          <p:spPr>
            <a:xfrm>
              <a:off x="1197868" y="3429000"/>
              <a:ext cx="1080120" cy="504056"/>
            </a:xfrm>
            <a:prstGeom prst="roundRect">
              <a:avLst/>
            </a:prstGeom>
            <a:solidFill>
              <a:schemeClr val="accent5"/>
            </a:solidFill>
            <a:ln>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IN" sz="1800" b="1" dirty="0">
                  <a:solidFill>
                    <a:prstClr val="black"/>
                  </a:solidFill>
                </a:rPr>
                <a:t>Model 2</a:t>
              </a:r>
            </a:p>
          </p:txBody>
        </p:sp>
      </p:grpSp>
      <p:grpSp>
        <p:nvGrpSpPr>
          <p:cNvPr id="11" name="Group 10"/>
          <p:cNvGrpSpPr/>
          <p:nvPr/>
        </p:nvGrpSpPr>
        <p:grpSpPr>
          <a:xfrm>
            <a:off x="3934172" y="2844428"/>
            <a:ext cx="1080120" cy="1152128"/>
            <a:chOff x="1197868" y="2780928"/>
            <a:chExt cx="1080120" cy="1152128"/>
          </a:xfrm>
        </p:grpSpPr>
        <p:sp>
          <p:nvSpPr>
            <p:cNvPr id="12" name="Down Arrow 11"/>
            <p:cNvSpPr/>
            <p:nvPr/>
          </p:nvSpPr>
          <p:spPr>
            <a:xfrm>
              <a:off x="1485900" y="2780928"/>
              <a:ext cx="504056" cy="504056"/>
            </a:xfrm>
            <a:prstGeom prst="downArrow">
              <a:avLst/>
            </a:prstGeom>
            <a:solidFill>
              <a:schemeClr val="accent5">
                <a:lumMod val="75000"/>
              </a:schemeClr>
            </a:solidFill>
            <a:ln>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ounded Rectangle 12"/>
            <p:cNvSpPr/>
            <p:nvPr/>
          </p:nvSpPr>
          <p:spPr>
            <a:xfrm>
              <a:off x="1197868" y="3429000"/>
              <a:ext cx="1080120" cy="504056"/>
            </a:xfrm>
            <a:prstGeom prst="roundRect">
              <a:avLst/>
            </a:prstGeom>
            <a:solidFill>
              <a:schemeClr val="accent6"/>
            </a:solidFill>
            <a:ln>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IN" sz="1800" b="1" dirty="0">
                  <a:solidFill>
                    <a:prstClr val="black"/>
                  </a:solidFill>
                </a:rPr>
                <a:t>Model 3</a:t>
              </a:r>
            </a:p>
          </p:txBody>
        </p:sp>
      </p:grpSp>
      <p:grpSp>
        <p:nvGrpSpPr>
          <p:cNvPr id="14" name="Group 13"/>
          <p:cNvGrpSpPr/>
          <p:nvPr/>
        </p:nvGrpSpPr>
        <p:grpSpPr>
          <a:xfrm>
            <a:off x="10369424" y="2844428"/>
            <a:ext cx="1080120" cy="1152128"/>
            <a:chOff x="1197868" y="2780928"/>
            <a:chExt cx="1080120" cy="1152128"/>
          </a:xfrm>
        </p:grpSpPr>
        <p:sp>
          <p:nvSpPr>
            <p:cNvPr id="15" name="Down Arrow 14"/>
            <p:cNvSpPr/>
            <p:nvPr/>
          </p:nvSpPr>
          <p:spPr>
            <a:xfrm>
              <a:off x="1485900" y="2780928"/>
              <a:ext cx="504056" cy="504056"/>
            </a:xfrm>
            <a:prstGeom prst="downArrow">
              <a:avLst/>
            </a:prstGeom>
            <a:solidFill>
              <a:schemeClr val="accent1">
                <a:lumMod val="50000"/>
              </a:schemeClr>
            </a:solidFill>
            <a:ln>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ounded Rectangle 15"/>
            <p:cNvSpPr/>
            <p:nvPr/>
          </p:nvSpPr>
          <p:spPr>
            <a:xfrm>
              <a:off x="1197868" y="3429000"/>
              <a:ext cx="1080120" cy="504056"/>
            </a:xfrm>
            <a:prstGeom prst="roundRect">
              <a:avLst/>
            </a:prstGeom>
            <a:solidFill>
              <a:schemeClr val="accent3"/>
            </a:solidFill>
            <a:ln>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IN" sz="1800" b="1" dirty="0">
                  <a:solidFill>
                    <a:prstClr val="black"/>
                  </a:solidFill>
                </a:rPr>
                <a:t>Model 1</a:t>
              </a:r>
              <a:r>
                <a:rPr lang="en-IN" sz="1800" b="1" dirty="0" smtClean="0">
                  <a:solidFill>
                    <a:prstClr val="black"/>
                  </a:solidFill>
                </a:rPr>
                <a:t>0</a:t>
              </a:r>
              <a:endParaRPr lang="en-IN" sz="1800" b="1" dirty="0">
                <a:solidFill>
                  <a:prstClr val="black"/>
                </a:solidFill>
              </a:endParaRPr>
            </a:p>
          </p:txBody>
        </p:sp>
      </p:grpSp>
      <p:cxnSp>
        <p:nvCxnSpPr>
          <p:cNvPr id="18" name="Straight Connector 17"/>
          <p:cNvCxnSpPr/>
          <p:nvPr/>
        </p:nvCxnSpPr>
        <p:spPr>
          <a:xfrm>
            <a:off x="5086300" y="3789040"/>
            <a:ext cx="5184576" cy="0"/>
          </a:xfrm>
          <a:prstGeom prst="line">
            <a:avLst/>
          </a:prstGeom>
          <a:ln w="57150">
            <a:solidFill>
              <a:schemeClr val="bg1"/>
            </a:solidFill>
            <a:prstDash val="sysDot"/>
            <a:miter lim="800000"/>
          </a:ln>
        </p:spPr>
        <p:style>
          <a:lnRef idx="1">
            <a:schemeClr val="accent1"/>
          </a:lnRef>
          <a:fillRef idx="0">
            <a:schemeClr val="accent1"/>
          </a:fillRef>
          <a:effectRef idx="0">
            <a:schemeClr val="accent1"/>
          </a:effectRef>
          <a:fontRef idx="minor">
            <a:schemeClr val="tx1"/>
          </a:fontRef>
        </p:style>
      </p:cxnSp>
      <p:sp>
        <p:nvSpPr>
          <p:cNvPr id="19" name="Down Arrow 18"/>
          <p:cNvSpPr/>
          <p:nvPr/>
        </p:nvSpPr>
        <p:spPr>
          <a:xfrm>
            <a:off x="1471228" y="4148100"/>
            <a:ext cx="504056" cy="504056"/>
          </a:xfrm>
          <a:prstGeom prst="downArrow">
            <a:avLst/>
          </a:prstGeom>
          <a:solidFill>
            <a:schemeClr val="accent3"/>
          </a:solidFill>
          <a:ln>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Down Arrow 19"/>
          <p:cNvSpPr/>
          <p:nvPr/>
        </p:nvSpPr>
        <p:spPr>
          <a:xfrm>
            <a:off x="2846716" y="4148100"/>
            <a:ext cx="504056" cy="504056"/>
          </a:xfrm>
          <a:prstGeom prst="downArrow">
            <a:avLst/>
          </a:prstGeom>
          <a:solidFill>
            <a:schemeClr val="accent4">
              <a:lumMod val="50000"/>
            </a:schemeClr>
          </a:solidFill>
          <a:ln>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Down Arrow 20"/>
          <p:cNvSpPr/>
          <p:nvPr/>
        </p:nvSpPr>
        <p:spPr>
          <a:xfrm>
            <a:off x="4187936" y="4150816"/>
            <a:ext cx="504056" cy="504056"/>
          </a:xfrm>
          <a:prstGeom prst="downArrow">
            <a:avLst/>
          </a:prstGeom>
          <a:solidFill>
            <a:schemeClr val="accent2">
              <a:lumMod val="75000"/>
            </a:schemeClr>
          </a:solidFill>
          <a:ln>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Down Arrow 21"/>
          <p:cNvSpPr/>
          <p:nvPr/>
        </p:nvSpPr>
        <p:spPr>
          <a:xfrm>
            <a:off x="10657456" y="4155628"/>
            <a:ext cx="504056" cy="504056"/>
          </a:xfrm>
          <a:prstGeom prst="downArrow">
            <a:avLst/>
          </a:prstGeom>
          <a:solidFill>
            <a:schemeClr val="accent6"/>
          </a:solidFill>
          <a:ln>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TextBox 22"/>
          <p:cNvSpPr txBox="1"/>
          <p:nvPr/>
        </p:nvSpPr>
        <p:spPr>
          <a:xfrm>
            <a:off x="1097026" y="4803700"/>
            <a:ext cx="1252459" cy="313932"/>
          </a:xfrm>
          <a:prstGeom prst="rect">
            <a:avLst/>
          </a:prstGeom>
          <a:noFill/>
        </p:spPr>
        <p:txBody>
          <a:bodyPr wrap="none" rtlCol="0">
            <a:spAutoFit/>
          </a:bodyPr>
          <a:lstStyle/>
          <a:p>
            <a:pPr>
              <a:lnSpc>
                <a:spcPct val="90000"/>
              </a:lnSpc>
            </a:pPr>
            <a:r>
              <a:rPr lang="en-IN" sz="1600" dirty="0" smtClean="0"/>
              <a:t>Prediction 1</a:t>
            </a:r>
            <a:endParaRPr lang="en-IN" sz="1600" dirty="0"/>
          </a:p>
        </p:txBody>
      </p:sp>
      <p:sp>
        <p:nvSpPr>
          <p:cNvPr id="24" name="TextBox 23"/>
          <p:cNvSpPr txBox="1"/>
          <p:nvPr/>
        </p:nvSpPr>
        <p:spPr>
          <a:xfrm>
            <a:off x="2494012" y="4803700"/>
            <a:ext cx="1252459" cy="313932"/>
          </a:xfrm>
          <a:prstGeom prst="rect">
            <a:avLst/>
          </a:prstGeom>
          <a:noFill/>
        </p:spPr>
        <p:txBody>
          <a:bodyPr wrap="none" rtlCol="0">
            <a:spAutoFit/>
          </a:bodyPr>
          <a:lstStyle/>
          <a:p>
            <a:pPr>
              <a:lnSpc>
                <a:spcPct val="90000"/>
              </a:lnSpc>
            </a:pPr>
            <a:r>
              <a:rPr lang="en-IN" sz="1600" dirty="0" smtClean="0"/>
              <a:t>Prediction 2</a:t>
            </a:r>
            <a:endParaRPr lang="en-IN" sz="1600" dirty="0"/>
          </a:p>
        </p:txBody>
      </p:sp>
      <p:sp>
        <p:nvSpPr>
          <p:cNvPr id="25" name="TextBox 24"/>
          <p:cNvSpPr txBox="1"/>
          <p:nvPr/>
        </p:nvSpPr>
        <p:spPr>
          <a:xfrm>
            <a:off x="3848002" y="4803700"/>
            <a:ext cx="1252459" cy="313932"/>
          </a:xfrm>
          <a:prstGeom prst="rect">
            <a:avLst/>
          </a:prstGeom>
          <a:noFill/>
        </p:spPr>
        <p:txBody>
          <a:bodyPr wrap="none" rtlCol="0">
            <a:spAutoFit/>
          </a:bodyPr>
          <a:lstStyle/>
          <a:p>
            <a:pPr>
              <a:lnSpc>
                <a:spcPct val="90000"/>
              </a:lnSpc>
            </a:pPr>
            <a:r>
              <a:rPr lang="en-IN" sz="1600" dirty="0" smtClean="0"/>
              <a:t>Prediction 3</a:t>
            </a:r>
            <a:endParaRPr lang="en-IN" sz="1600" dirty="0"/>
          </a:p>
        </p:txBody>
      </p:sp>
      <p:sp>
        <p:nvSpPr>
          <p:cNvPr id="26" name="TextBox 25"/>
          <p:cNvSpPr txBox="1"/>
          <p:nvPr/>
        </p:nvSpPr>
        <p:spPr>
          <a:xfrm>
            <a:off x="10283254" y="4803700"/>
            <a:ext cx="1366271" cy="313932"/>
          </a:xfrm>
          <a:prstGeom prst="rect">
            <a:avLst/>
          </a:prstGeom>
          <a:noFill/>
        </p:spPr>
        <p:txBody>
          <a:bodyPr wrap="none" rtlCol="0">
            <a:spAutoFit/>
          </a:bodyPr>
          <a:lstStyle/>
          <a:p>
            <a:pPr>
              <a:lnSpc>
                <a:spcPct val="90000"/>
              </a:lnSpc>
            </a:pPr>
            <a:r>
              <a:rPr lang="en-IN" sz="1600" dirty="0" smtClean="0"/>
              <a:t>Prediction 10</a:t>
            </a:r>
            <a:endParaRPr lang="en-IN" sz="1600" dirty="0"/>
          </a:p>
        </p:txBody>
      </p:sp>
    </p:spTree>
    <p:extLst>
      <p:ext uri="{BB962C8B-B14F-4D97-AF65-F5344CB8AC3E}">
        <p14:creationId xmlns:p14="http://schemas.microsoft.com/office/powerpoint/2010/main" val="2204717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Demonstration</a:t>
            </a:r>
          </a:p>
        </p:txBody>
      </p:sp>
      <p:sp>
        <p:nvSpPr>
          <p:cNvPr id="3" name="Content Placeholder 2"/>
          <p:cNvSpPr>
            <a:spLocks noGrp="1"/>
          </p:cNvSpPr>
          <p:nvPr>
            <p:ph type="subTitle" idx="1"/>
          </p:nvPr>
        </p:nvSpPr>
        <p:spPr/>
        <p:txBody>
          <a:bodyPr/>
          <a:lstStyle/>
          <a:p>
            <a:endParaRPr lang="en-US" dirty="0"/>
          </a:p>
          <a:p>
            <a:endParaRPr lang="en-US" dirty="0"/>
          </a:p>
          <a:p>
            <a:endParaRPr lang="en-US" dirty="0"/>
          </a:p>
        </p:txBody>
      </p:sp>
    </p:spTree>
    <p:extLst>
      <p:ext uri="{BB962C8B-B14F-4D97-AF65-F5344CB8AC3E}">
        <p14:creationId xmlns:p14="http://schemas.microsoft.com/office/powerpoint/2010/main" val="2059537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Statistical Results </a:t>
            </a:r>
            <a:br>
              <a:rPr lang="en-US" dirty="0"/>
            </a:br>
            <a:r>
              <a:rPr lang="en-US" dirty="0"/>
              <a:t>&amp; </a:t>
            </a:r>
            <a:br>
              <a:rPr lang="en-US" dirty="0"/>
            </a:br>
            <a:r>
              <a:rPr lang="en-US" dirty="0"/>
              <a:t>Visual Analysis</a:t>
            </a:r>
          </a:p>
        </p:txBody>
      </p:sp>
      <p:sp>
        <p:nvSpPr>
          <p:cNvPr id="3" name="Content Placeholder 2"/>
          <p:cNvSpPr>
            <a:spLocks noGrp="1"/>
          </p:cNvSpPr>
          <p:nvPr>
            <p:ph type="subTitle" idx="1"/>
          </p:nvPr>
        </p:nvSpPr>
        <p:spPr/>
        <p:txBody>
          <a:bodyPr/>
          <a:lstStyle/>
          <a:p>
            <a:endParaRPr lang="en-US" dirty="0"/>
          </a:p>
          <a:p>
            <a:endParaRPr lang="en-US" dirty="0"/>
          </a:p>
          <a:p>
            <a:endParaRPr lang="en-US" dirty="0"/>
          </a:p>
        </p:txBody>
      </p:sp>
    </p:spTree>
    <p:extLst>
      <p:ext uri="{BB962C8B-B14F-4D97-AF65-F5344CB8AC3E}">
        <p14:creationId xmlns:p14="http://schemas.microsoft.com/office/powerpoint/2010/main" val="1294625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162" y="482600"/>
            <a:ext cx="10360501" cy="714152"/>
          </a:xfrm>
        </p:spPr>
        <p:txBody>
          <a:bodyPr/>
          <a:lstStyle/>
          <a:p>
            <a:r>
              <a:rPr lang="en-US" dirty="0"/>
              <a:t>University Selection</a:t>
            </a:r>
          </a:p>
        </p:txBody>
      </p:sp>
      <p:sp>
        <p:nvSpPr>
          <p:cNvPr id="3" name="Content Placeholder 2"/>
          <p:cNvSpPr>
            <a:spLocks noGrp="1"/>
          </p:cNvSpPr>
          <p:nvPr>
            <p:ph idx="1"/>
          </p:nvPr>
        </p:nvSpPr>
        <p:spPr>
          <a:xfrm>
            <a:off x="914162" y="1484784"/>
            <a:ext cx="10360501" cy="5184576"/>
          </a:xfrm>
        </p:spPr>
        <p:txBody>
          <a:bodyPr/>
          <a:lstStyle/>
          <a:p>
            <a:pPr marL="0" indent="0">
              <a:buNone/>
            </a:pPr>
            <a:r>
              <a:rPr lang="en-US" dirty="0"/>
              <a:t>Probability for student to get an admit in the university before applying to it</a:t>
            </a:r>
          </a:p>
        </p:txBody>
      </p:sp>
      <p:graphicFrame>
        <p:nvGraphicFramePr>
          <p:cNvPr id="5" name="Content Placeholder 4"/>
          <p:cNvGraphicFramePr>
            <a:graphicFrameLocks/>
          </p:cNvGraphicFramePr>
          <p:nvPr>
            <p:extLst>
              <p:ext uri="{D42A27DB-BD31-4B8C-83A1-F6EECF244321}">
                <p14:modId xmlns:p14="http://schemas.microsoft.com/office/powerpoint/2010/main" val="694602637"/>
              </p:ext>
            </p:extLst>
          </p:nvPr>
        </p:nvGraphicFramePr>
        <p:xfrm>
          <a:off x="1042528" y="2420888"/>
          <a:ext cx="10232135" cy="4104454"/>
        </p:xfrm>
        <a:graphic>
          <a:graphicData uri="http://schemas.openxmlformats.org/drawingml/2006/table">
            <a:tbl>
              <a:tblPr firstRow="1" firstCol="1" bandRow="1">
                <a:tableStyleId>{D03447BB-5D67-496B-8E87-E561075AD55C}</a:tableStyleId>
              </a:tblPr>
              <a:tblGrid>
                <a:gridCol w="3409981">
                  <a:extLst>
                    <a:ext uri="{9D8B030D-6E8A-4147-A177-3AD203B41FA5}">
                      <a16:colId xmlns:a16="http://schemas.microsoft.com/office/drawing/2014/main" xmlns="" val="793732273"/>
                    </a:ext>
                  </a:extLst>
                </a:gridCol>
                <a:gridCol w="3411077">
                  <a:extLst>
                    <a:ext uri="{9D8B030D-6E8A-4147-A177-3AD203B41FA5}">
                      <a16:colId xmlns:a16="http://schemas.microsoft.com/office/drawing/2014/main" xmlns="" val="4013064007"/>
                    </a:ext>
                  </a:extLst>
                </a:gridCol>
                <a:gridCol w="3411077">
                  <a:extLst>
                    <a:ext uri="{9D8B030D-6E8A-4147-A177-3AD203B41FA5}">
                      <a16:colId xmlns:a16="http://schemas.microsoft.com/office/drawing/2014/main" xmlns="" val="1392288357"/>
                    </a:ext>
                  </a:extLst>
                </a:gridCol>
              </a:tblGrid>
              <a:tr h="360062">
                <a:tc>
                  <a:txBody>
                    <a:bodyPr/>
                    <a:lstStyle/>
                    <a:p>
                      <a:pPr marL="0" marR="0" latinLnBrk="1">
                        <a:lnSpc>
                          <a:spcPts val="1125"/>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900" dirty="0">
                          <a:effectLst/>
                        </a:rPr>
                        <a:t>             </a:t>
                      </a:r>
                      <a:endParaRPr lang="en-US" sz="2100" dirty="0">
                        <a:effectLst/>
                        <a:latin typeface="Calibri" panose="020F0502020204030204" pitchFamily="34" charset="0"/>
                        <a:ea typeface="Calibri" panose="020F0502020204030204" pitchFamily="34" charset="0"/>
                        <a:cs typeface="Times New Roman" panose="02020603050405020304" pitchFamily="18" charset="0"/>
                      </a:endParaRPr>
                    </a:p>
                  </a:txBody>
                  <a:tcPr marL="121494" marR="121494" marT="0" marB="0"/>
                </a:tc>
                <a:tc>
                  <a:txBody>
                    <a:bodyPr/>
                    <a:lstStyle/>
                    <a:p>
                      <a:pPr marL="0" marR="0" latinLnBrk="1">
                        <a:lnSpc>
                          <a:spcPts val="1125"/>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900" dirty="0">
                        <a:effectLst/>
                      </a:endParaRPr>
                    </a:p>
                    <a:p>
                      <a:pPr marL="0" marR="0" latinLnBrk="1">
                        <a:lnSpc>
                          <a:spcPts val="1125"/>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900" dirty="0">
                          <a:effectLst/>
                        </a:rPr>
                        <a:t>X1</a:t>
                      </a:r>
                      <a:endParaRPr lang="en-US" sz="2100" dirty="0">
                        <a:effectLst/>
                        <a:latin typeface="Calibri" panose="020F0502020204030204" pitchFamily="34" charset="0"/>
                        <a:ea typeface="Calibri" panose="020F0502020204030204" pitchFamily="34" charset="0"/>
                        <a:cs typeface="Times New Roman" panose="02020603050405020304" pitchFamily="18" charset="0"/>
                      </a:endParaRPr>
                    </a:p>
                  </a:txBody>
                  <a:tcPr marL="121494" marR="121494" marT="0" marB="0"/>
                </a:tc>
                <a:tc>
                  <a:txBody>
                    <a:bodyPr/>
                    <a:lstStyle/>
                    <a:p>
                      <a:pPr marL="0" marR="0" latinLnBrk="1">
                        <a:lnSpc>
                          <a:spcPts val="1125"/>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900" dirty="0">
                        <a:effectLst/>
                      </a:endParaRPr>
                    </a:p>
                    <a:p>
                      <a:pPr marL="0" marR="0" latinLnBrk="1">
                        <a:lnSpc>
                          <a:spcPts val="1125"/>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900" dirty="0">
                          <a:effectLst/>
                        </a:rPr>
                        <a:t>X2</a:t>
                      </a:r>
                      <a:endParaRPr lang="en-US" sz="2100" dirty="0">
                        <a:effectLst/>
                        <a:latin typeface="Calibri" panose="020F0502020204030204" pitchFamily="34" charset="0"/>
                        <a:ea typeface="Calibri" panose="020F0502020204030204" pitchFamily="34" charset="0"/>
                        <a:cs typeface="Times New Roman" panose="02020603050405020304" pitchFamily="18" charset="0"/>
                      </a:endParaRPr>
                    </a:p>
                  </a:txBody>
                  <a:tcPr marL="121494" marR="121494" marT="0" marB="0"/>
                </a:tc>
                <a:extLst>
                  <a:ext uri="{0D108BD9-81ED-4DB2-BD59-A6C34878D82A}">
                    <a16:rowId xmlns:a16="http://schemas.microsoft.com/office/drawing/2014/main" xmlns="" val="599868985"/>
                  </a:ext>
                </a:extLst>
              </a:tr>
              <a:tr h="360062">
                <a:tc>
                  <a:txBody>
                    <a:bodyPr/>
                    <a:lstStyle/>
                    <a:p>
                      <a:pPr marL="0" marR="0" latinLnBrk="1">
                        <a:lnSpc>
                          <a:spcPts val="1125"/>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900" dirty="0">
                        <a:effectLst/>
                      </a:endParaRPr>
                    </a:p>
                    <a:p>
                      <a:pPr marL="0" marR="0" latinLnBrk="1">
                        <a:lnSpc>
                          <a:spcPts val="1125"/>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900" dirty="0" err="1">
                          <a:effectLst/>
                        </a:rPr>
                        <a:t>MTU_pred</a:t>
                      </a:r>
                      <a:endParaRPr lang="en-US" sz="2100" dirty="0">
                        <a:effectLst/>
                        <a:latin typeface="Calibri" panose="020F0502020204030204" pitchFamily="34" charset="0"/>
                        <a:ea typeface="Calibri" panose="020F0502020204030204" pitchFamily="34" charset="0"/>
                        <a:cs typeface="Times New Roman" panose="02020603050405020304" pitchFamily="18" charset="0"/>
                      </a:endParaRPr>
                    </a:p>
                  </a:txBody>
                  <a:tcPr marL="121494" marR="121494" marT="0" marB="0"/>
                </a:tc>
                <a:tc>
                  <a:txBody>
                    <a:bodyPr/>
                    <a:lstStyle/>
                    <a:p>
                      <a:pPr marL="0" marR="0" latinLnBrk="1">
                        <a:lnSpc>
                          <a:spcPts val="1125"/>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900" dirty="0">
                        <a:effectLst/>
                      </a:endParaRPr>
                    </a:p>
                    <a:p>
                      <a:pPr marL="0" marR="0" latinLnBrk="1">
                        <a:lnSpc>
                          <a:spcPts val="1125"/>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900" dirty="0">
                          <a:effectLst/>
                        </a:rPr>
                        <a:t>0.96610169</a:t>
                      </a:r>
                      <a:endParaRPr lang="en-US" sz="2100" dirty="0">
                        <a:effectLst/>
                        <a:latin typeface="Calibri" panose="020F0502020204030204" pitchFamily="34" charset="0"/>
                        <a:ea typeface="Calibri" panose="020F0502020204030204" pitchFamily="34" charset="0"/>
                        <a:cs typeface="Times New Roman" panose="02020603050405020304" pitchFamily="18" charset="0"/>
                      </a:endParaRPr>
                    </a:p>
                  </a:txBody>
                  <a:tcPr marL="121494" marR="121494" marT="0" marB="0"/>
                </a:tc>
                <a:tc>
                  <a:txBody>
                    <a:bodyPr/>
                    <a:lstStyle/>
                    <a:p>
                      <a:pPr marL="0" marR="0" latinLnBrk="1">
                        <a:lnSpc>
                          <a:spcPts val="1125"/>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900" dirty="0">
                        <a:effectLst/>
                      </a:endParaRPr>
                    </a:p>
                    <a:p>
                      <a:pPr marL="0" marR="0" latinLnBrk="1">
                        <a:lnSpc>
                          <a:spcPts val="1125"/>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900" dirty="0">
                          <a:effectLst/>
                        </a:rPr>
                        <a:t>MTU</a:t>
                      </a:r>
                      <a:endParaRPr lang="en-US" sz="2100" dirty="0">
                        <a:effectLst/>
                        <a:latin typeface="Calibri" panose="020F0502020204030204" pitchFamily="34" charset="0"/>
                        <a:ea typeface="Calibri" panose="020F0502020204030204" pitchFamily="34" charset="0"/>
                        <a:cs typeface="Times New Roman" panose="02020603050405020304" pitchFamily="18" charset="0"/>
                      </a:endParaRPr>
                    </a:p>
                  </a:txBody>
                  <a:tcPr marL="121494" marR="121494" marT="0" marB="0"/>
                </a:tc>
                <a:extLst>
                  <a:ext uri="{0D108BD9-81ED-4DB2-BD59-A6C34878D82A}">
                    <a16:rowId xmlns:a16="http://schemas.microsoft.com/office/drawing/2014/main" xmlns="" val="634006424"/>
                  </a:ext>
                </a:extLst>
              </a:tr>
              <a:tr h="360062">
                <a:tc>
                  <a:txBody>
                    <a:bodyPr/>
                    <a:lstStyle/>
                    <a:p>
                      <a:pPr marL="0" marR="0" latinLnBrk="1">
                        <a:lnSpc>
                          <a:spcPts val="1125"/>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900" dirty="0">
                        <a:effectLst/>
                      </a:endParaRPr>
                    </a:p>
                    <a:p>
                      <a:pPr marL="0" marR="0" latinLnBrk="1">
                        <a:lnSpc>
                          <a:spcPts val="1125"/>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900" dirty="0" err="1">
                          <a:effectLst/>
                        </a:rPr>
                        <a:t>clemson_pred</a:t>
                      </a:r>
                      <a:endParaRPr lang="en-US" sz="2100" dirty="0">
                        <a:effectLst/>
                        <a:latin typeface="Calibri" panose="020F0502020204030204" pitchFamily="34" charset="0"/>
                        <a:ea typeface="Calibri" panose="020F0502020204030204" pitchFamily="34" charset="0"/>
                        <a:cs typeface="Times New Roman" panose="02020603050405020304" pitchFamily="18" charset="0"/>
                      </a:endParaRPr>
                    </a:p>
                  </a:txBody>
                  <a:tcPr marL="121494" marR="121494" marT="0" marB="0"/>
                </a:tc>
                <a:tc>
                  <a:txBody>
                    <a:bodyPr/>
                    <a:lstStyle/>
                    <a:p>
                      <a:pPr marL="0" marR="0" latinLnBrk="1">
                        <a:lnSpc>
                          <a:spcPts val="1125"/>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900" dirty="0">
                        <a:effectLst/>
                      </a:endParaRPr>
                    </a:p>
                    <a:p>
                      <a:pPr marL="0" marR="0" latinLnBrk="1">
                        <a:lnSpc>
                          <a:spcPts val="1125"/>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900" dirty="0">
                          <a:effectLst/>
                        </a:rPr>
                        <a:t>0.90909091</a:t>
                      </a:r>
                      <a:endParaRPr lang="en-US" sz="2100" dirty="0">
                        <a:effectLst/>
                        <a:latin typeface="Calibri" panose="020F0502020204030204" pitchFamily="34" charset="0"/>
                        <a:ea typeface="Calibri" panose="020F0502020204030204" pitchFamily="34" charset="0"/>
                        <a:cs typeface="Times New Roman" panose="02020603050405020304" pitchFamily="18" charset="0"/>
                      </a:endParaRPr>
                    </a:p>
                  </a:txBody>
                  <a:tcPr marL="121494" marR="121494" marT="0" marB="0"/>
                </a:tc>
                <a:tc>
                  <a:txBody>
                    <a:bodyPr/>
                    <a:lstStyle/>
                    <a:p>
                      <a:pPr marL="0" marR="0" latinLnBrk="1">
                        <a:lnSpc>
                          <a:spcPts val="1125"/>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900" dirty="0">
                        <a:effectLst/>
                      </a:endParaRPr>
                    </a:p>
                    <a:p>
                      <a:pPr marL="0" marR="0" latinLnBrk="1">
                        <a:lnSpc>
                          <a:spcPts val="1125"/>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900" dirty="0">
                          <a:effectLst/>
                        </a:rPr>
                        <a:t>Clemson</a:t>
                      </a:r>
                      <a:endParaRPr lang="en-US" sz="2100" dirty="0">
                        <a:effectLst/>
                        <a:latin typeface="Calibri" panose="020F0502020204030204" pitchFamily="34" charset="0"/>
                        <a:ea typeface="Calibri" panose="020F0502020204030204" pitchFamily="34" charset="0"/>
                        <a:cs typeface="Times New Roman" panose="02020603050405020304" pitchFamily="18" charset="0"/>
                      </a:endParaRPr>
                    </a:p>
                  </a:txBody>
                  <a:tcPr marL="121494" marR="121494" marT="0" marB="0"/>
                </a:tc>
                <a:extLst>
                  <a:ext uri="{0D108BD9-81ED-4DB2-BD59-A6C34878D82A}">
                    <a16:rowId xmlns:a16="http://schemas.microsoft.com/office/drawing/2014/main" xmlns="" val="167400727"/>
                  </a:ext>
                </a:extLst>
              </a:tr>
              <a:tr h="360062">
                <a:tc>
                  <a:txBody>
                    <a:bodyPr/>
                    <a:lstStyle/>
                    <a:p>
                      <a:pPr marL="0" marR="0" latinLnBrk="1">
                        <a:lnSpc>
                          <a:spcPts val="1125"/>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900" dirty="0">
                        <a:effectLst/>
                      </a:endParaRPr>
                    </a:p>
                    <a:p>
                      <a:pPr marL="0" marR="0" latinLnBrk="1">
                        <a:lnSpc>
                          <a:spcPts val="1125"/>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900" dirty="0" err="1">
                          <a:effectLst/>
                        </a:rPr>
                        <a:t>NE_Boston_pred</a:t>
                      </a:r>
                      <a:endParaRPr lang="en-US" sz="2100" dirty="0">
                        <a:effectLst/>
                        <a:latin typeface="Calibri" panose="020F0502020204030204" pitchFamily="34" charset="0"/>
                        <a:ea typeface="Calibri" panose="020F0502020204030204" pitchFamily="34" charset="0"/>
                        <a:cs typeface="Times New Roman" panose="02020603050405020304" pitchFamily="18" charset="0"/>
                      </a:endParaRPr>
                    </a:p>
                  </a:txBody>
                  <a:tcPr marL="121494" marR="121494" marT="0" marB="0"/>
                </a:tc>
                <a:tc>
                  <a:txBody>
                    <a:bodyPr/>
                    <a:lstStyle/>
                    <a:p>
                      <a:pPr marL="0" marR="0" latinLnBrk="1">
                        <a:lnSpc>
                          <a:spcPts val="1125"/>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900" dirty="0">
                        <a:effectLst/>
                      </a:endParaRPr>
                    </a:p>
                    <a:p>
                      <a:pPr marL="0" marR="0" latinLnBrk="1">
                        <a:lnSpc>
                          <a:spcPts val="1125"/>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900" dirty="0">
                          <a:effectLst/>
                        </a:rPr>
                        <a:t>0.82608696</a:t>
                      </a:r>
                      <a:endParaRPr lang="en-US" sz="2100" dirty="0">
                        <a:effectLst/>
                        <a:latin typeface="Calibri" panose="020F0502020204030204" pitchFamily="34" charset="0"/>
                        <a:ea typeface="Calibri" panose="020F0502020204030204" pitchFamily="34" charset="0"/>
                        <a:cs typeface="Times New Roman" panose="02020603050405020304" pitchFamily="18" charset="0"/>
                      </a:endParaRPr>
                    </a:p>
                  </a:txBody>
                  <a:tcPr marL="121494" marR="121494" marT="0" marB="0"/>
                </a:tc>
                <a:tc>
                  <a:txBody>
                    <a:bodyPr/>
                    <a:lstStyle/>
                    <a:p>
                      <a:pPr marL="0" marR="0" latinLnBrk="1">
                        <a:lnSpc>
                          <a:spcPts val="1125"/>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900" dirty="0">
                        <a:effectLst/>
                      </a:endParaRPr>
                    </a:p>
                    <a:p>
                      <a:pPr marL="0" marR="0" latinLnBrk="1">
                        <a:lnSpc>
                          <a:spcPts val="1125"/>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900" dirty="0" err="1">
                          <a:effectLst/>
                        </a:rPr>
                        <a:t>NE_Boston</a:t>
                      </a:r>
                      <a:endParaRPr lang="en-US" sz="2100" dirty="0">
                        <a:effectLst/>
                        <a:latin typeface="Calibri" panose="020F0502020204030204" pitchFamily="34" charset="0"/>
                        <a:ea typeface="Calibri" panose="020F0502020204030204" pitchFamily="34" charset="0"/>
                        <a:cs typeface="Times New Roman" panose="02020603050405020304" pitchFamily="18" charset="0"/>
                      </a:endParaRPr>
                    </a:p>
                  </a:txBody>
                  <a:tcPr marL="121494" marR="121494" marT="0" marB="0"/>
                </a:tc>
                <a:extLst>
                  <a:ext uri="{0D108BD9-81ED-4DB2-BD59-A6C34878D82A}">
                    <a16:rowId xmlns:a16="http://schemas.microsoft.com/office/drawing/2014/main" xmlns="" val="4248721498"/>
                  </a:ext>
                </a:extLst>
              </a:tr>
              <a:tr h="360062">
                <a:tc>
                  <a:txBody>
                    <a:bodyPr/>
                    <a:lstStyle/>
                    <a:p>
                      <a:pPr marL="0" marR="0" latinLnBrk="1">
                        <a:lnSpc>
                          <a:spcPts val="1125"/>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900" dirty="0">
                        <a:effectLst/>
                      </a:endParaRPr>
                    </a:p>
                    <a:p>
                      <a:pPr marL="0" marR="0" latinLnBrk="1">
                        <a:lnSpc>
                          <a:spcPts val="1125"/>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900" dirty="0" err="1">
                          <a:effectLst/>
                        </a:rPr>
                        <a:t>ASU_pred</a:t>
                      </a:r>
                      <a:endParaRPr lang="en-US" sz="2100" dirty="0">
                        <a:effectLst/>
                        <a:latin typeface="Calibri" panose="020F0502020204030204" pitchFamily="34" charset="0"/>
                        <a:ea typeface="Calibri" panose="020F0502020204030204" pitchFamily="34" charset="0"/>
                        <a:cs typeface="Times New Roman" panose="02020603050405020304" pitchFamily="18" charset="0"/>
                      </a:endParaRPr>
                    </a:p>
                  </a:txBody>
                  <a:tcPr marL="121494" marR="121494" marT="0" marB="0"/>
                </a:tc>
                <a:tc>
                  <a:txBody>
                    <a:bodyPr/>
                    <a:lstStyle/>
                    <a:p>
                      <a:pPr marL="0" marR="0" latinLnBrk="1">
                        <a:lnSpc>
                          <a:spcPts val="1125"/>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900" dirty="0">
                        <a:effectLst/>
                      </a:endParaRPr>
                    </a:p>
                    <a:p>
                      <a:pPr marL="0" marR="0" latinLnBrk="1">
                        <a:lnSpc>
                          <a:spcPts val="1125"/>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900" dirty="0">
                          <a:effectLst/>
                        </a:rPr>
                        <a:t>0.82352941</a:t>
                      </a:r>
                      <a:endParaRPr lang="en-US" sz="2100" dirty="0">
                        <a:effectLst/>
                        <a:latin typeface="Calibri" panose="020F0502020204030204" pitchFamily="34" charset="0"/>
                        <a:ea typeface="Calibri" panose="020F0502020204030204" pitchFamily="34" charset="0"/>
                        <a:cs typeface="Times New Roman" panose="02020603050405020304" pitchFamily="18" charset="0"/>
                      </a:endParaRPr>
                    </a:p>
                  </a:txBody>
                  <a:tcPr marL="121494" marR="121494" marT="0" marB="0"/>
                </a:tc>
                <a:tc>
                  <a:txBody>
                    <a:bodyPr/>
                    <a:lstStyle/>
                    <a:p>
                      <a:pPr marL="0" marR="0" latinLnBrk="1">
                        <a:lnSpc>
                          <a:spcPts val="1125"/>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900" dirty="0">
                        <a:effectLst/>
                      </a:endParaRPr>
                    </a:p>
                    <a:p>
                      <a:pPr marL="0" marR="0" latinLnBrk="1">
                        <a:lnSpc>
                          <a:spcPts val="1125"/>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900" dirty="0">
                          <a:effectLst/>
                        </a:rPr>
                        <a:t>ASU</a:t>
                      </a:r>
                      <a:endParaRPr lang="en-US" sz="2100" dirty="0">
                        <a:effectLst/>
                        <a:latin typeface="Calibri" panose="020F0502020204030204" pitchFamily="34" charset="0"/>
                        <a:ea typeface="Calibri" panose="020F0502020204030204" pitchFamily="34" charset="0"/>
                        <a:cs typeface="Times New Roman" panose="02020603050405020304" pitchFamily="18" charset="0"/>
                      </a:endParaRPr>
                    </a:p>
                  </a:txBody>
                  <a:tcPr marL="121494" marR="121494" marT="0" marB="0"/>
                </a:tc>
                <a:extLst>
                  <a:ext uri="{0D108BD9-81ED-4DB2-BD59-A6C34878D82A}">
                    <a16:rowId xmlns:a16="http://schemas.microsoft.com/office/drawing/2014/main" xmlns="" val="2098289776"/>
                  </a:ext>
                </a:extLst>
              </a:tr>
              <a:tr h="360062">
                <a:tc>
                  <a:txBody>
                    <a:bodyPr/>
                    <a:lstStyle/>
                    <a:p>
                      <a:pPr marL="0" marR="0" latinLnBrk="1">
                        <a:lnSpc>
                          <a:spcPts val="1125"/>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900" dirty="0">
                        <a:effectLst/>
                      </a:endParaRPr>
                    </a:p>
                    <a:p>
                      <a:pPr marL="0" marR="0" latinLnBrk="1">
                        <a:lnSpc>
                          <a:spcPts val="1125"/>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900" dirty="0" err="1">
                          <a:effectLst/>
                        </a:rPr>
                        <a:t>IITchicago_pred</a:t>
                      </a:r>
                      <a:endParaRPr lang="en-US" sz="2100" dirty="0">
                        <a:effectLst/>
                        <a:latin typeface="Calibri" panose="020F0502020204030204" pitchFamily="34" charset="0"/>
                        <a:ea typeface="Calibri" panose="020F0502020204030204" pitchFamily="34" charset="0"/>
                        <a:cs typeface="Times New Roman" panose="02020603050405020304" pitchFamily="18" charset="0"/>
                      </a:endParaRPr>
                    </a:p>
                  </a:txBody>
                  <a:tcPr marL="121494" marR="121494" marT="0" marB="0"/>
                </a:tc>
                <a:tc>
                  <a:txBody>
                    <a:bodyPr/>
                    <a:lstStyle/>
                    <a:p>
                      <a:pPr marL="0" marR="0" latinLnBrk="1">
                        <a:lnSpc>
                          <a:spcPts val="1125"/>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900" dirty="0">
                        <a:effectLst/>
                      </a:endParaRPr>
                    </a:p>
                    <a:p>
                      <a:pPr marL="0" marR="0" latinLnBrk="1">
                        <a:lnSpc>
                          <a:spcPts val="1125"/>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900" dirty="0">
                          <a:effectLst/>
                        </a:rPr>
                        <a:t>0.80000000</a:t>
                      </a:r>
                      <a:endParaRPr lang="en-US" sz="2100" dirty="0">
                        <a:effectLst/>
                        <a:latin typeface="Calibri" panose="020F0502020204030204" pitchFamily="34" charset="0"/>
                        <a:ea typeface="Calibri" panose="020F0502020204030204" pitchFamily="34" charset="0"/>
                        <a:cs typeface="Times New Roman" panose="02020603050405020304" pitchFamily="18" charset="0"/>
                      </a:endParaRPr>
                    </a:p>
                  </a:txBody>
                  <a:tcPr marL="121494" marR="121494" marT="0" marB="0"/>
                </a:tc>
                <a:tc>
                  <a:txBody>
                    <a:bodyPr/>
                    <a:lstStyle/>
                    <a:p>
                      <a:pPr marL="0" marR="0" latinLnBrk="1">
                        <a:lnSpc>
                          <a:spcPts val="1125"/>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900" dirty="0">
                        <a:effectLst/>
                      </a:endParaRPr>
                    </a:p>
                    <a:p>
                      <a:pPr marL="0" marR="0" latinLnBrk="1">
                        <a:lnSpc>
                          <a:spcPts val="1125"/>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900" dirty="0" err="1">
                          <a:effectLst/>
                        </a:rPr>
                        <a:t>IITchicago</a:t>
                      </a:r>
                      <a:endParaRPr lang="en-US" sz="2100" dirty="0">
                        <a:effectLst/>
                        <a:latin typeface="Calibri" panose="020F0502020204030204" pitchFamily="34" charset="0"/>
                        <a:ea typeface="Calibri" panose="020F0502020204030204" pitchFamily="34" charset="0"/>
                        <a:cs typeface="Times New Roman" panose="02020603050405020304" pitchFamily="18" charset="0"/>
                      </a:endParaRPr>
                    </a:p>
                  </a:txBody>
                  <a:tcPr marL="121494" marR="121494" marT="0" marB="0"/>
                </a:tc>
                <a:extLst>
                  <a:ext uri="{0D108BD9-81ED-4DB2-BD59-A6C34878D82A}">
                    <a16:rowId xmlns:a16="http://schemas.microsoft.com/office/drawing/2014/main" xmlns="" val="1188898940"/>
                  </a:ext>
                </a:extLst>
              </a:tr>
              <a:tr h="360062">
                <a:tc>
                  <a:txBody>
                    <a:bodyPr/>
                    <a:lstStyle/>
                    <a:p>
                      <a:pPr marL="0" marR="0" latinLnBrk="1">
                        <a:lnSpc>
                          <a:spcPts val="1125"/>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900" dirty="0">
                        <a:effectLst/>
                      </a:endParaRPr>
                    </a:p>
                    <a:p>
                      <a:pPr marL="0" marR="0" latinLnBrk="1">
                        <a:lnSpc>
                          <a:spcPts val="1125"/>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900" dirty="0" err="1">
                          <a:effectLst/>
                        </a:rPr>
                        <a:t>RIT_pred</a:t>
                      </a:r>
                      <a:endParaRPr lang="en-US" sz="2100" dirty="0">
                        <a:effectLst/>
                        <a:latin typeface="Calibri" panose="020F0502020204030204" pitchFamily="34" charset="0"/>
                        <a:ea typeface="Calibri" panose="020F0502020204030204" pitchFamily="34" charset="0"/>
                        <a:cs typeface="Times New Roman" panose="02020603050405020304" pitchFamily="18" charset="0"/>
                      </a:endParaRPr>
                    </a:p>
                  </a:txBody>
                  <a:tcPr marL="121494" marR="121494" marT="0" marB="0"/>
                </a:tc>
                <a:tc>
                  <a:txBody>
                    <a:bodyPr/>
                    <a:lstStyle/>
                    <a:p>
                      <a:pPr marL="0" marR="0" latinLnBrk="1">
                        <a:lnSpc>
                          <a:spcPts val="1125"/>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900" dirty="0">
                        <a:effectLst/>
                      </a:endParaRPr>
                    </a:p>
                    <a:p>
                      <a:pPr marL="0" marR="0" latinLnBrk="1">
                        <a:lnSpc>
                          <a:spcPts val="1125"/>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900" dirty="0">
                          <a:effectLst/>
                        </a:rPr>
                        <a:t>0.76923077</a:t>
                      </a:r>
                      <a:endParaRPr lang="en-US" sz="2100" dirty="0">
                        <a:effectLst/>
                        <a:latin typeface="Calibri" panose="020F0502020204030204" pitchFamily="34" charset="0"/>
                        <a:ea typeface="Calibri" panose="020F0502020204030204" pitchFamily="34" charset="0"/>
                        <a:cs typeface="Times New Roman" panose="02020603050405020304" pitchFamily="18" charset="0"/>
                      </a:endParaRPr>
                    </a:p>
                  </a:txBody>
                  <a:tcPr marL="121494" marR="121494" marT="0" marB="0"/>
                </a:tc>
                <a:tc>
                  <a:txBody>
                    <a:bodyPr/>
                    <a:lstStyle/>
                    <a:p>
                      <a:pPr marL="0" marR="0" latinLnBrk="1">
                        <a:lnSpc>
                          <a:spcPts val="1125"/>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900" dirty="0">
                        <a:effectLst/>
                      </a:endParaRPr>
                    </a:p>
                    <a:p>
                      <a:pPr marL="0" marR="0" latinLnBrk="1">
                        <a:lnSpc>
                          <a:spcPts val="1125"/>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900" dirty="0">
                          <a:effectLst/>
                        </a:rPr>
                        <a:t>RIT</a:t>
                      </a:r>
                      <a:endParaRPr lang="en-US" sz="2100" dirty="0">
                        <a:effectLst/>
                        <a:latin typeface="Calibri" panose="020F0502020204030204" pitchFamily="34" charset="0"/>
                        <a:ea typeface="Calibri" panose="020F0502020204030204" pitchFamily="34" charset="0"/>
                        <a:cs typeface="Times New Roman" panose="02020603050405020304" pitchFamily="18" charset="0"/>
                      </a:endParaRPr>
                    </a:p>
                  </a:txBody>
                  <a:tcPr marL="121494" marR="121494" marT="0" marB="0"/>
                </a:tc>
                <a:extLst>
                  <a:ext uri="{0D108BD9-81ED-4DB2-BD59-A6C34878D82A}">
                    <a16:rowId xmlns:a16="http://schemas.microsoft.com/office/drawing/2014/main" xmlns="" val="1617793646"/>
                  </a:ext>
                </a:extLst>
              </a:tr>
              <a:tr h="360062">
                <a:tc>
                  <a:txBody>
                    <a:bodyPr/>
                    <a:lstStyle/>
                    <a:p>
                      <a:pPr marL="0" marR="0" latinLnBrk="1">
                        <a:lnSpc>
                          <a:spcPts val="1125"/>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900" dirty="0">
                        <a:effectLst/>
                      </a:endParaRPr>
                    </a:p>
                    <a:p>
                      <a:pPr marL="0" marR="0" latinLnBrk="1">
                        <a:lnSpc>
                          <a:spcPts val="1125"/>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900" dirty="0" err="1">
                          <a:effectLst/>
                        </a:rPr>
                        <a:t>UTD_pred</a:t>
                      </a:r>
                      <a:endParaRPr lang="en-US" sz="2100" dirty="0">
                        <a:effectLst/>
                        <a:latin typeface="Calibri" panose="020F0502020204030204" pitchFamily="34" charset="0"/>
                        <a:ea typeface="Calibri" panose="020F0502020204030204" pitchFamily="34" charset="0"/>
                        <a:cs typeface="Times New Roman" panose="02020603050405020304" pitchFamily="18" charset="0"/>
                      </a:endParaRPr>
                    </a:p>
                  </a:txBody>
                  <a:tcPr marL="121494" marR="121494" marT="0" marB="0"/>
                </a:tc>
                <a:tc>
                  <a:txBody>
                    <a:bodyPr/>
                    <a:lstStyle/>
                    <a:p>
                      <a:pPr marL="0" marR="0" latinLnBrk="1">
                        <a:lnSpc>
                          <a:spcPts val="1125"/>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900" dirty="0">
                        <a:effectLst/>
                      </a:endParaRPr>
                    </a:p>
                    <a:p>
                      <a:pPr marL="0" marR="0" latinLnBrk="1">
                        <a:lnSpc>
                          <a:spcPts val="1125"/>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900" dirty="0">
                          <a:effectLst/>
                        </a:rPr>
                        <a:t>0.21296296</a:t>
                      </a:r>
                      <a:endParaRPr lang="en-US" sz="2100" dirty="0">
                        <a:effectLst/>
                        <a:latin typeface="Calibri" panose="020F0502020204030204" pitchFamily="34" charset="0"/>
                        <a:ea typeface="Calibri" panose="020F0502020204030204" pitchFamily="34" charset="0"/>
                        <a:cs typeface="Times New Roman" panose="02020603050405020304" pitchFamily="18" charset="0"/>
                      </a:endParaRPr>
                    </a:p>
                  </a:txBody>
                  <a:tcPr marL="121494" marR="121494" marT="0" marB="0"/>
                </a:tc>
                <a:tc>
                  <a:txBody>
                    <a:bodyPr/>
                    <a:lstStyle/>
                    <a:p>
                      <a:pPr marL="0" marR="0" latinLnBrk="1">
                        <a:lnSpc>
                          <a:spcPts val="1125"/>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900" dirty="0">
                        <a:effectLst/>
                      </a:endParaRPr>
                    </a:p>
                    <a:p>
                      <a:pPr marL="0" marR="0" latinLnBrk="1">
                        <a:lnSpc>
                          <a:spcPts val="1125"/>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900" dirty="0">
                          <a:effectLst/>
                        </a:rPr>
                        <a:t>UTD</a:t>
                      </a:r>
                      <a:endParaRPr lang="en-US" sz="2100" dirty="0">
                        <a:effectLst/>
                        <a:latin typeface="Calibri" panose="020F0502020204030204" pitchFamily="34" charset="0"/>
                        <a:ea typeface="Calibri" panose="020F0502020204030204" pitchFamily="34" charset="0"/>
                        <a:cs typeface="Times New Roman" panose="02020603050405020304" pitchFamily="18" charset="0"/>
                      </a:endParaRPr>
                    </a:p>
                  </a:txBody>
                  <a:tcPr marL="121494" marR="121494" marT="0" marB="0"/>
                </a:tc>
                <a:extLst>
                  <a:ext uri="{0D108BD9-81ED-4DB2-BD59-A6C34878D82A}">
                    <a16:rowId xmlns:a16="http://schemas.microsoft.com/office/drawing/2014/main" xmlns="" val="3975082651"/>
                  </a:ext>
                </a:extLst>
              </a:tr>
              <a:tr h="360062">
                <a:tc>
                  <a:txBody>
                    <a:bodyPr/>
                    <a:lstStyle/>
                    <a:p>
                      <a:pPr marL="0" marR="0" latinLnBrk="1">
                        <a:lnSpc>
                          <a:spcPts val="1125"/>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900" dirty="0">
                        <a:effectLst/>
                      </a:endParaRPr>
                    </a:p>
                    <a:p>
                      <a:pPr marL="0" marR="0" latinLnBrk="1">
                        <a:lnSpc>
                          <a:spcPts val="1125"/>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900" dirty="0" err="1">
                          <a:effectLst/>
                        </a:rPr>
                        <a:t>UTA_pred</a:t>
                      </a:r>
                      <a:endParaRPr lang="en-US" sz="2100" dirty="0">
                        <a:effectLst/>
                        <a:latin typeface="Calibri" panose="020F0502020204030204" pitchFamily="34" charset="0"/>
                        <a:ea typeface="Calibri" panose="020F0502020204030204" pitchFamily="34" charset="0"/>
                        <a:cs typeface="Times New Roman" panose="02020603050405020304" pitchFamily="18" charset="0"/>
                      </a:endParaRPr>
                    </a:p>
                  </a:txBody>
                  <a:tcPr marL="121494" marR="121494" marT="0" marB="0"/>
                </a:tc>
                <a:tc>
                  <a:txBody>
                    <a:bodyPr/>
                    <a:lstStyle/>
                    <a:p>
                      <a:pPr marL="0" marR="0" latinLnBrk="1">
                        <a:lnSpc>
                          <a:spcPts val="1125"/>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900" dirty="0">
                        <a:effectLst/>
                      </a:endParaRPr>
                    </a:p>
                    <a:p>
                      <a:pPr marL="0" marR="0" latinLnBrk="1">
                        <a:lnSpc>
                          <a:spcPts val="1125"/>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900" dirty="0">
                          <a:effectLst/>
                        </a:rPr>
                        <a:t>0.18867925</a:t>
                      </a:r>
                      <a:endParaRPr lang="en-US" sz="2100" dirty="0">
                        <a:effectLst/>
                        <a:latin typeface="Calibri" panose="020F0502020204030204" pitchFamily="34" charset="0"/>
                        <a:ea typeface="Calibri" panose="020F0502020204030204" pitchFamily="34" charset="0"/>
                        <a:cs typeface="Times New Roman" panose="02020603050405020304" pitchFamily="18" charset="0"/>
                      </a:endParaRPr>
                    </a:p>
                  </a:txBody>
                  <a:tcPr marL="121494" marR="121494" marT="0" marB="0"/>
                </a:tc>
                <a:tc>
                  <a:txBody>
                    <a:bodyPr/>
                    <a:lstStyle/>
                    <a:p>
                      <a:pPr marL="0" marR="0" latinLnBrk="1">
                        <a:lnSpc>
                          <a:spcPts val="1125"/>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900" dirty="0">
                        <a:effectLst/>
                      </a:endParaRPr>
                    </a:p>
                    <a:p>
                      <a:pPr marL="0" marR="0" latinLnBrk="1">
                        <a:lnSpc>
                          <a:spcPts val="1125"/>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900" dirty="0">
                          <a:effectLst/>
                        </a:rPr>
                        <a:t>UTA</a:t>
                      </a:r>
                      <a:endParaRPr lang="en-US" sz="2100" dirty="0">
                        <a:effectLst/>
                        <a:latin typeface="Calibri" panose="020F0502020204030204" pitchFamily="34" charset="0"/>
                        <a:ea typeface="Calibri" panose="020F0502020204030204" pitchFamily="34" charset="0"/>
                        <a:cs typeface="Times New Roman" panose="02020603050405020304" pitchFamily="18" charset="0"/>
                      </a:endParaRPr>
                    </a:p>
                  </a:txBody>
                  <a:tcPr marL="121494" marR="121494" marT="0" marB="0"/>
                </a:tc>
                <a:extLst>
                  <a:ext uri="{0D108BD9-81ED-4DB2-BD59-A6C34878D82A}">
                    <a16:rowId xmlns:a16="http://schemas.microsoft.com/office/drawing/2014/main" xmlns="" val="2500661031"/>
                  </a:ext>
                </a:extLst>
              </a:tr>
              <a:tr h="360062">
                <a:tc>
                  <a:txBody>
                    <a:bodyPr/>
                    <a:lstStyle/>
                    <a:p>
                      <a:pPr marL="0" marR="0" latinLnBrk="1">
                        <a:lnSpc>
                          <a:spcPts val="1125"/>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900" dirty="0">
                        <a:effectLst/>
                      </a:endParaRPr>
                    </a:p>
                    <a:p>
                      <a:pPr marL="0" marR="0" latinLnBrk="1">
                        <a:lnSpc>
                          <a:spcPts val="1125"/>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900" dirty="0" err="1">
                          <a:effectLst/>
                        </a:rPr>
                        <a:t>UNC_pred</a:t>
                      </a:r>
                      <a:endParaRPr lang="en-US" sz="2100" dirty="0">
                        <a:effectLst/>
                        <a:latin typeface="Calibri" panose="020F0502020204030204" pitchFamily="34" charset="0"/>
                        <a:ea typeface="Calibri" panose="020F0502020204030204" pitchFamily="34" charset="0"/>
                        <a:cs typeface="Times New Roman" panose="02020603050405020304" pitchFamily="18" charset="0"/>
                      </a:endParaRPr>
                    </a:p>
                  </a:txBody>
                  <a:tcPr marL="121494" marR="121494" marT="0" marB="0"/>
                </a:tc>
                <a:tc>
                  <a:txBody>
                    <a:bodyPr/>
                    <a:lstStyle/>
                    <a:p>
                      <a:pPr marL="0" marR="0" latinLnBrk="1">
                        <a:lnSpc>
                          <a:spcPts val="1125"/>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900" dirty="0">
                        <a:effectLst/>
                      </a:endParaRPr>
                    </a:p>
                    <a:p>
                      <a:pPr marL="0" marR="0" latinLnBrk="1">
                        <a:lnSpc>
                          <a:spcPts val="1125"/>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900" dirty="0">
                          <a:effectLst/>
                        </a:rPr>
                        <a:t>0.18421053</a:t>
                      </a:r>
                      <a:endParaRPr lang="en-US" sz="2100" dirty="0">
                        <a:effectLst/>
                        <a:latin typeface="Calibri" panose="020F0502020204030204" pitchFamily="34" charset="0"/>
                        <a:ea typeface="Calibri" panose="020F0502020204030204" pitchFamily="34" charset="0"/>
                        <a:cs typeface="Times New Roman" panose="02020603050405020304" pitchFamily="18" charset="0"/>
                      </a:endParaRPr>
                    </a:p>
                  </a:txBody>
                  <a:tcPr marL="121494" marR="121494" marT="0" marB="0"/>
                </a:tc>
                <a:tc>
                  <a:txBody>
                    <a:bodyPr/>
                    <a:lstStyle/>
                    <a:p>
                      <a:pPr marL="0" marR="0" latinLnBrk="1">
                        <a:lnSpc>
                          <a:spcPts val="1125"/>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900" dirty="0">
                        <a:effectLst/>
                      </a:endParaRPr>
                    </a:p>
                    <a:p>
                      <a:pPr marL="0" marR="0" latinLnBrk="1">
                        <a:lnSpc>
                          <a:spcPts val="1125"/>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900" dirty="0">
                          <a:effectLst/>
                        </a:rPr>
                        <a:t>UNC</a:t>
                      </a:r>
                      <a:endParaRPr lang="en-US" sz="2100" dirty="0">
                        <a:effectLst/>
                        <a:latin typeface="Calibri" panose="020F0502020204030204" pitchFamily="34" charset="0"/>
                        <a:ea typeface="Calibri" panose="020F0502020204030204" pitchFamily="34" charset="0"/>
                        <a:cs typeface="Times New Roman" panose="02020603050405020304" pitchFamily="18" charset="0"/>
                      </a:endParaRPr>
                    </a:p>
                  </a:txBody>
                  <a:tcPr marL="121494" marR="121494" marT="0" marB="0"/>
                </a:tc>
                <a:extLst>
                  <a:ext uri="{0D108BD9-81ED-4DB2-BD59-A6C34878D82A}">
                    <a16:rowId xmlns:a16="http://schemas.microsoft.com/office/drawing/2014/main" xmlns="" val="514162604"/>
                  </a:ext>
                </a:extLst>
              </a:tr>
              <a:tr h="503834">
                <a:tc>
                  <a:txBody>
                    <a:bodyPr/>
                    <a:lstStyle/>
                    <a:p>
                      <a:pPr marL="0" marR="0" latinLnBrk="1">
                        <a:lnSpc>
                          <a:spcPts val="1125"/>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900" dirty="0">
                        <a:effectLst/>
                      </a:endParaRPr>
                    </a:p>
                    <a:p>
                      <a:pPr marL="0" marR="0" latinLnBrk="1">
                        <a:lnSpc>
                          <a:spcPts val="1125"/>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900" dirty="0" err="1">
                          <a:effectLst/>
                        </a:rPr>
                        <a:t>U_southern_cal_pred</a:t>
                      </a:r>
                      <a:endParaRPr lang="en-US" sz="2100" dirty="0">
                        <a:effectLst/>
                        <a:latin typeface="Calibri" panose="020F0502020204030204" pitchFamily="34" charset="0"/>
                        <a:ea typeface="Calibri" panose="020F0502020204030204" pitchFamily="34" charset="0"/>
                        <a:cs typeface="Times New Roman" panose="02020603050405020304" pitchFamily="18" charset="0"/>
                      </a:endParaRPr>
                    </a:p>
                  </a:txBody>
                  <a:tcPr marL="121494" marR="121494" marT="0" marB="0"/>
                </a:tc>
                <a:tc>
                  <a:txBody>
                    <a:bodyPr/>
                    <a:lstStyle/>
                    <a:p>
                      <a:pPr marL="0" marR="0" latinLnBrk="1">
                        <a:lnSpc>
                          <a:spcPts val="1125"/>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900" dirty="0">
                        <a:effectLst/>
                      </a:endParaRPr>
                    </a:p>
                    <a:p>
                      <a:pPr marL="0" marR="0" latinLnBrk="1">
                        <a:lnSpc>
                          <a:spcPts val="1125"/>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900" dirty="0">
                          <a:effectLst/>
                        </a:rPr>
                        <a:t>0.08163265</a:t>
                      </a:r>
                      <a:endParaRPr lang="en-US" sz="2100" dirty="0">
                        <a:effectLst/>
                        <a:latin typeface="Calibri" panose="020F0502020204030204" pitchFamily="34" charset="0"/>
                        <a:ea typeface="Calibri" panose="020F0502020204030204" pitchFamily="34" charset="0"/>
                        <a:cs typeface="Times New Roman" panose="02020603050405020304" pitchFamily="18" charset="0"/>
                      </a:endParaRPr>
                    </a:p>
                  </a:txBody>
                  <a:tcPr marL="121494" marR="121494" marT="0" marB="0"/>
                </a:tc>
                <a:tc>
                  <a:txBody>
                    <a:bodyPr/>
                    <a:lstStyle/>
                    <a:p>
                      <a:pPr marL="0" marR="0">
                        <a:lnSpc>
                          <a:spcPct val="107000"/>
                        </a:lnSpc>
                        <a:spcBef>
                          <a:spcPts val="0"/>
                        </a:spcBef>
                        <a:spcAft>
                          <a:spcPts val="0"/>
                        </a:spcAft>
                      </a:pPr>
                      <a:r>
                        <a:rPr lang="en-US" sz="1900" dirty="0" err="1">
                          <a:effectLst/>
                        </a:rPr>
                        <a:t>U_southern_cal</a:t>
                      </a:r>
                      <a:endParaRPr lang="en-US" sz="2100" dirty="0">
                        <a:effectLst/>
                        <a:latin typeface="Calibri" panose="020F0502020204030204" pitchFamily="34" charset="0"/>
                        <a:ea typeface="Calibri" panose="020F0502020204030204" pitchFamily="34" charset="0"/>
                        <a:cs typeface="Times New Roman" panose="02020603050405020304" pitchFamily="18" charset="0"/>
                      </a:endParaRPr>
                    </a:p>
                  </a:txBody>
                  <a:tcPr marL="121494" marR="121494" marT="0" marB="0"/>
                </a:tc>
                <a:extLst>
                  <a:ext uri="{0D108BD9-81ED-4DB2-BD59-A6C34878D82A}">
                    <a16:rowId xmlns:a16="http://schemas.microsoft.com/office/drawing/2014/main" xmlns="" val="1109088379"/>
                  </a:ext>
                </a:extLst>
              </a:tr>
            </a:tbl>
          </a:graphicData>
        </a:graphic>
      </p:graphicFrame>
    </p:spTree>
    <p:extLst>
      <p:ext uri="{BB962C8B-B14F-4D97-AF65-F5344CB8AC3E}">
        <p14:creationId xmlns:p14="http://schemas.microsoft.com/office/powerpoint/2010/main" val="2425825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1216" y="260648"/>
            <a:ext cx="9751060" cy="648072"/>
          </a:xfrm>
        </p:spPr>
        <p:txBody>
          <a:bodyPr/>
          <a:lstStyle/>
          <a:p>
            <a:pPr algn="l"/>
            <a:r>
              <a:rPr lang="en-US" sz="3600" dirty="0"/>
              <a:t>naïve Bayes</a:t>
            </a:r>
          </a:p>
        </p:txBody>
      </p:sp>
      <p:sp>
        <p:nvSpPr>
          <p:cNvPr id="6" name="Text Placeholder 5"/>
          <p:cNvSpPr>
            <a:spLocks noGrp="1"/>
          </p:cNvSpPr>
          <p:nvPr>
            <p:ph type="body" idx="1"/>
          </p:nvPr>
        </p:nvSpPr>
        <p:spPr>
          <a:xfrm>
            <a:off x="1051216" y="1013520"/>
            <a:ext cx="9751060" cy="543272"/>
          </a:xfrm>
        </p:spPr>
        <p:txBody>
          <a:bodyPr/>
          <a:lstStyle/>
          <a:p>
            <a:pPr algn="l"/>
            <a:r>
              <a:rPr lang="en-US" dirty="0"/>
              <a:t>Probability Chart using Naïve Bayes</a:t>
            </a:r>
          </a:p>
        </p:txBody>
      </p:sp>
      <p:pic>
        <p:nvPicPr>
          <p:cNvPr id="3" name="Picture 2"/>
          <p:cNvPicPr>
            <a:picLocks noChangeAspect="1"/>
          </p:cNvPicPr>
          <p:nvPr/>
        </p:nvPicPr>
        <p:blipFill rotWithShape="1">
          <a:blip r:embed="rId3"/>
          <a:srcRect t="3944" b="1698"/>
          <a:stretch/>
        </p:blipFill>
        <p:spPr>
          <a:xfrm>
            <a:off x="1756379" y="1523008"/>
            <a:ext cx="8340734" cy="486375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87316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162" y="482600"/>
            <a:ext cx="10360501" cy="642144"/>
          </a:xfrm>
        </p:spPr>
        <p:txBody>
          <a:bodyPr/>
          <a:lstStyle/>
          <a:p>
            <a:r>
              <a:rPr lang="en-US" dirty="0"/>
              <a:t>Student Selection</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589645380"/>
              </p:ext>
            </p:extLst>
          </p:nvPr>
        </p:nvGraphicFramePr>
        <p:xfrm>
          <a:off x="914162" y="1412776"/>
          <a:ext cx="10360501" cy="17696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5" name="Group 14"/>
          <p:cNvGrpSpPr/>
          <p:nvPr/>
        </p:nvGrpSpPr>
        <p:grpSpPr>
          <a:xfrm>
            <a:off x="914161" y="3347147"/>
            <a:ext cx="10360501" cy="2667686"/>
            <a:chOff x="914162" y="3347147"/>
            <a:chExt cx="7544104" cy="2667686"/>
          </a:xfrm>
        </p:grpSpPr>
        <p:sp>
          <p:nvSpPr>
            <p:cNvPr id="8" name="Rounded Rectangle 7"/>
            <p:cNvSpPr/>
            <p:nvPr/>
          </p:nvSpPr>
          <p:spPr>
            <a:xfrm>
              <a:off x="914162" y="3933056"/>
              <a:ext cx="1800200" cy="1224136"/>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New Applicants</a:t>
              </a:r>
            </a:p>
          </p:txBody>
        </p:sp>
        <p:sp>
          <p:nvSpPr>
            <p:cNvPr id="9" name="Right Arrow 8"/>
            <p:cNvSpPr/>
            <p:nvPr/>
          </p:nvSpPr>
          <p:spPr>
            <a:xfrm>
              <a:off x="2926060" y="4365104"/>
              <a:ext cx="720080" cy="360040"/>
            </a:xfrm>
            <a:prstGeom prst="rightArrow">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ounded Rectangle 9"/>
            <p:cNvSpPr/>
            <p:nvPr/>
          </p:nvSpPr>
          <p:spPr>
            <a:xfrm>
              <a:off x="3873266" y="3929484"/>
              <a:ext cx="1800200" cy="1224136"/>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Models</a:t>
              </a:r>
            </a:p>
          </p:txBody>
        </p:sp>
        <p:sp>
          <p:nvSpPr>
            <p:cNvPr id="11" name="Right Arrow 10"/>
            <p:cNvSpPr/>
            <p:nvPr/>
          </p:nvSpPr>
          <p:spPr>
            <a:xfrm rot="20113016">
              <a:off x="5945288" y="4074726"/>
              <a:ext cx="668081" cy="360040"/>
            </a:xfrm>
            <a:prstGeom prst="rightArrow">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12" name="Right Arrow 11"/>
            <p:cNvSpPr/>
            <p:nvPr/>
          </p:nvSpPr>
          <p:spPr>
            <a:xfrm rot="1517640">
              <a:off x="5944136" y="4807004"/>
              <a:ext cx="696151" cy="360040"/>
            </a:xfrm>
            <a:prstGeom prst="rightArrow">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13" name="Rounded Rectangle 12"/>
            <p:cNvSpPr/>
            <p:nvPr/>
          </p:nvSpPr>
          <p:spPr>
            <a:xfrm>
              <a:off x="6658066" y="3347147"/>
              <a:ext cx="1800200" cy="1224136"/>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Rejects</a:t>
              </a:r>
            </a:p>
          </p:txBody>
        </p:sp>
        <p:sp>
          <p:nvSpPr>
            <p:cNvPr id="14" name="Rounded Rectangle 13"/>
            <p:cNvSpPr/>
            <p:nvPr/>
          </p:nvSpPr>
          <p:spPr>
            <a:xfrm>
              <a:off x="6658066" y="4790697"/>
              <a:ext cx="1800200" cy="1224136"/>
            </a:xfrm>
            <a:prstGeom prst="round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dirty="0"/>
                <a:t>Admits</a:t>
              </a:r>
            </a:p>
          </p:txBody>
        </p:sp>
      </p:grpSp>
    </p:spTree>
    <p:extLst>
      <p:ext uri="{BB962C8B-B14F-4D97-AF65-F5344CB8AC3E}">
        <p14:creationId xmlns:p14="http://schemas.microsoft.com/office/powerpoint/2010/main" val="2098947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162" y="482600"/>
            <a:ext cx="10360501" cy="570136"/>
          </a:xfrm>
        </p:spPr>
        <p:txBody>
          <a:bodyPr>
            <a:normAutofit/>
          </a:bodyPr>
          <a:lstStyle/>
          <a:p>
            <a:r>
              <a:rPr lang="en-US" dirty="0"/>
              <a:t>Naïve Bayes</a:t>
            </a:r>
          </a:p>
        </p:txBody>
      </p:sp>
      <p:graphicFrame>
        <p:nvGraphicFramePr>
          <p:cNvPr id="7" name="Content Placeholder 6"/>
          <p:cNvGraphicFramePr>
            <a:graphicFrameLocks/>
          </p:cNvGraphicFramePr>
          <p:nvPr>
            <p:extLst>
              <p:ext uri="{D42A27DB-BD31-4B8C-83A1-F6EECF244321}">
                <p14:modId xmlns:p14="http://schemas.microsoft.com/office/powerpoint/2010/main" val="2383663366"/>
              </p:ext>
            </p:extLst>
          </p:nvPr>
        </p:nvGraphicFramePr>
        <p:xfrm>
          <a:off x="981844" y="2132856"/>
          <a:ext cx="10360026" cy="1371600"/>
        </p:xfrm>
        <a:graphic>
          <a:graphicData uri="http://schemas.openxmlformats.org/drawingml/2006/table">
            <a:tbl>
              <a:tblPr firstRow="1" bandRow="1">
                <a:tableStyleId>{D03447BB-5D67-496B-8E87-E561075AD55C}</a:tableStyleId>
              </a:tblPr>
              <a:tblGrid>
                <a:gridCol w="3453342">
                  <a:extLst>
                    <a:ext uri="{9D8B030D-6E8A-4147-A177-3AD203B41FA5}">
                      <a16:colId xmlns:a16="http://schemas.microsoft.com/office/drawing/2014/main" xmlns="" val="20000"/>
                    </a:ext>
                  </a:extLst>
                </a:gridCol>
                <a:gridCol w="3453342">
                  <a:extLst>
                    <a:ext uri="{9D8B030D-6E8A-4147-A177-3AD203B41FA5}">
                      <a16:colId xmlns:a16="http://schemas.microsoft.com/office/drawing/2014/main" xmlns="" val="20001"/>
                    </a:ext>
                  </a:extLst>
                </a:gridCol>
                <a:gridCol w="3453342">
                  <a:extLst>
                    <a:ext uri="{9D8B030D-6E8A-4147-A177-3AD203B41FA5}">
                      <a16:colId xmlns:a16="http://schemas.microsoft.com/office/drawing/2014/main" xmlns="" val="20002"/>
                    </a:ext>
                  </a:extLst>
                </a:gridCol>
              </a:tblGrid>
              <a:tr h="370840">
                <a:tc>
                  <a:txBody>
                    <a:bodyPr/>
                    <a:lstStyle/>
                    <a:p>
                      <a:endParaRPr lang="en-IN" dirty="0"/>
                    </a:p>
                  </a:txBody>
                  <a:tcPr/>
                </a:tc>
                <a:tc>
                  <a:txBody>
                    <a:bodyPr/>
                    <a:lstStyle/>
                    <a:p>
                      <a:r>
                        <a:rPr lang="en-IN" dirty="0"/>
                        <a:t>1</a:t>
                      </a:r>
                    </a:p>
                  </a:txBody>
                  <a:tcPr/>
                </a:tc>
                <a:tc>
                  <a:txBody>
                    <a:bodyPr/>
                    <a:lstStyle/>
                    <a:p>
                      <a:r>
                        <a:rPr lang="en-IN" dirty="0"/>
                        <a:t>0</a:t>
                      </a:r>
                    </a:p>
                  </a:txBody>
                  <a:tcPr/>
                </a:tc>
                <a:extLst>
                  <a:ext uri="{0D108BD9-81ED-4DB2-BD59-A6C34878D82A}">
                    <a16:rowId xmlns:a16="http://schemas.microsoft.com/office/drawing/2014/main" xmlns="" val="10000"/>
                  </a:ext>
                </a:extLst>
              </a:tr>
              <a:tr h="370840">
                <a:tc>
                  <a:txBody>
                    <a:bodyPr/>
                    <a:lstStyle/>
                    <a:p>
                      <a:r>
                        <a:rPr lang="en-IN" dirty="0"/>
                        <a:t>1</a:t>
                      </a:r>
                    </a:p>
                  </a:txBody>
                  <a:tcPr/>
                </a:tc>
                <a:tc>
                  <a:txBody>
                    <a:bodyPr/>
                    <a:lstStyle/>
                    <a:p>
                      <a:r>
                        <a:rPr lang="en-IN" dirty="0"/>
                        <a:t>67</a:t>
                      </a:r>
                    </a:p>
                  </a:txBody>
                  <a:tcPr/>
                </a:tc>
                <a:tc>
                  <a:txBody>
                    <a:bodyPr/>
                    <a:lstStyle/>
                    <a:p>
                      <a:r>
                        <a:rPr lang="en-IN" dirty="0"/>
                        <a:t>6</a:t>
                      </a:r>
                    </a:p>
                  </a:txBody>
                  <a:tcPr/>
                </a:tc>
                <a:extLst>
                  <a:ext uri="{0D108BD9-81ED-4DB2-BD59-A6C34878D82A}">
                    <a16:rowId xmlns:a16="http://schemas.microsoft.com/office/drawing/2014/main" xmlns="" val="10001"/>
                  </a:ext>
                </a:extLst>
              </a:tr>
              <a:tr h="370840">
                <a:tc>
                  <a:txBody>
                    <a:bodyPr/>
                    <a:lstStyle/>
                    <a:p>
                      <a:r>
                        <a:rPr lang="en-IN" dirty="0"/>
                        <a:t>0</a:t>
                      </a:r>
                    </a:p>
                  </a:txBody>
                  <a:tcPr/>
                </a:tc>
                <a:tc>
                  <a:txBody>
                    <a:bodyPr/>
                    <a:lstStyle/>
                    <a:p>
                      <a:r>
                        <a:rPr lang="en-IN" dirty="0"/>
                        <a:t>18</a:t>
                      </a:r>
                    </a:p>
                  </a:txBody>
                  <a:tcPr/>
                </a:tc>
                <a:tc>
                  <a:txBody>
                    <a:bodyPr/>
                    <a:lstStyle/>
                    <a:p>
                      <a:r>
                        <a:rPr lang="en-IN" dirty="0"/>
                        <a:t>108</a:t>
                      </a:r>
                    </a:p>
                  </a:txBody>
                  <a:tcPr/>
                </a:tc>
                <a:extLst>
                  <a:ext uri="{0D108BD9-81ED-4DB2-BD59-A6C34878D82A}">
                    <a16:rowId xmlns:a16="http://schemas.microsoft.com/office/drawing/2014/main" xmlns="" val="10002"/>
                  </a:ext>
                </a:extLst>
              </a:tr>
            </a:tbl>
          </a:graphicData>
        </a:graphic>
      </p:graphicFrame>
      <mc:AlternateContent xmlns:mc="http://schemas.openxmlformats.org/markup-compatibility/2006" xmlns:a14="http://schemas.microsoft.com/office/drawing/2010/main">
        <mc:Choice Requires="a14">
          <p:sp>
            <p:nvSpPr>
              <p:cNvPr id="9" name="TextBox 8"/>
              <p:cNvSpPr txBox="1"/>
              <p:nvPr/>
            </p:nvSpPr>
            <p:spPr>
              <a:xfrm>
                <a:off x="3718148" y="4193569"/>
                <a:ext cx="4176463" cy="480131"/>
              </a:xfrm>
              <a:prstGeom prst="rect">
                <a:avLst/>
              </a:prstGeom>
              <a:noFill/>
            </p:spPr>
            <p:txBody>
              <a:bodyPr wrap="square" rtlCol="0">
                <a:spAutoFit/>
              </a:bodyPr>
              <a:lstStyle/>
              <a:p>
                <a:pPr marL="0" marR="0" lvl="0" indent="0" defTabSz="914400" eaLnBrk="1" fontAlgn="auto" latinLnBrk="0" hangingPunct="1">
                  <a:lnSpc>
                    <a:spcPct val="9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m:rPr>
                          <m:nor/>
                        </m:rPr>
                        <a:rPr kumimoji="0" lang="en-IN" sz="2800" b="0" i="0" u="none" strike="noStrike" kern="0" cap="none" spc="0" normalizeH="0" baseline="0" noProof="0" dirty="0" smtClean="0">
                          <a:ln>
                            <a:noFill/>
                          </a:ln>
                          <a:solidFill>
                            <a:schemeClr val="tx1"/>
                          </a:solidFill>
                          <a:effectLst/>
                          <a:uLnTx/>
                          <a:uFillTx/>
                        </a:rPr>
                        <m:t>Error</m:t>
                      </m:r>
                      <m:r>
                        <m:rPr>
                          <m:nor/>
                        </m:rPr>
                        <a:rPr kumimoji="0" lang="en-IN" sz="2800" b="0" i="0" u="none" strike="noStrike" kern="0" cap="none" spc="0" normalizeH="0" baseline="0" noProof="0" dirty="0" smtClean="0">
                          <a:ln>
                            <a:noFill/>
                          </a:ln>
                          <a:solidFill>
                            <a:schemeClr val="tx1"/>
                          </a:solidFill>
                          <a:effectLst/>
                          <a:uLnTx/>
                          <a:uFillTx/>
                        </a:rPr>
                        <m:t> </m:t>
                      </m:r>
                      <m:r>
                        <m:rPr>
                          <m:nor/>
                        </m:rPr>
                        <a:rPr kumimoji="0" lang="en-IN" sz="2800" b="0" i="0" u="none" strike="noStrike" kern="0" cap="none" spc="0" normalizeH="0" baseline="0" noProof="0" dirty="0" smtClean="0">
                          <a:ln>
                            <a:noFill/>
                          </a:ln>
                          <a:solidFill>
                            <a:schemeClr val="tx1"/>
                          </a:solidFill>
                          <a:effectLst/>
                          <a:uLnTx/>
                          <a:uFillTx/>
                        </a:rPr>
                        <m:t>Rate</m:t>
                      </m:r>
                      <m:r>
                        <m:rPr>
                          <m:nor/>
                        </m:rPr>
                        <a:rPr kumimoji="0" lang="en-IN" sz="2800" b="0" i="0" u="none" strike="noStrike" kern="0" cap="none" spc="0" normalizeH="0" baseline="0" noProof="0" dirty="0" smtClean="0">
                          <a:ln>
                            <a:noFill/>
                          </a:ln>
                          <a:solidFill>
                            <a:schemeClr val="tx1"/>
                          </a:solidFill>
                          <a:effectLst/>
                          <a:uLnTx/>
                          <a:uFillTx/>
                        </a:rPr>
                        <m:t> </m:t>
                      </m:r>
                      <m:r>
                        <a:rPr kumimoji="0" lang="en-IN" sz="2800" b="0" i="1" u="none" strike="noStrike" kern="0" cap="none" spc="0" normalizeH="0" baseline="0" noProof="0">
                          <a:ln>
                            <a:noFill/>
                          </a:ln>
                          <a:solidFill>
                            <a:schemeClr val="tx1"/>
                          </a:solidFill>
                          <a:effectLst/>
                          <a:uLnTx/>
                          <a:uFillTx/>
                          <a:latin typeface="Cambria Math" panose="02040503050406030204" pitchFamily="18" charset="0"/>
                        </a:rPr>
                        <m:t>=</m:t>
                      </m:r>
                      <m:r>
                        <a:rPr kumimoji="0" lang="en-IN" sz="2800" b="0" i="1" u="none" strike="noStrike" kern="0" cap="none" spc="0" normalizeH="0" baseline="0" noProof="0" smtClean="0">
                          <a:ln>
                            <a:noFill/>
                          </a:ln>
                          <a:solidFill>
                            <a:schemeClr val="tx1"/>
                          </a:solidFill>
                          <a:effectLst/>
                          <a:uLnTx/>
                          <a:uFillTx/>
                          <a:latin typeface="Cambria Math" panose="02040503050406030204" pitchFamily="18" charset="0"/>
                        </a:rPr>
                        <m:t>1</m:t>
                      </m:r>
                      <m:r>
                        <a:rPr kumimoji="0" lang="en-US" sz="2800" b="0" i="1" u="none" strike="noStrike" kern="0" cap="none" spc="0" normalizeH="0" baseline="0" noProof="0" smtClean="0">
                          <a:ln>
                            <a:noFill/>
                          </a:ln>
                          <a:solidFill>
                            <a:schemeClr val="tx1"/>
                          </a:solidFill>
                          <a:effectLst/>
                          <a:uLnTx/>
                          <a:uFillTx/>
                          <a:latin typeface="Cambria Math" panose="02040503050406030204" pitchFamily="18" charset="0"/>
                        </a:rPr>
                        <m:t>2.06</m:t>
                      </m:r>
                      <m:r>
                        <a:rPr kumimoji="0" lang="en-IN" sz="2800" b="0" i="1" u="none" strike="noStrike" kern="0" cap="none" spc="0" normalizeH="0" baseline="0" noProof="0" smtClean="0">
                          <a:ln>
                            <a:noFill/>
                          </a:ln>
                          <a:solidFill>
                            <a:schemeClr val="tx1"/>
                          </a:solidFill>
                          <a:effectLst/>
                          <a:uLnTx/>
                          <a:uFillTx/>
                          <a:latin typeface="Cambria Math" panose="02040503050406030204" pitchFamily="18" charset="0"/>
                        </a:rPr>
                        <m:t>%</m:t>
                      </m:r>
                    </m:oMath>
                  </m:oMathPara>
                </a14:m>
                <a:endParaRPr kumimoji="0" lang="en-IN" sz="2800" b="0" i="0" u="none" strike="noStrike" kern="0" cap="none" spc="0" normalizeH="0" baseline="0" noProof="0" dirty="0">
                  <a:ln>
                    <a:noFill/>
                  </a:ln>
                  <a:solidFill>
                    <a:schemeClr val="tx1"/>
                  </a:solidFill>
                  <a:effectLst/>
                  <a:uLnTx/>
                  <a:uFillTx/>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3718148" y="4193569"/>
                <a:ext cx="4176463" cy="480131"/>
              </a:xfrm>
              <a:prstGeom prst="rect">
                <a:avLst/>
              </a:prstGeom>
              <a:blipFill>
                <a:blip r:embed="rId3"/>
                <a:stretch>
                  <a:fillRect/>
                </a:stretch>
              </a:blipFill>
            </p:spPr>
            <p:txBody>
              <a:bodyPr/>
              <a:lstStyle/>
              <a:p>
                <a:r>
                  <a:rPr lang="en-US">
                    <a:noFill/>
                  </a:rPr>
                  <a:t> </a:t>
                </a:r>
              </a:p>
            </p:txBody>
          </p:sp>
        </mc:Fallback>
      </mc:AlternateContent>
      <p:sp>
        <p:nvSpPr>
          <p:cNvPr id="3" name="Rectangle 2"/>
          <p:cNvSpPr/>
          <p:nvPr/>
        </p:nvSpPr>
        <p:spPr>
          <a:xfrm>
            <a:off x="914162" y="1361963"/>
            <a:ext cx="2443298" cy="461665"/>
          </a:xfrm>
          <a:prstGeom prst="rect">
            <a:avLst/>
          </a:prstGeom>
        </p:spPr>
        <p:txBody>
          <a:bodyPr wrap="none">
            <a:spAutoFit/>
          </a:bodyPr>
          <a:lstStyle/>
          <a:p>
            <a:r>
              <a:rPr lang="en-US" dirty="0"/>
              <a:t>Confusion Matrix</a:t>
            </a:r>
            <a:endParaRPr lang="en-IN" dirty="0"/>
          </a:p>
        </p:txBody>
      </p:sp>
    </p:spTree>
    <p:extLst>
      <p:ext uri="{BB962C8B-B14F-4D97-AF65-F5344CB8AC3E}">
        <p14:creationId xmlns:p14="http://schemas.microsoft.com/office/powerpoint/2010/main" val="2995010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162" y="482600"/>
            <a:ext cx="10360501" cy="498128"/>
          </a:xfrm>
        </p:spPr>
        <p:txBody>
          <a:bodyPr>
            <a:normAutofit fontScale="90000"/>
          </a:bodyPr>
          <a:lstStyle/>
          <a:p>
            <a:r>
              <a:rPr lang="en-US" dirty="0"/>
              <a:t>SVM-Linear</a:t>
            </a:r>
          </a:p>
        </p:txBody>
      </p:sp>
      <p:graphicFrame>
        <p:nvGraphicFramePr>
          <p:cNvPr id="7" name="Content Placeholder 6"/>
          <p:cNvGraphicFramePr>
            <a:graphicFrameLocks/>
          </p:cNvGraphicFramePr>
          <p:nvPr>
            <p:extLst>
              <p:ext uri="{D42A27DB-BD31-4B8C-83A1-F6EECF244321}">
                <p14:modId xmlns:p14="http://schemas.microsoft.com/office/powerpoint/2010/main" val="1870227267"/>
              </p:ext>
            </p:extLst>
          </p:nvPr>
        </p:nvGraphicFramePr>
        <p:xfrm>
          <a:off x="981844" y="2132856"/>
          <a:ext cx="10360026" cy="1371600"/>
        </p:xfrm>
        <a:graphic>
          <a:graphicData uri="http://schemas.openxmlformats.org/drawingml/2006/table">
            <a:tbl>
              <a:tblPr firstRow="1" bandRow="1">
                <a:tableStyleId>{D03447BB-5D67-496B-8E87-E561075AD55C}</a:tableStyleId>
              </a:tblPr>
              <a:tblGrid>
                <a:gridCol w="3453342">
                  <a:extLst>
                    <a:ext uri="{9D8B030D-6E8A-4147-A177-3AD203B41FA5}">
                      <a16:colId xmlns:a16="http://schemas.microsoft.com/office/drawing/2014/main" xmlns="" val="20000"/>
                    </a:ext>
                  </a:extLst>
                </a:gridCol>
                <a:gridCol w="3453342">
                  <a:extLst>
                    <a:ext uri="{9D8B030D-6E8A-4147-A177-3AD203B41FA5}">
                      <a16:colId xmlns:a16="http://schemas.microsoft.com/office/drawing/2014/main" xmlns="" val="20001"/>
                    </a:ext>
                  </a:extLst>
                </a:gridCol>
                <a:gridCol w="3453342">
                  <a:extLst>
                    <a:ext uri="{9D8B030D-6E8A-4147-A177-3AD203B41FA5}">
                      <a16:colId xmlns:a16="http://schemas.microsoft.com/office/drawing/2014/main" xmlns="" val="20002"/>
                    </a:ext>
                  </a:extLst>
                </a:gridCol>
              </a:tblGrid>
              <a:tr h="370840">
                <a:tc>
                  <a:txBody>
                    <a:bodyPr/>
                    <a:lstStyle/>
                    <a:p>
                      <a:endParaRPr lang="en-IN" dirty="0"/>
                    </a:p>
                  </a:txBody>
                  <a:tcPr/>
                </a:tc>
                <a:tc>
                  <a:txBody>
                    <a:bodyPr/>
                    <a:lstStyle/>
                    <a:p>
                      <a:r>
                        <a:rPr lang="en-IN" dirty="0"/>
                        <a:t>1</a:t>
                      </a:r>
                    </a:p>
                  </a:txBody>
                  <a:tcPr/>
                </a:tc>
                <a:tc>
                  <a:txBody>
                    <a:bodyPr/>
                    <a:lstStyle/>
                    <a:p>
                      <a:r>
                        <a:rPr lang="en-IN" dirty="0"/>
                        <a:t>0</a:t>
                      </a:r>
                    </a:p>
                  </a:txBody>
                  <a:tcPr/>
                </a:tc>
                <a:extLst>
                  <a:ext uri="{0D108BD9-81ED-4DB2-BD59-A6C34878D82A}">
                    <a16:rowId xmlns:a16="http://schemas.microsoft.com/office/drawing/2014/main" xmlns="" val="10000"/>
                  </a:ext>
                </a:extLst>
              </a:tr>
              <a:tr h="370840">
                <a:tc>
                  <a:txBody>
                    <a:bodyPr/>
                    <a:lstStyle/>
                    <a:p>
                      <a:r>
                        <a:rPr lang="en-IN" dirty="0"/>
                        <a:t>1</a:t>
                      </a:r>
                    </a:p>
                  </a:txBody>
                  <a:tcPr/>
                </a:tc>
                <a:tc>
                  <a:txBody>
                    <a:bodyPr/>
                    <a:lstStyle/>
                    <a:p>
                      <a:r>
                        <a:rPr lang="en-IN" dirty="0"/>
                        <a:t>69</a:t>
                      </a:r>
                    </a:p>
                  </a:txBody>
                  <a:tcPr/>
                </a:tc>
                <a:tc>
                  <a:txBody>
                    <a:bodyPr/>
                    <a:lstStyle/>
                    <a:p>
                      <a:r>
                        <a:rPr lang="en-IN" dirty="0"/>
                        <a:t>4</a:t>
                      </a:r>
                    </a:p>
                  </a:txBody>
                  <a:tcPr/>
                </a:tc>
                <a:extLst>
                  <a:ext uri="{0D108BD9-81ED-4DB2-BD59-A6C34878D82A}">
                    <a16:rowId xmlns:a16="http://schemas.microsoft.com/office/drawing/2014/main" xmlns="" val="10001"/>
                  </a:ext>
                </a:extLst>
              </a:tr>
              <a:tr h="370840">
                <a:tc>
                  <a:txBody>
                    <a:bodyPr/>
                    <a:lstStyle/>
                    <a:p>
                      <a:r>
                        <a:rPr lang="en-IN" dirty="0"/>
                        <a:t>0</a:t>
                      </a:r>
                    </a:p>
                  </a:txBody>
                  <a:tcPr/>
                </a:tc>
                <a:tc>
                  <a:txBody>
                    <a:bodyPr/>
                    <a:lstStyle/>
                    <a:p>
                      <a:r>
                        <a:rPr lang="en-IN" dirty="0"/>
                        <a:t>21</a:t>
                      </a:r>
                    </a:p>
                  </a:txBody>
                  <a:tcPr/>
                </a:tc>
                <a:tc>
                  <a:txBody>
                    <a:bodyPr/>
                    <a:lstStyle/>
                    <a:p>
                      <a:r>
                        <a:rPr lang="en-IN" dirty="0"/>
                        <a:t>105</a:t>
                      </a:r>
                    </a:p>
                  </a:txBody>
                  <a:tcPr/>
                </a:tc>
                <a:extLst>
                  <a:ext uri="{0D108BD9-81ED-4DB2-BD59-A6C34878D82A}">
                    <a16:rowId xmlns:a16="http://schemas.microsoft.com/office/drawing/2014/main" xmlns="" val="10002"/>
                  </a:ext>
                </a:extLst>
              </a:tr>
            </a:tbl>
          </a:graphicData>
        </a:graphic>
      </p:graphicFrame>
      <mc:AlternateContent xmlns:mc="http://schemas.openxmlformats.org/markup-compatibility/2006" xmlns:a14="http://schemas.microsoft.com/office/drawing/2010/main">
        <mc:Choice Requires="a14">
          <p:sp>
            <p:nvSpPr>
              <p:cNvPr id="9" name="TextBox 8"/>
              <p:cNvSpPr txBox="1"/>
              <p:nvPr/>
            </p:nvSpPr>
            <p:spPr>
              <a:xfrm>
                <a:off x="3718148" y="4193569"/>
                <a:ext cx="4176463" cy="480131"/>
              </a:xfrm>
              <a:prstGeom prst="rect">
                <a:avLst/>
              </a:prstGeom>
              <a:noFill/>
            </p:spPr>
            <p:txBody>
              <a:bodyPr wrap="square" rtlCol="0">
                <a:spAutoFit/>
              </a:bodyPr>
              <a:lstStyle/>
              <a:p>
                <a:pPr marL="0" marR="0" lvl="0" indent="0" defTabSz="914400" eaLnBrk="1" fontAlgn="auto" latinLnBrk="0" hangingPunct="1">
                  <a:lnSpc>
                    <a:spcPct val="9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m:rPr>
                          <m:nor/>
                        </m:rPr>
                        <a:rPr kumimoji="0" lang="en-IN" sz="2800" b="0" i="0" u="none" strike="noStrike" kern="0" cap="none" spc="0" normalizeH="0" baseline="0" noProof="0" dirty="0" smtClean="0">
                          <a:ln>
                            <a:noFill/>
                          </a:ln>
                          <a:solidFill>
                            <a:schemeClr val="tx1"/>
                          </a:solidFill>
                          <a:effectLst/>
                          <a:uLnTx/>
                          <a:uFillTx/>
                        </a:rPr>
                        <m:t>Error</m:t>
                      </m:r>
                      <m:r>
                        <m:rPr>
                          <m:nor/>
                        </m:rPr>
                        <a:rPr kumimoji="0" lang="en-IN" sz="2800" b="0" i="0" u="none" strike="noStrike" kern="0" cap="none" spc="0" normalizeH="0" baseline="0" noProof="0" dirty="0" smtClean="0">
                          <a:ln>
                            <a:noFill/>
                          </a:ln>
                          <a:solidFill>
                            <a:schemeClr val="tx1"/>
                          </a:solidFill>
                          <a:effectLst/>
                          <a:uLnTx/>
                          <a:uFillTx/>
                        </a:rPr>
                        <m:t> </m:t>
                      </m:r>
                      <m:r>
                        <m:rPr>
                          <m:nor/>
                        </m:rPr>
                        <a:rPr kumimoji="0" lang="en-IN" sz="2800" b="0" i="0" u="none" strike="noStrike" kern="0" cap="none" spc="0" normalizeH="0" baseline="0" noProof="0" dirty="0" smtClean="0">
                          <a:ln>
                            <a:noFill/>
                          </a:ln>
                          <a:solidFill>
                            <a:schemeClr val="tx1"/>
                          </a:solidFill>
                          <a:effectLst/>
                          <a:uLnTx/>
                          <a:uFillTx/>
                        </a:rPr>
                        <m:t>Rate</m:t>
                      </m:r>
                      <m:r>
                        <m:rPr>
                          <m:nor/>
                        </m:rPr>
                        <a:rPr kumimoji="0" lang="en-IN" sz="2800" b="0" i="0" u="none" strike="noStrike" kern="0" cap="none" spc="0" normalizeH="0" baseline="0" noProof="0" dirty="0" smtClean="0">
                          <a:ln>
                            <a:noFill/>
                          </a:ln>
                          <a:solidFill>
                            <a:schemeClr val="tx1"/>
                          </a:solidFill>
                          <a:effectLst/>
                          <a:uLnTx/>
                          <a:uFillTx/>
                        </a:rPr>
                        <m:t> </m:t>
                      </m:r>
                      <m:r>
                        <a:rPr kumimoji="0" lang="en-IN" sz="2800" b="0" i="1" u="none" strike="noStrike" kern="0" cap="none" spc="0" normalizeH="0" baseline="0" noProof="0">
                          <a:ln>
                            <a:noFill/>
                          </a:ln>
                          <a:solidFill>
                            <a:schemeClr val="tx1"/>
                          </a:solidFill>
                          <a:effectLst/>
                          <a:uLnTx/>
                          <a:uFillTx/>
                          <a:latin typeface="Cambria Math" panose="02040503050406030204" pitchFamily="18" charset="0"/>
                        </a:rPr>
                        <m:t>=</m:t>
                      </m:r>
                      <m:r>
                        <a:rPr kumimoji="0" lang="en-IN" sz="2800" b="0" i="1" u="none" strike="noStrike" kern="0" cap="none" spc="0" normalizeH="0" baseline="0" noProof="0" smtClean="0">
                          <a:ln>
                            <a:noFill/>
                          </a:ln>
                          <a:solidFill>
                            <a:schemeClr val="tx1"/>
                          </a:solidFill>
                          <a:effectLst/>
                          <a:uLnTx/>
                          <a:uFillTx/>
                          <a:latin typeface="Cambria Math" panose="02040503050406030204" pitchFamily="18" charset="0"/>
                        </a:rPr>
                        <m:t>1</m:t>
                      </m:r>
                      <m:r>
                        <a:rPr kumimoji="0" lang="en-US" sz="2800" b="0" i="1" u="none" strike="noStrike" kern="0" cap="none" spc="0" normalizeH="0" baseline="0" noProof="0" smtClean="0">
                          <a:ln>
                            <a:noFill/>
                          </a:ln>
                          <a:solidFill>
                            <a:schemeClr val="tx1"/>
                          </a:solidFill>
                          <a:effectLst/>
                          <a:uLnTx/>
                          <a:uFillTx/>
                          <a:latin typeface="Cambria Math" panose="02040503050406030204" pitchFamily="18" charset="0"/>
                        </a:rPr>
                        <m:t>2</m:t>
                      </m:r>
                      <m:r>
                        <a:rPr kumimoji="0" lang="en-IN" sz="2800" b="0" i="1" u="none" strike="noStrike" kern="0" cap="none" spc="0" normalizeH="0" baseline="0" noProof="0" smtClean="0">
                          <a:ln>
                            <a:noFill/>
                          </a:ln>
                          <a:solidFill>
                            <a:schemeClr val="tx1"/>
                          </a:solidFill>
                          <a:effectLst/>
                          <a:uLnTx/>
                          <a:uFillTx/>
                          <a:latin typeface="Cambria Math" panose="02040503050406030204" pitchFamily="18" charset="0"/>
                        </a:rPr>
                        <m:t>.5</m:t>
                      </m:r>
                      <m:r>
                        <a:rPr kumimoji="0" lang="en-US" sz="2800" b="0" i="1" u="none" strike="noStrike" kern="0" cap="none" spc="0" normalizeH="0" baseline="0" noProof="0" smtClean="0">
                          <a:ln>
                            <a:noFill/>
                          </a:ln>
                          <a:solidFill>
                            <a:schemeClr val="tx1"/>
                          </a:solidFill>
                          <a:effectLst/>
                          <a:uLnTx/>
                          <a:uFillTx/>
                          <a:latin typeface="Cambria Math" panose="02040503050406030204" pitchFamily="18" charset="0"/>
                        </a:rPr>
                        <m:t>6</m:t>
                      </m:r>
                      <m:r>
                        <a:rPr kumimoji="0" lang="en-IN" sz="2800" b="0" i="1" u="none" strike="noStrike" kern="0" cap="none" spc="0" normalizeH="0" baseline="0" noProof="0" smtClean="0">
                          <a:ln>
                            <a:noFill/>
                          </a:ln>
                          <a:solidFill>
                            <a:schemeClr val="tx1"/>
                          </a:solidFill>
                          <a:effectLst/>
                          <a:uLnTx/>
                          <a:uFillTx/>
                          <a:latin typeface="Cambria Math" panose="02040503050406030204" pitchFamily="18" charset="0"/>
                        </a:rPr>
                        <m:t>%</m:t>
                      </m:r>
                    </m:oMath>
                  </m:oMathPara>
                </a14:m>
                <a:endParaRPr kumimoji="0" lang="en-IN" sz="2800" b="0" i="0" u="none" strike="noStrike" kern="0" cap="none" spc="0" normalizeH="0" baseline="0" noProof="0" dirty="0">
                  <a:ln>
                    <a:noFill/>
                  </a:ln>
                  <a:solidFill>
                    <a:schemeClr val="tx1"/>
                  </a:solidFill>
                  <a:effectLst/>
                  <a:uLnTx/>
                  <a:uFillTx/>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3718148" y="4193569"/>
                <a:ext cx="4176463" cy="480131"/>
              </a:xfrm>
              <a:prstGeom prst="rect">
                <a:avLst/>
              </a:prstGeom>
              <a:blipFill>
                <a:blip r:embed="rId3"/>
                <a:stretch>
                  <a:fillRect/>
                </a:stretch>
              </a:blipFill>
            </p:spPr>
            <p:txBody>
              <a:bodyPr/>
              <a:lstStyle/>
              <a:p>
                <a:r>
                  <a:rPr lang="en-US">
                    <a:noFill/>
                  </a:rPr>
                  <a:t> </a:t>
                </a:r>
              </a:p>
            </p:txBody>
          </p:sp>
        </mc:Fallback>
      </mc:AlternateContent>
      <p:sp>
        <p:nvSpPr>
          <p:cNvPr id="3" name="Rectangle 2"/>
          <p:cNvSpPr/>
          <p:nvPr/>
        </p:nvSpPr>
        <p:spPr>
          <a:xfrm>
            <a:off x="914162" y="1325959"/>
            <a:ext cx="2443298" cy="461665"/>
          </a:xfrm>
          <a:prstGeom prst="rect">
            <a:avLst/>
          </a:prstGeom>
        </p:spPr>
        <p:txBody>
          <a:bodyPr wrap="none">
            <a:spAutoFit/>
          </a:bodyPr>
          <a:lstStyle/>
          <a:p>
            <a:r>
              <a:rPr lang="en-US" dirty="0"/>
              <a:t>Confusion Matrix</a:t>
            </a:r>
            <a:endParaRPr lang="en-IN" dirty="0"/>
          </a:p>
        </p:txBody>
      </p:sp>
    </p:spTree>
    <p:extLst>
      <p:ext uri="{BB962C8B-B14F-4D97-AF65-F5344CB8AC3E}">
        <p14:creationId xmlns:p14="http://schemas.microsoft.com/office/powerpoint/2010/main" val="780198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162" y="482600"/>
            <a:ext cx="10360501" cy="570136"/>
          </a:xfrm>
        </p:spPr>
        <p:txBody>
          <a:bodyPr/>
          <a:lstStyle/>
          <a:p>
            <a:r>
              <a:rPr lang="en-US" dirty="0"/>
              <a:t>Over-View</a:t>
            </a:r>
          </a:p>
        </p:txBody>
      </p:sp>
      <p:sp>
        <p:nvSpPr>
          <p:cNvPr id="3" name="Content Placeholder 2"/>
          <p:cNvSpPr>
            <a:spLocks noGrp="1"/>
          </p:cNvSpPr>
          <p:nvPr>
            <p:ph sz="half" idx="1"/>
          </p:nvPr>
        </p:nvSpPr>
        <p:spPr>
          <a:xfrm>
            <a:off x="914162" y="1803401"/>
            <a:ext cx="5756314" cy="4470400"/>
          </a:xfrm>
        </p:spPr>
        <p:txBody>
          <a:bodyPr>
            <a:normAutofit fontScale="92500" lnSpcReduction="20000"/>
          </a:bodyPr>
          <a:lstStyle/>
          <a:p>
            <a:r>
              <a:rPr lang="en-US" dirty="0"/>
              <a:t>Problem Statement</a:t>
            </a:r>
          </a:p>
          <a:p>
            <a:r>
              <a:rPr lang="en-US" dirty="0"/>
              <a:t>Goals</a:t>
            </a:r>
          </a:p>
          <a:p>
            <a:r>
              <a:rPr lang="en-US" dirty="0"/>
              <a:t>Data Overview</a:t>
            </a:r>
          </a:p>
          <a:p>
            <a:r>
              <a:rPr lang="en-US" dirty="0"/>
              <a:t>Data Issues</a:t>
            </a:r>
          </a:p>
          <a:p>
            <a:r>
              <a:rPr lang="en-US" dirty="0"/>
              <a:t>Data Pre-processing</a:t>
            </a:r>
          </a:p>
          <a:p>
            <a:r>
              <a:rPr lang="en-US" dirty="0"/>
              <a:t>Model Implementation</a:t>
            </a:r>
          </a:p>
          <a:p>
            <a:r>
              <a:rPr lang="en-US" dirty="0"/>
              <a:t>Demonstration </a:t>
            </a:r>
          </a:p>
          <a:p>
            <a:r>
              <a:rPr lang="en-US" dirty="0"/>
              <a:t>Statistical Results &amp; Visual Analysis</a:t>
            </a:r>
          </a:p>
          <a:p>
            <a:r>
              <a:rPr lang="en-US" dirty="0"/>
              <a:t>Future Enhancement</a:t>
            </a:r>
          </a:p>
          <a:p>
            <a:r>
              <a:rPr lang="en-US" dirty="0"/>
              <a:t>References</a:t>
            </a:r>
          </a:p>
          <a:p>
            <a:endParaRPr lang="en-US" dirty="0"/>
          </a:p>
        </p:txBody>
      </p:sp>
      <p:pic>
        <p:nvPicPr>
          <p:cNvPr id="5" name="Content Placeholder 4"/>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b="12091"/>
          <a:stretch/>
        </p:blipFill>
        <p:spPr>
          <a:xfrm>
            <a:off x="6886500" y="1807593"/>
            <a:ext cx="4470400" cy="3929856"/>
          </a:xfrm>
        </p:spPr>
      </p:pic>
    </p:spTree>
    <p:extLst>
      <p:ext uri="{BB962C8B-B14F-4D97-AF65-F5344CB8AC3E}">
        <p14:creationId xmlns:p14="http://schemas.microsoft.com/office/powerpoint/2010/main" val="780539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162" y="482600"/>
            <a:ext cx="10360501" cy="498128"/>
          </a:xfrm>
        </p:spPr>
        <p:txBody>
          <a:bodyPr>
            <a:normAutofit fontScale="90000"/>
          </a:bodyPr>
          <a:lstStyle/>
          <a:p>
            <a:r>
              <a:rPr lang="en-US" dirty="0"/>
              <a:t>SVM-Kernel</a:t>
            </a:r>
          </a:p>
        </p:txBody>
      </p:sp>
      <p:graphicFrame>
        <p:nvGraphicFramePr>
          <p:cNvPr id="7" name="Content Placeholder 6"/>
          <p:cNvGraphicFramePr>
            <a:graphicFrameLocks/>
          </p:cNvGraphicFramePr>
          <p:nvPr>
            <p:extLst>
              <p:ext uri="{D42A27DB-BD31-4B8C-83A1-F6EECF244321}">
                <p14:modId xmlns:p14="http://schemas.microsoft.com/office/powerpoint/2010/main" val="456374342"/>
              </p:ext>
            </p:extLst>
          </p:nvPr>
        </p:nvGraphicFramePr>
        <p:xfrm>
          <a:off x="981844" y="2132856"/>
          <a:ext cx="10360026" cy="1371600"/>
        </p:xfrm>
        <a:graphic>
          <a:graphicData uri="http://schemas.openxmlformats.org/drawingml/2006/table">
            <a:tbl>
              <a:tblPr firstRow="1" bandRow="1">
                <a:tableStyleId>{D03447BB-5D67-496B-8E87-E561075AD55C}</a:tableStyleId>
              </a:tblPr>
              <a:tblGrid>
                <a:gridCol w="3453342">
                  <a:extLst>
                    <a:ext uri="{9D8B030D-6E8A-4147-A177-3AD203B41FA5}">
                      <a16:colId xmlns:a16="http://schemas.microsoft.com/office/drawing/2014/main" xmlns="" val="20000"/>
                    </a:ext>
                  </a:extLst>
                </a:gridCol>
                <a:gridCol w="3453342">
                  <a:extLst>
                    <a:ext uri="{9D8B030D-6E8A-4147-A177-3AD203B41FA5}">
                      <a16:colId xmlns:a16="http://schemas.microsoft.com/office/drawing/2014/main" xmlns="" val="20001"/>
                    </a:ext>
                  </a:extLst>
                </a:gridCol>
                <a:gridCol w="3453342">
                  <a:extLst>
                    <a:ext uri="{9D8B030D-6E8A-4147-A177-3AD203B41FA5}">
                      <a16:colId xmlns:a16="http://schemas.microsoft.com/office/drawing/2014/main" xmlns="" val="20002"/>
                    </a:ext>
                  </a:extLst>
                </a:gridCol>
              </a:tblGrid>
              <a:tr h="370840">
                <a:tc>
                  <a:txBody>
                    <a:bodyPr/>
                    <a:lstStyle/>
                    <a:p>
                      <a:endParaRPr lang="en-IN" dirty="0"/>
                    </a:p>
                  </a:txBody>
                  <a:tcPr/>
                </a:tc>
                <a:tc>
                  <a:txBody>
                    <a:bodyPr/>
                    <a:lstStyle/>
                    <a:p>
                      <a:r>
                        <a:rPr lang="en-IN" dirty="0"/>
                        <a:t>1</a:t>
                      </a:r>
                    </a:p>
                  </a:txBody>
                  <a:tcPr/>
                </a:tc>
                <a:tc>
                  <a:txBody>
                    <a:bodyPr/>
                    <a:lstStyle/>
                    <a:p>
                      <a:r>
                        <a:rPr lang="en-IN" dirty="0"/>
                        <a:t>0</a:t>
                      </a:r>
                    </a:p>
                  </a:txBody>
                  <a:tcPr/>
                </a:tc>
                <a:extLst>
                  <a:ext uri="{0D108BD9-81ED-4DB2-BD59-A6C34878D82A}">
                    <a16:rowId xmlns:a16="http://schemas.microsoft.com/office/drawing/2014/main" xmlns="" val="10000"/>
                  </a:ext>
                </a:extLst>
              </a:tr>
              <a:tr h="370840">
                <a:tc>
                  <a:txBody>
                    <a:bodyPr/>
                    <a:lstStyle/>
                    <a:p>
                      <a:r>
                        <a:rPr lang="en-IN" dirty="0"/>
                        <a:t>1</a:t>
                      </a:r>
                    </a:p>
                  </a:txBody>
                  <a:tcPr/>
                </a:tc>
                <a:tc>
                  <a:txBody>
                    <a:bodyPr/>
                    <a:lstStyle/>
                    <a:p>
                      <a:r>
                        <a:rPr lang="en-IN" dirty="0"/>
                        <a:t>63</a:t>
                      </a:r>
                    </a:p>
                  </a:txBody>
                  <a:tcPr/>
                </a:tc>
                <a:tc>
                  <a:txBody>
                    <a:bodyPr/>
                    <a:lstStyle/>
                    <a:p>
                      <a:r>
                        <a:rPr lang="en-IN" dirty="0"/>
                        <a:t>10</a:t>
                      </a:r>
                    </a:p>
                  </a:txBody>
                  <a:tcPr/>
                </a:tc>
                <a:extLst>
                  <a:ext uri="{0D108BD9-81ED-4DB2-BD59-A6C34878D82A}">
                    <a16:rowId xmlns:a16="http://schemas.microsoft.com/office/drawing/2014/main" xmlns="" val="10001"/>
                  </a:ext>
                </a:extLst>
              </a:tr>
              <a:tr h="370840">
                <a:tc>
                  <a:txBody>
                    <a:bodyPr/>
                    <a:lstStyle/>
                    <a:p>
                      <a:r>
                        <a:rPr lang="en-IN" dirty="0"/>
                        <a:t>0</a:t>
                      </a:r>
                    </a:p>
                  </a:txBody>
                  <a:tcPr/>
                </a:tc>
                <a:tc>
                  <a:txBody>
                    <a:bodyPr/>
                    <a:lstStyle/>
                    <a:p>
                      <a:r>
                        <a:rPr lang="en-IN" dirty="0"/>
                        <a:t>16</a:t>
                      </a:r>
                    </a:p>
                  </a:txBody>
                  <a:tcPr/>
                </a:tc>
                <a:tc>
                  <a:txBody>
                    <a:bodyPr/>
                    <a:lstStyle/>
                    <a:p>
                      <a:r>
                        <a:rPr lang="en-IN" dirty="0"/>
                        <a:t>110</a:t>
                      </a:r>
                    </a:p>
                  </a:txBody>
                  <a:tcPr/>
                </a:tc>
                <a:extLst>
                  <a:ext uri="{0D108BD9-81ED-4DB2-BD59-A6C34878D82A}">
                    <a16:rowId xmlns:a16="http://schemas.microsoft.com/office/drawing/2014/main" xmlns="" val="10002"/>
                  </a:ext>
                </a:extLst>
              </a:tr>
            </a:tbl>
          </a:graphicData>
        </a:graphic>
      </p:graphicFrame>
      <mc:AlternateContent xmlns:mc="http://schemas.openxmlformats.org/markup-compatibility/2006" xmlns:a14="http://schemas.microsoft.com/office/drawing/2010/main">
        <mc:Choice Requires="a14">
          <p:sp>
            <p:nvSpPr>
              <p:cNvPr id="9" name="TextBox 8"/>
              <p:cNvSpPr txBox="1"/>
              <p:nvPr/>
            </p:nvSpPr>
            <p:spPr>
              <a:xfrm>
                <a:off x="3718148" y="4193569"/>
                <a:ext cx="4176463" cy="480131"/>
              </a:xfrm>
              <a:prstGeom prst="rect">
                <a:avLst/>
              </a:prstGeom>
              <a:noFill/>
            </p:spPr>
            <p:txBody>
              <a:bodyPr wrap="square" rtlCol="0">
                <a:spAutoFit/>
              </a:bodyPr>
              <a:lstStyle/>
              <a:p>
                <a:pPr marL="0" marR="0" lvl="0" indent="0" defTabSz="914400" eaLnBrk="1" fontAlgn="auto" latinLnBrk="0" hangingPunct="1">
                  <a:lnSpc>
                    <a:spcPct val="9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m:rPr>
                          <m:nor/>
                        </m:rPr>
                        <a:rPr kumimoji="0" lang="en-IN" sz="2800" b="0" i="0" u="none" strike="noStrike" kern="0" cap="none" spc="0" normalizeH="0" baseline="0" noProof="0" dirty="0" smtClean="0">
                          <a:ln>
                            <a:noFill/>
                          </a:ln>
                          <a:solidFill>
                            <a:schemeClr val="tx1"/>
                          </a:solidFill>
                          <a:effectLst/>
                          <a:uLnTx/>
                          <a:uFillTx/>
                        </a:rPr>
                        <m:t>Error</m:t>
                      </m:r>
                      <m:r>
                        <m:rPr>
                          <m:nor/>
                        </m:rPr>
                        <a:rPr kumimoji="0" lang="en-IN" sz="2800" b="0" i="0" u="none" strike="noStrike" kern="0" cap="none" spc="0" normalizeH="0" baseline="0" noProof="0" dirty="0" smtClean="0">
                          <a:ln>
                            <a:noFill/>
                          </a:ln>
                          <a:solidFill>
                            <a:schemeClr val="tx1"/>
                          </a:solidFill>
                          <a:effectLst/>
                          <a:uLnTx/>
                          <a:uFillTx/>
                        </a:rPr>
                        <m:t> </m:t>
                      </m:r>
                      <m:r>
                        <m:rPr>
                          <m:nor/>
                        </m:rPr>
                        <a:rPr kumimoji="0" lang="en-IN" sz="2800" b="0" i="0" u="none" strike="noStrike" kern="0" cap="none" spc="0" normalizeH="0" baseline="0" noProof="0" dirty="0" smtClean="0">
                          <a:ln>
                            <a:noFill/>
                          </a:ln>
                          <a:solidFill>
                            <a:schemeClr val="tx1"/>
                          </a:solidFill>
                          <a:effectLst/>
                          <a:uLnTx/>
                          <a:uFillTx/>
                        </a:rPr>
                        <m:t>Rate</m:t>
                      </m:r>
                      <m:r>
                        <m:rPr>
                          <m:nor/>
                        </m:rPr>
                        <a:rPr kumimoji="0" lang="en-IN" sz="2800" b="0" i="0" u="none" strike="noStrike" kern="0" cap="none" spc="0" normalizeH="0" baseline="0" noProof="0" dirty="0" smtClean="0">
                          <a:ln>
                            <a:noFill/>
                          </a:ln>
                          <a:solidFill>
                            <a:schemeClr val="tx1"/>
                          </a:solidFill>
                          <a:effectLst/>
                          <a:uLnTx/>
                          <a:uFillTx/>
                        </a:rPr>
                        <m:t> </m:t>
                      </m:r>
                      <m:r>
                        <a:rPr kumimoji="0" lang="en-IN" sz="2800" b="0" i="1" u="none" strike="noStrike" kern="0" cap="none" spc="0" normalizeH="0" baseline="0" noProof="0">
                          <a:ln>
                            <a:noFill/>
                          </a:ln>
                          <a:solidFill>
                            <a:schemeClr val="tx1"/>
                          </a:solidFill>
                          <a:effectLst/>
                          <a:uLnTx/>
                          <a:uFillTx/>
                          <a:latin typeface="Cambria Math" panose="02040503050406030204" pitchFamily="18" charset="0"/>
                        </a:rPr>
                        <m:t>=</m:t>
                      </m:r>
                      <m:r>
                        <a:rPr kumimoji="0" lang="en-IN" sz="2800" b="0" i="1" u="none" strike="noStrike" kern="0" cap="none" spc="0" normalizeH="0" baseline="0" noProof="0" smtClean="0">
                          <a:ln>
                            <a:noFill/>
                          </a:ln>
                          <a:solidFill>
                            <a:schemeClr val="tx1"/>
                          </a:solidFill>
                          <a:effectLst/>
                          <a:uLnTx/>
                          <a:uFillTx/>
                          <a:latin typeface="Cambria Math" panose="02040503050406030204" pitchFamily="18" charset="0"/>
                        </a:rPr>
                        <m:t>1</m:t>
                      </m:r>
                      <m:r>
                        <a:rPr kumimoji="0" lang="en-US" sz="2800" b="0" i="1" u="none" strike="noStrike" kern="0" cap="none" spc="0" normalizeH="0" baseline="0" noProof="0" smtClean="0">
                          <a:ln>
                            <a:noFill/>
                          </a:ln>
                          <a:solidFill>
                            <a:schemeClr val="tx1"/>
                          </a:solidFill>
                          <a:effectLst/>
                          <a:uLnTx/>
                          <a:uFillTx/>
                          <a:latin typeface="Cambria Math" panose="02040503050406030204" pitchFamily="18" charset="0"/>
                        </a:rPr>
                        <m:t>3</m:t>
                      </m:r>
                      <m:r>
                        <a:rPr kumimoji="0" lang="en-IN" sz="2800" b="0" i="1" u="none" strike="noStrike" kern="0" cap="none" spc="0" normalizeH="0" baseline="0" noProof="0" smtClean="0">
                          <a:ln>
                            <a:noFill/>
                          </a:ln>
                          <a:solidFill>
                            <a:schemeClr val="tx1"/>
                          </a:solidFill>
                          <a:effectLst/>
                          <a:uLnTx/>
                          <a:uFillTx/>
                          <a:latin typeface="Cambria Math" panose="02040503050406030204" pitchFamily="18" charset="0"/>
                        </a:rPr>
                        <m:t>.</m:t>
                      </m:r>
                      <m:r>
                        <a:rPr kumimoji="0" lang="en-US" sz="2800" b="0" i="1" u="none" strike="noStrike" kern="0" cap="none" spc="0" normalizeH="0" baseline="0" noProof="0" smtClean="0">
                          <a:ln>
                            <a:noFill/>
                          </a:ln>
                          <a:solidFill>
                            <a:schemeClr val="tx1"/>
                          </a:solidFill>
                          <a:effectLst/>
                          <a:uLnTx/>
                          <a:uFillTx/>
                          <a:latin typeface="Cambria Math" panose="02040503050406030204" pitchFamily="18" charset="0"/>
                        </a:rPr>
                        <m:t>06</m:t>
                      </m:r>
                      <m:r>
                        <a:rPr kumimoji="0" lang="en-IN" sz="2800" b="0" i="1" u="none" strike="noStrike" kern="0" cap="none" spc="0" normalizeH="0" baseline="0" noProof="0" smtClean="0">
                          <a:ln>
                            <a:noFill/>
                          </a:ln>
                          <a:solidFill>
                            <a:schemeClr val="tx1"/>
                          </a:solidFill>
                          <a:effectLst/>
                          <a:uLnTx/>
                          <a:uFillTx/>
                          <a:latin typeface="Cambria Math" panose="02040503050406030204" pitchFamily="18" charset="0"/>
                        </a:rPr>
                        <m:t>%</m:t>
                      </m:r>
                    </m:oMath>
                  </m:oMathPara>
                </a14:m>
                <a:endParaRPr kumimoji="0" lang="en-IN" sz="2800" b="0" i="0" u="none" strike="noStrike" kern="0" cap="none" spc="0" normalizeH="0" baseline="0" noProof="0" dirty="0">
                  <a:ln>
                    <a:noFill/>
                  </a:ln>
                  <a:solidFill>
                    <a:schemeClr val="tx1"/>
                  </a:solidFill>
                  <a:effectLst/>
                  <a:uLnTx/>
                  <a:uFillTx/>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3718148" y="4193569"/>
                <a:ext cx="4176463" cy="480131"/>
              </a:xfrm>
              <a:prstGeom prst="rect">
                <a:avLst/>
              </a:prstGeom>
              <a:blipFill>
                <a:blip r:embed="rId3"/>
                <a:stretch>
                  <a:fillRect/>
                </a:stretch>
              </a:blipFill>
            </p:spPr>
            <p:txBody>
              <a:bodyPr/>
              <a:lstStyle/>
              <a:p>
                <a:r>
                  <a:rPr lang="en-US">
                    <a:noFill/>
                  </a:rPr>
                  <a:t> </a:t>
                </a:r>
              </a:p>
            </p:txBody>
          </p:sp>
        </mc:Fallback>
      </mc:AlternateContent>
      <p:sp>
        <p:nvSpPr>
          <p:cNvPr id="3" name="Rectangle 2"/>
          <p:cNvSpPr/>
          <p:nvPr/>
        </p:nvSpPr>
        <p:spPr>
          <a:xfrm>
            <a:off x="1005284" y="1325959"/>
            <a:ext cx="2443298" cy="461665"/>
          </a:xfrm>
          <a:prstGeom prst="rect">
            <a:avLst/>
          </a:prstGeom>
        </p:spPr>
        <p:txBody>
          <a:bodyPr wrap="none">
            <a:spAutoFit/>
          </a:bodyPr>
          <a:lstStyle/>
          <a:p>
            <a:r>
              <a:rPr lang="en-US" dirty="0"/>
              <a:t>Confusion Matrix</a:t>
            </a:r>
            <a:endParaRPr lang="en-IN" dirty="0"/>
          </a:p>
        </p:txBody>
      </p:sp>
    </p:spTree>
    <p:extLst>
      <p:ext uri="{BB962C8B-B14F-4D97-AF65-F5344CB8AC3E}">
        <p14:creationId xmlns:p14="http://schemas.microsoft.com/office/powerpoint/2010/main" val="724354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162" y="482600"/>
            <a:ext cx="10360501" cy="570136"/>
          </a:xfrm>
        </p:spPr>
        <p:txBody>
          <a:bodyPr/>
          <a:lstStyle/>
          <a:p>
            <a:r>
              <a:rPr lang="en-US" dirty="0"/>
              <a:t>Decision Tree</a:t>
            </a:r>
          </a:p>
        </p:txBody>
      </p:sp>
      <p:pic>
        <p:nvPicPr>
          <p:cNvPr id="4" name="Picture 3"/>
          <p:cNvPicPr>
            <a:picLocks noChangeAspect="1"/>
          </p:cNvPicPr>
          <p:nvPr/>
        </p:nvPicPr>
        <p:blipFill rotWithShape="1">
          <a:blip r:embed="rId3"/>
          <a:srcRect l="7608" t="4640" r="3369" b="6967"/>
          <a:stretch/>
        </p:blipFill>
        <p:spPr>
          <a:xfrm>
            <a:off x="988721" y="1052736"/>
            <a:ext cx="9073009" cy="5472609"/>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542144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162" y="482600"/>
            <a:ext cx="10360501" cy="498128"/>
          </a:xfrm>
        </p:spPr>
        <p:txBody>
          <a:bodyPr>
            <a:normAutofit fontScale="90000"/>
          </a:bodyPr>
          <a:lstStyle/>
          <a:p>
            <a:r>
              <a:rPr lang="en-US"/>
              <a:t>Decision Tree</a:t>
            </a:r>
            <a:endParaRPr lang="en-US" dirty="0"/>
          </a:p>
        </p:txBody>
      </p:sp>
      <p:graphicFrame>
        <p:nvGraphicFramePr>
          <p:cNvPr id="7" name="Content Placeholder 6"/>
          <p:cNvGraphicFramePr>
            <a:graphicFrameLocks/>
          </p:cNvGraphicFramePr>
          <p:nvPr>
            <p:extLst>
              <p:ext uri="{D42A27DB-BD31-4B8C-83A1-F6EECF244321}">
                <p14:modId xmlns:p14="http://schemas.microsoft.com/office/powerpoint/2010/main" val="1214161295"/>
              </p:ext>
            </p:extLst>
          </p:nvPr>
        </p:nvGraphicFramePr>
        <p:xfrm>
          <a:off x="981844" y="2132856"/>
          <a:ext cx="10360026" cy="1371600"/>
        </p:xfrm>
        <a:graphic>
          <a:graphicData uri="http://schemas.openxmlformats.org/drawingml/2006/table">
            <a:tbl>
              <a:tblPr firstRow="1" bandRow="1">
                <a:tableStyleId>{D03447BB-5D67-496B-8E87-E561075AD55C}</a:tableStyleId>
              </a:tblPr>
              <a:tblGrid>
                <a:gridCol w="3453342">
                  <a:extLst>
                    <a:ext uri="{9D8B030D-6E8A-4147-A177-3AD203B41FA5}">
                      <a16:colId xmlns:a16="http://schemas.microsoft.com/office/drawing/2014/main" xmlns="" val="20000"/>
                    </a:ext>
                  </a:extLst>
                </a:gridCol>
                <a:gridCol w="3453342">
                  <a:extLst>
                    <a:ext uri="{9D8B030D-6E8A-4147-A177-3AD203B41FA5}">
                      <a16:colId xmlns:a16="http://schemas.microsoft.com/office/drawing/2014/main" xmlns="" val="20001"/>
                    </a:ext>
                  </a:extLst>
                </a:gridCol>
                <a:gridCol w="3453342">
                  <a:extLst>
                    <a:ext uri="{9D8B030D-6E8A-4147-A177-3AD203B41FA5}">
                      <a16:colId xmlns:a16="http://schemas.microsoft.com/office/drawing/2014/main" xmlns="" val="20002"/>
                    </a:ext>
                  </a:extLst>
                </a:gridCol>
              </a:tblGrid>
              <a:tr h="370840">
                <a:tc>
                  <a:txBody>
                    <a:bodyPr/>
                    <a:lstStyle/>
                    <a:p>
                      <a:endParaRPr lang="en-IN" dirty="0"/>
                    </a:p>
                  </a:txBody>
                  <a:tcPr/>
                </a:tc>
                <a:tc>
                  <a:txBody>
                    <a:bodyPr/>
                    <a:lstStyle/>
                    <a:p>
                      <a:r>
                        <a:rPr lang="en-IN" dirty="0"/>
                        <a:t>1</a:t>
                      </a:r>
                    </a:p>
                  </a:txBody>
                  <a:tcPr/>
                </a:tc>
                <a:tc>
                  <a:txBody>
                    <a:bodyPr/>
                    <a:lstStyle/>
                    <a:p>
                      <a:r>
                        <a:rPr lang="en-IN" dirty="0"/>
                        <a:t>0</a:t>
                      </a:r>
                    </a:p>
                  </a:txBody>
                  <a:tcPr/>
                </a:tc>
                <a:extLst>
                  <a:ext uri="{0D108BD9-81ED-4DB2-BD59-A6C34878D82A}">
                    <a16:rowId xmlns:a16="http://schemas.microsoft.com/office/drawing/2014/main" xmlns="" val="10000"/>
                  </a:ext>
                </a:extLst>
              </a:tr>
              <a:tr h="370840">
                <a:tc>
                  <a:txBody>
                    <a:bodyPr/>
                    <a:lstStyle/>
                    <a:p>
                      <a:r>
                        <a:rPr lang="en-IN" dirty="0"/>
                        <a:t>1</a:t>
                      </a:r>
                    </a:p>
                  </a:txBody>
                  <a:tcPr/>
                </a:tc>
                <a:tc>
                  <a:txBody>
                    <a:bodyPr/>
                    <a:lstStyle/>
                    <a:p>
                      <a:r>
                        <a:rPr lang="en-IN" dirty="0"/>
                        <a:t>59</a:t>
                      </a:r>
                    </a:p>
                  </a:txBody>
                  <a:tcPr/>
                </a:tc>
                <a:tc>
                  <a:txBody>
                    <a:bodyPr/>
                    <a:lstStyle/>
                    <a:p>
                      <a:r>
                        <a:rPr lang="en-IN" dirty="0"/>
                        <a:t>14</a:t>
                      </a:r>
                    </a:p>
                  </a:txBody>
                  <a:tcPr/>
                </a:tc>
                <a:extLst>
                  <a:ext uri="{0D108BD9-81ED-4DB2-BD59-A6C34878D82A}">
                    <a16:rowId xmlns:a16="http://schemas.microsoft.com/office/drawing/2014/main" xmlns="" val="10001"/>
                  </a:ext>
                </a:extLst>
              </a:tr>
              <a:tr h="370840">
                <a:tc>
                  <a:txBody>
                    <a:bodyPr/>
                    <a:lstStyle/>
                    <a:p>
                      <a:r>
                        <a:rPr lang="en-IN" dirty="0"/>
                        <a:t>0</a:t>
                      </a:r>
                    </a:p>
                  </a:txBody>
                  <a:tcPr/>
                </a:tc>
                <a:tc>
                  <a:txBody>
                    <a:bodyPr/>
                    <a:lstStyle/>
                    <a:p>
                      <a:r>
                        <a:rPr lang="en-IN" dirty="0"/>
                        <a:t>8</a:t>
                      </a:r>
                    </a:p>
                  </a:txBody>
                  <a:tcPr/>
                </a:tc>
                <a:tc>
                  <a:txBody>
                    <a:bodyPr/>
                    <a:lstStyle/>
                    <a:p>
                      <a:r>
                        <a:rPr lang="en-IN" dirty="0"/>
                        <a:t>118</a:t>
                      </a:r>
                    </a:p>
                  </a:txBody>
                  <a:tcPr/>
                </a:tc>
                <a:extLst>
                  <a:ext uri="{0D108BD9-81ED-4DB2-BD59-A6C34878D82A}">
                    <a16:rowId xmlns:a16="http://schemas.microsoft.com/office/drawing/2014/main" xmlns="" val="10002"/>
                  </a:ext>
                </a:extLst>
              </a:tr>
            </a:tbl>
          </a:graphicData>
        </a:graphic>
      </p:graphicFrame>
      <mc:AlternateContent xmlns:mc="http://schemas.openxmlformats.org/markup-compatibility/2006" xmlns:a14="http://schemas.microsoft.com/office/drawing/2010/main">
        <mc:Choice Requires="a14">
          <p:sp>
            <p:nvSpPr>
              <p:cNvPr id="9" name="TextBox 8"/>
              <p:cNvSpPr txBox="1"/>
              <p:nvPr/>
            </p:nvSpPr>
            <p:spPr>
              <a:xfrm>
                <a:off x="3718148" y="4193569"/>
                <a:ext cx="4176463" cy="480131"/>
              </a:xfrm>
              <a:prstGeom prst="rect">
                <a:avLst/>
              </a:prstGeom>
              <a:noFill/>
            </p:spPr>
            <p:txBody>
              <a:bodyPr wrap="square" rtlCol="0">
                <a:spAutoFit/>
              </a:bodyPr>
              <a:lstStyle/>
              <a:p>
                <a:pPr marL="0" marR="0" lvl="0" indent="0" defTabSz="914400" eaLnBrk="1" fontAlgn="auto" latinLnBrk="0" hangingPunct="1">
                  <a:lnSpc>
                    <a:spcPct val="9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m:rPr>
                          <m:nor/>
                        </m:rPr>
                        <a:rPr kumimoji="0" lang="en-IN" sz="2800" b="0" i="0" u="none" strike="noStrike" kern="0" cap="none" spc="0" normalizeH="0" baseline="0" noProof="0" dirty="0" smtClean="0">
                          <a:ln>
                            <a:noFill/>
                          </a:ln>
                          <a:solidFill>
                            <a:schemeClr val="tx1"/>
                          </a:solidFill>
                          <a:effectLst/>
                          <a:uLnTx/>
                          <a:uFillTx/>
                        </a:rPr>
                        <m:t>Error</m:t>
                      </m:r>
                      <m:r>
                        <m:rPr>
                          <m:nor/>
                        </m:rPr>
                        <a:rPr kumimoji="0" lang="en-IN" sz="2800" b="0" i="0" u="none" strike="noStrike" kern="0" cap="none" spc="0" normalizeH="0" baseline="0" noProof="0" dirty="0" smtClean="0">
                          <a:ln>
                            <a:noFill/>
                          </a:ln>
                          <a:solidFill>
                            <a:schemeClr val="tx1"/>
                          </a:solidFill>
                          <a:effectLst/>
                          <a:uLnTx/>
                          <a:uFillTx/>
                        </a:rPr>
                        <m:t> </m:t>
                      </m:r>
                      <m:r>
                        <m:rPr>
                          <m:nor/>
                        </m:rPr>
                        <a:rPr kumimoji="0" lang="en-IN" sz="2800" b="0" i="0" u="none" strike="noStrike" kern="0" cap="none" spc="0" normalizeH="0" baseline="0" noProof="0" dirty="0" smtClean="0">
                          <a:ln>
                            <a:noFill/>
                          </a:ln>
                          <a:solidFill>
                            <a:schemeClr val="tx1"/>
                          </a:solidFill>
                          <a:effectLst/>
                          <a:uLnTx/>
                          <a:uFillTx/>
                        </a:rPr>
                        <m:t>Rate</m:t>
                      </m:r>
                      <m:r>
                        <m:rPr>
                          <m:nor/>
                        </m:rPr>
                        <a:rPr kumimoji="0" lang="en-IN" sz="2800" b="0" i="0" u="none" strike="noStrike" kern="0" cap="none" spc="0" normalizeH="0" baseline="0" noProof="0" dirty="0" smtClean="0">
                          <a:ln>
                            <a:noFill/>
                          </a:ln>
                          <a:solidFill>
                            <a:schemeClr val="tx1"/>
                          </a:solidFill>
                          <a:effectLst/>
                          <a:uLnTx/>
                          <a:uFillTx/>
                        </a:rPr>
                        <m:t> </m:t>
                      </m:r>
                      <m:r>
                        <a:rPr kumimoji="0" lang="en-IN" sz="2800" b="0" i="1" u="none" strike="noStrike" kern="0" cap="none" spc="0" normalizeH="0" baseline="0" noProof="0">
                          <a:ln>
                            <a:noFill/>
                          </a:ln>
                          <a:solidFill>
                            <a:schemeClr val="tx1"/>
                          </a:solidFill>
                          <a:effectLst/>
                          <a:uLnTx/>
                          <a:uFillTx/>
                          <a:latin typeface="Cambria Math" panose="02040503050406030204" pitchFamily="18" charset="0"/>
                        </a:rPr>
                        <m:t>=</m:t>
                      </m:r>
                      <m:r>
                        <a:rPr kumimoji="0" lang="en-IN" sz="2800" b="0" i="1" u="none" strike="noStrike" kern="0" cap="none" spc="0" normalizeH="0" baseline="0" noProof="0" smtClean="0">
                          <a:ln>
                            <a:noFill/>
                          </a:ln>
                          <a:solidFill>
                            <a:schemeClr val="tx1"/>
                          </a:solidFill>
                          <a:effectLst/>
                          <a:uLnTx/>
                          <a:uFillTx/>
                          <a:latin typeface="Cambria Math" panose="02040503050406030204" pitchFamily="18" charset="0"/>
                        </a:rPr>
                        <m:t>1</m:t>
                      </m:r>
                      <m:r>
                        <a:rPr kumimoji="0" lang="en-US" sz="2800" b="0" i="1" u="none" strike="noStrike" kern="0" cap="none" spc="0" normalizeH="0" baseline="0" noProof="0" smtClean="0">
                          <a:ln>
                            <a:noFill/>
                          </a:ln>
                          <a:solidFill>
                            <a:schemeClr val="tx1"/>
                          </a:solidFill>
                          <a:effectLst/>
                          <a:uLnTx/>
                          <a:uFillTx/>
                          <a:latin typeface="Cambria Math" panose="02040503050406030204" pitchFamily="18" charset="0"/>
                        </a:rPr>
                        <m:t>1</m:t>
                      </m:r>
                      <m:r>
                        <a:rPr kumimoji="0" lang="en-IN" sz="2800" b="0" i="1" u="none" strike="noStrike" kern="0" cap="none" spc="0" normalizeH="0" baseline="0" noProof="0" smtClean="0">
                          <a:ln>
                            <a:noFill/>
                          </a:ln>
                          <a:solidFill>
                            <a:schemeClr val="tx1"/>
                          </a:solidFill>
                          <a:effectLst/>
                          <a:uLnTx/>
                          <a:uFillTx/>
                          <a:latin typeface="Cambria Math" panose="02040503050406030204" pitchFamily="18" charset="0"/>
                        </a:rPr>
                        <m:t>.</m:t>
                      </m:r>
                      <m:r>
                        <a:rPr kumimoji="0" lang="en-US" sz="2800" b="0" i="1" u="none" strike="noStrike" kern="0" cap="none" spc="0" normalizeH="0" baseline="0" noProof="0" smtClean="0">
                          <a:ln>
                            <a:noFill/>
                          </a:ln>
                          <a:solidFill>
                            <a:schemeClr val="tx1"/>
                          </a:solidFill>
                          <a:effectLst/>
                          <a:uLnTx/>
                          <a:uFillTx/>
                          <a:latin typeface="Cambria Math" panose="02040503050406030204" pitchFamily="18" charset="0"/>
                        </a:rPr>
                        <m:t>0</m:t>
                      </m:r>
                      <m:r>
                        <a:rPr kumimoji="0" lang="en-IN" sz="2800" b="0" i="1" u="none" strike="noStrike" kern="0" cap="none" spc="0" normalizeH="0" baseline="0" noProof="0" smtClean="0">
                          <a:ln>
                            <a:noFill/>
                          </a:ln>
                          <a:solidFill>
                            <a:schemeClr val="tx1"/>
                          </a:solidFill>
                          <a:effectLst/>
                          <a:uLnTx/>
                          <a:uFillTx/>
                          <a:latin typeface="Cambria Math" panose="02040503050406030204" pitchFamily="18" charset="0"/>
                        </a:rPr>
                        <m:t>5%</m:t>
                      </m:r>
                    </m:oMath>
                  </m:oMathPara>
                </a14:m>
                <a:endParaRPr kumimoji="0" lang="en-IN" sz="2800" b="0" i="0" u="none" strike="noStrike" kern="0" cap="none" spc="0" normalizeH="0" baseline="0" noProof="0" dirty="0">
                  <a:ln>
                    <a:noFill/>
                  </a:ln>
                  <a:solidFill>
                    <a:schemeClr val="tx1"/>
                  </a:solidFill>
                  <a:effectLst/>
                  <a:uLnTx/>
                  <a:uFillTx/>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3718148" y="4193569"/>
                <a:ext cx="4176463" cy="480131"/>
              </a:xfrm>
              <a:prstGeom prst="rect">
                <a:avLst/>
              </a:prstGeom>
              <a:blipFill>
                <a:blip r:embed="rId3"/>
                <a:stretch>
                  <a:fillRect/>
                </a:stretch>
              </a:blipFill>
            </p:spPr>
            <p:txBody>
              <a:bodyPr/>
              <a:lstStyle/>
              <a:p>
                <a:r>
                  <a:rPr lang="en-US">
                    <a:noFill/>
                  </a:rPr>
                  <a:t> </a:t>
                </a:r>
              </a:p>
            </p:txBody>
          </p:sp>
        </mc:Fallback>
      </mc:AlternateContent>
      <p:sp>
        <p:nvSpPr>
          <p:cNvPr id="6" name="Rectangle 2"/>
          <p:cNvSpPr/>
          <p:nvPr/>
        </p:nvSpPr>
        <p:spPr>
          <a:xfrm>
            <a:off x="1013183" y="1212910"/>
            <a:ext cx="2443298" cy="461665"/>
          </a:xfrm>
          <a:prstGeom prst="rect">
            <a:avLst/>
          </a:prstGeom>
        </p:spPr>
        <p:txBody>
          <a:bodyPr wrap="none">
            <a:spAutoFit/>
          </a:bodyPr>
          <a:lstStyle/>
          <a:p>
            <a:r>
              <a:rPr lang="en-US" dirty="0"/>
              <a:t>Confusion Matrix</a:t>
            </a:r>
            <a:endParaRPr lang="en-IN" dirty="0"/>
          </a:p>
        </p:txBody>
      </p:sp>
    </p:spTree>
    <p:extLst>
      <p:ext uri="{BB962C8B-B14F-4D97-AF65-F5344CB8AC3E}">
        <p14:creationId xmlns:p14="http://schemas.microsoft.com/office/powerpoint/2010/main" val="3965550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162" y="482600"/>
            <a:ext cx="10360501" cy="570136"/>
          </a:xfrm>
        </p:spPr>
        <p:txBody>
          <a:bodyPr/>
          <a:lstStyle/>
          <a:p>
            <a:r>
              <a:rPr lang="en-US" dirty="0"/>
              <a:t>Random Forest</a:t>
            </a:r>
          </a:p>
        </p:txBody>
      </p:sp>
      <p:sp>
        <p:nvSpPr>
          <p:cNvPr id="3" name="Content Placeholder 2"/>
          <p:cNvSpPr>
            <a:spLocks noGrp="1"/>
          </p:cNvSpPr>
          <p:nvPr>
            <p:ph sz="half" idx="1"/>
          </p:nvPr>
        </p:nvSpPr>
        <p:spPr>
          <a:xfrm>
            <a:off x="914162" y="1196752"/>
            <a:ext cx="4977104" cy="5077049"/>
          </a:xfrm>
        </p:spPr>
        <p:txBody>
          <a:bodyPr/>
          <a:lstStyle/>
          <a:p>
            <a:r>
              <a:rPr lang="en-US" dirty="0"/>
              <a:t>Number of Tress vs Error Rate</a:t>
            </a:r>
          </a:p>
          <a:p>
            <a:pPr lvl="1"/>
            <a:r>
              <a:rPr lang="en-IN" dirty="0"/>
              <a:t>Optimal between 60 – 100</a:t>
            </a:r>
          </a:p>
          <a:p>
            <a:pPr lvl="1"/>
            <a:r>
              <a:rPr lang="en-IN" dirty="0"/>
              <a:t>We choose 70</a:t>
            </a:r>
          </a:p>
          <a:p>
            <a:pPr marL="0" indent="0">
              <a:buNone/>
            </a:pPr>
            <a:r>
              <a:rPr lang="en-US" dirty="0" smtClean="0"/>
              <a:t>Legend</a:t>
            </a:r>
            <a:endParaRPr lang="en-US" dirty="0"/>
          </a:p>
          <a:p>
            <a:pPr lvl="1"/>
            <a:r>
              <a:rPr lang="en-US" dirty="0" smtClean="0"/>
              <a:t>0 – Rejects Error</a:t>
            </a:r>
          </a:p>
          <a:p>
            <a:pPr lvl="1"/>
            <a:r>
              <a:rPr lang="en-US" dirty="0" smtClean="0"/>
              <a:t>1 – Accepts Error</a:t>
            </a:r>
          </a:p>
          <a:p>
            <a:pPr lvl="1"/>
            <a:r>
              <a:rPr lang="en-US" dirty="0" smtClean="0"/>
              <a:t>OOB – Out-of-bag Error </a:t>
            </a:r>
          </a:p>
          <a:p>
            <a:pPr marL="457200" indent="-457200">
              <a:buAutoNum type="arabicPeriod"/>
            </a:pPr>
            <a:endParaRPr lang="en-US" dirty="0"/>
          </a:p>
          <a:p>
            <a:pPr marL="0" indent="0">
              <a:buNone/>
            </a:pPr>
            <a:endParaRPr lang="en-US" dirty="0"/>
          </a:p>
        </p:txBody>
      </p:sp>
      <p:pic>
        <p:nvPicPr>
          <p:cNvPr id="4" name="Picture 3"/>
          <p:cNvPicPr>
            <a:picLocks noChangeAspect="1"/>
          </p:cNvPicPr>
          <p:nvPr/>
        </p:nvPicPr>
        <p:blipFill>
          <a:blip r:embed="rId3"/>
          <a:stretch>
            <a:fillRect/>
          </a:stretch>
        </p:blipFill>
        <p:spPr>
          <a:xfrm>
            <a:off x="4470540" y="2046239"/>
            <a:ext cx="6804123" cy="4227562"/>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535931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914162" y="482600"/>
            <a:ext cx="10360501" cy="642144"/>
          </a:xfrm>
        </p:spPr>
        <p:txBody>
          <a:bodyPr/>
          <a:lstStyle/>
          <a:p>
            <a:r>
              <a:rPr lang="en-US" dirty="0"/>
              <a:t>Random forest</a:t>
            </a:r>
            <a:endParaRPr lang="en-IN"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4181090690"/>
              </p:ext>
            </p:extLst>
          </p:nvPr>
        </p:nvGraphicFramePr>
        <p:xfrm>
          <a:off x="945436" y="2441481"/>
          <a:ext cx="10360026" cy="1371600"/>
        </p:xfrm>
        <a:graphic>
          <a:graphicData uri="http://schemas.openxmlformats.org/drawingml/2006/table">
            <a:tbl>
              <a:tblPr firstRow="1" bandRow="1">
                <a:tableStyleId>{D03447BB-5D67-496B-8E87-E561075AD55C}</a:tableStyleId>
              </a:tblPr>
              <a:tblGrid>
                <a:gridCol w="3453342">
                  <a:extLst>
                    <a:ext uri="{9D8B030D-6E8A-4147-A177-3AD203B41FA5}">
                      <a16:colId xmlns:a16="http://schemas.microsoft.com/office/drawing/2014/main" xmlns="" val="20000"/>
                    </a:ext>
                  </a:extLst>
                </a:gridCol>
                <a:gridCol w="3453342">
                  <a:extLst>
                    <a:ext uri="{9D8B030D-6E8A-4147-A177-3AD203B41FA5}">
                      <a16:colId xmlns:a16="http://schemas.microsoft.com/office/drawing/2014/main" xmlns="" val="20001"/>
                    </a:ext>
                  </a:extLst>
                </a:gridCol>
                <a:gridCol w="3453342">
                  <a:extLst>
                    <a:ext uri="{9D8B030D-6E8A-4147-A177-3AD203B41FA5}">
                      <a16:colId xmlns:a16="http://schemas.microsoft.com/office/drawing/2014/main" xmlns="" val="20002"/>
                    </a:ext>
                  </a:extLst>
                </a:gridCol>
              </a:tblGrid>
              <a:tr h="370840">
                <a:tc>
                  <a:txBody>
                    <a:bodyPr/>
                    <a:lstStyle/>
                    <a:p>
                      <a:endParaRPr lang="en-IN" dirty="0"/>
                    </a:p>
                  </a:txBody>
                  <a:tcPr/>
                </a:tc>
                <a:tc>
                  <a:txBody>
                    <a:bodyPr/>
                    <a:lstStyle/>
                    <a:p>
                      <a:r>
                        <a:rPr lang="en-IN" dirty="0"/>
                        <a:t>1</a:t>
                      </a:r>
                    </a:p>
                  </a:txBody>
                  <a:tcPr/>
                </a:tc>
                <a:tc>
                  <a:txBody>
                    <a:bodyPr/>
                    <a:lstStyle/>
                    <a:p>
                      <a:r>
                        <a:rPr lang="en-IN" dirty="0"/>
                        <a:t>0</a:t>
                      </a:r>
                    </a:p>
                  </a:txBody>
                  <a:tcPr/>
                </a:tc>
                <a:extLst>
                  <a:ext uri="{0D108BD9-81ED-4DB2-BD59-A6C34878D82A}">
                    <a16:rowId xmlns:a16="http://schemas.microsoft.com/office/drawing/2014/main" xmlns="" val="10000"/>
                  </a:ext>
                </a:extLst>
              </a:tr>
              <a:tr h="370840">
                <a:tc>
                  <a:txBody>
                    <a:bodyPr/>
                    <a:lstStyle/>
                    <a:p>
                      <a:r>
                        <a:rPr lang="en-IN" dirty="0"/>
                        <a:t>1</a:t>
                      </a:r>
                    </a:p>
                  </a:txBody>
                  <a:tcPr/>
                </a:tc>
                <a:tc>
                  <a:txBody>
                    <a:bodyPr/>
                    <a:lstStyle/>
                    <a:p>
                      <a:r>
                        <a:rPr lang="en-IN" dirty="0"/>
                        <a:t>62</a:t>
                      </a:r>
                    </a:p>
                  </a:txBody>
                  <a:tcPr/>
                </a:tc>
                <a:tc>
                  <a:txBody>
                    <a:bodyPr/>
                    <a:lstStyle/>
                    <a:p>
                      <a:r>
                        <a:rPr lang="en-IN" dirty="0"/>
                        <a:t>11</a:t>
                      </a:r>
                    </a:p>
                  </a:txBody>
                  <a:tcPr/>
                </a:tc>
                <a:extLst>
                  <a:ext uri="{0D108BD9-81ED-4DB2-BD59-A6C34878D82A}">
                    <a16:rowId xmlns:a16="http://schemas.microsoft.com/office/drawing/2014/main" xmlns="" val="10001"/>
                  </a:ext>
                </a:extLst>
              </a:tr>
              <a:tr h="370840">
                <a:tc>
                  <a:txBody>
                    <a:bodyPr/>
                    <a:lstStyle/>
                    <a:p>
                      <a:r>
                        <a:rPr lang="en-IN" dirty="0"/>
                        <a:t>0</a:t>
                      </a:r>
                    </a:p>
                  </a:txBody>
                  <a:tcPr/>
                </a:tc>
                <a:tc>
                  <a:txBody>
                    <a:bodyPr/>
                    <a:lstStyle/>
                    <a:p>
                      <a:r>
                        <a:rPr lang="en-IN" dirty="0"/>
                        <a:t>10</a:t>
                      </a:r>
                    </a:p>
                  </a:txBody>
                  <a:tcPr/>
                </a:tc>
                <a:tc>
                  <a:txBody>
                    <a:bodyPr/>
                    <a:lstStyle/>
                    <a:p>
                      <a:r>
                        <a:rPr lang="en-IN" dirty="0"/>
                        <a:t>116</a:t>
                      </a:r>
                    </a:p>
                  </a:txBody>
                  <a:tcPr/>
                </a:tc>
                <a:extLst>
                  <a:ext uri="{0D108BD9-81ED-4DB2-BD59-A6C34878D82A}">
                    <a16:rowId xmlns:a16="http://schemas.microsoft.com/office/drawing/2014/main" xmlns="" val="10002"/>
                  </a:ext>
                </a:extLst>
              </a:tr>
            </a:tbl>
          </a:graphicData>
        </a:graphic>
      </p:graphicFrame>
      <mc:AlternateContent xmlns:mc="http://schemas.openxmlformats.org/markup-compatibility/2006" xmlns:a14="http://schemas.microsoft.com/office/drawing/2010/main">
        <mc:Choice Requires="a14">
          <p:sp>
            <p:nvSpPr>
              <p:cNvPr id="8" name="TextBox 7"/>
              <p:cNvSpPr txBox="1"/>
              <p:nvPr/>
            </p:nvSpPr>
            <p:spPr>
              <a:xfrm>
                <a:off x="3718148" y="4193569"/>
                <a:ext cx="4176463" cy="480131"/>
              </a:xfrm>
              <a:prstGeom prst="rect">
                <a:avLst/>
              </a:prstGeom>
              <a:noFill/>
            </p:spPr>
            <p:txBody>
              <a:bodyPr wrap="square" rtlCol="0">
                <a:spAutoFit/>
              </a:bodyPr>
              <a:lstStyle/>
              <a:p>
                <a:pPr marL="0" marR="0" lvl="0" indent="0" defTabSz="914400" eaLnBrk="1" fontAlgn="auto" latinLnBrk="0" hangingPunct="1">
                  <a:lnSpc>
                    <a:spcPct val="9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m:rPr>
                          <m:nor/>
                        </m:rPr>
                        <a:rPr kumimoji="0" lang="en-IN" sz="2800" b="0" i="0" u="none" strike="noStrike" kern="0" cap="none" spc="0" normalizeH="0" baseline="0" noProof="0" dirty="0" smtClean="0">
                          <a:ln>
                            <a:noFill/>
                          </a:ln>
                          <a:solidFill>
                            <a:schemeClr val="tx1"/>
                          </a:solidFill>
                          <a:effectLst/>
                          <a:uLnTx/>
                          <a:uFillTx/>
                        </a:rPr>
                        <m:t>Error</m:t>
                      </m:r>
                      <m:r>
                        <m:rPr>
                          <m:nor/>
                        </m:rPr>
                        <a:rPr kumimoji="0" lang="en-IN" sz="2800" b="0" i="0" u="none" strike="noStrike" kern="0" cap="none" spc="0" normalizeH="0" baseline="0" noProof="0" dirty="0" smtClean="0">
                          <a:ln>
                            <a:noFill/>
                          </a:ln>
                          <a:solidFill>
                            <a:schemeClr val="tx1"/>
                          </a:solidFill>
                          <a:effectLst/>
                          <a:uLnTx/>
                          <a:uFillTx/>
                        </a:rPr>
                        <m:t> </m:t>
                      </m:r>
                      <m:r>
                        <m:rPr>
                          <m:nor/>
                        </m:rPr>
                        <a:rPr kumimoji="0" lang="en-IN" sz="2800" b="0" i="0" u="none" strike="noStrike" kern="0" cap="none" spc="0" normalizeH="0" baseline="0" noProof="0" dirty="0" smtClean="0">
                          <a:ln>
                            <a:noFill/>
                          </a:ln>
                          <a:solidFill>
                            <a:schemeClr val="tx1"/>
                          </a:solidFill>
                          <a:effectLst/>
                          <a:uLnTx/>
                          <a:uFillTx/>
                        </a:rPr>
                        <m:t>Rate</m:t>
                      </m:r>
                      <m:r>
                        <m:rPr>
                          <m:nor/>
                        </m:rPr>
                        <a:rPr kumimoji="0" lang="en-IN" sz="2800" b="0" i="0" u="none" strike="noStrike" kern="0" cap="none" spc="0" normalizeH="0" baseline="0" noProof="0" dirty="0" smtClean="0">
                          <a:ln>
                            <a:noFill/>
                          </a:ln>
                          <a:solidFill>
                            <a:schemeClr val="tx1"/>
                          </a:solidFill>
                          <a:effectLst/>
                          <a:uLnTx/>
                          <a:uFillTx/>
                        </a:rPr>
                        <m:t> </m:t>
                      </m:r>
                      <m:r>
                        <a:rPr kumimoji="0" lang="en-IN" sz="2800" b="0" i="1" u="none" strike="noStrike" kern="0" cap="none" spc="0" normalizeH="0" baseline="0" noProof="0">
                          <a:ln>
                            <a:noFill/>
                          </a:ln>
                          <a:solidFill>
                            <a:schemeClr val="tx1"/>
                          </a:solidFill>
                          <a:effectLst/>
                          <a:uLnTx/>
                          <a:uFillTx/>
                          <a:latin typeface="Cambria Math" panose="02040503050406030204" pitchFamily="18" charset="0"/>
                        </a:rPr>
                        <m:t>=</m:t>
                      </m:r>
                      <m:r>
                        <a:rPr kumimoji="0" lang="en-IN" sz="2800" b="0" i="1" u="none" strike="noStrike" kern="0" cap="none" spc="0" normalizeH="0" baseline="0" noProof="0" smtClean="0">
                          <a:ln>
                            <a:noFill/>
                          </a:ln>
                          <a:solidFill>
                            <a:schemeClr val="tx1"/>
                          </a:solidFill>
                          <a:effectLst/>
                          <a:uLnTx/>
                          <a:uFillTx/>
                          <a:latin typeface="Cambria Math" panose="02040503050406030204" pitchFamily="18" charset="0"/>
                        </a:rPr>
                        <m:t>10.55%</m:t>
                      </m:r>
                    </m:oMath>
                  </m:oMathPara>
                </a14:m>
                <a:endParaRPr kumimoji="0" lang="en-IN" sz="2800" b="0" i="0" u="none" strike="noStrike" kern="0" cap="none" spc="0" normalizeH="0" baseline="0" noProof="0" dirty="0">
                  <a:ln>
                    <a:noFill/>
                  </a:ln>
                  <a:solidFill>
                    <a:schemeClr val="tx1"/>
                  </a:solidFill>
                  <a:effectLst/>
                  <a:uLnTx/>
                  <a:uFillTx/>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3718148" y="4193569"/>
                <a:ext cx="4176463" cy="480131"/>
              </a:xfrm>
              <a:prstGeom prst="rect">
                <a:avLst/>
              </a:prstGeom>
              <a:blipFill>
                <a:blip r:embed="rId3"/>
                <a:stretch>
                  <a:fillRect/>
                </a:stretch>
              </a:blipFill>
            </p:spPr>
            <p:txBody>
              <a:bodyPr/>
              <a:lstStyle/>
              <a:p>
                <a:r>
                  <a:rPr lang="en-US">
                    <a:noFill/>
                  </a:rPr>
                  <a:t> </a:t>
                </a:r>
              </a:p>
            </p:txBody>
          </p:sp>
        </mc:Fallback>
      </mc:AlternateContent>
      <p:sp>
        <p:nvSpPr>
          <p:cNvPr id="6" name="Text Placeholder 5"/>
          <p:cNvSpPr txBox="1">
            <a:spLocks/>
          </p:cNvSpPr>
          <p:nvPr/>
        </p:nvSpPr>
        <p:spPr>
          <a:xfrm>
            <a:off x="945436" y="1436329"/>
            <a:ext cx="9751060" cy="543272"/>
          </a:xfrm>
          <a:prstGeom prst="rect">
            <a:avLst/>
          </a:prstGeom>
        </p:spPr>
        <p:txBody>
          <a:bodyPr vert="horz" lIns="121899" tIns="60949" rIns="121899" bIns="60949" rtlCol="0">
            <a:normAutofit/>
          </a:bodyPr>
          <a:lstStyle>
            <a:lvl1pPr marL="274320" indent="-274320" algn="l" defTabSz="1218987" rtl="0" eaLnBrk="1" latinLnBrk="0" hangingPunct="1">
              <a:lnSpc>
                <a:spcPct val="90000"/>
              </a:lnSpc>
              <a:spcBef>
                <a:spcPts val="1600"/>
              </a:spcBef>
              <a:buClr>
                <a:schemeClr val="tx2"/>
              </a:buClr>
              <a:buSzPct val="90000"/>
              <a:buFont typeface="Arial" pitchFamily="34" charset="0"/>
              <a:buChar char="•"/>
              <a:defRPr sz="2800" kern="1200">
                <a:solidFill>
                  <a:schemeClr val="tx1"/>
                </a:solidFill>
                <a:latin typeface="+mn-lt"/>
                <a:ea typeface="+mn-ea"/>
                <a:cs typeface="+mn-cs"/>
              </a:defRPr>
            </a:lvl1pPr>
            <a:lvl2pPr marL="548640" indent="-274320" algn="l" defTabSz="1218987" rtl="0" eaLnBrk="1" latinLnBrk="0" hangingPunct="1">
              <a:lnSpc>
                <a:spcPct val="90000"/>
              </a:lnSpc>
              <a:spcBef>
                <a:spcPts val="800"/>
              </a:spcBef>
              <a:buClr>
                <a:schemeClr val="tx2"/>
              </a:buClr>
              <a:buSzPct val="90000"/>
              <a:buFont typeface="Cambria" pitchFamily="18" charset="0"/>
              <a:buChar char="–"/>
              <a:defRPr sz="2400" kern="1200">
                <a:solidFill>
                  <a:schemeClr val="tx1"/>
                </a:solidFill>
                <a:latin typeface="+mn-lt"/>
                <a:ea typeface="+mn-ea"/>
                <a:cs typeface="+mn-cs"/>
              </a:defRPr>
            </a:lvl2pPr>
            <a:lvl3pPr marL="822960" indent="-274320" algn="l" defTabSz="1218987" rtl="0" eaLnBrk="1" latinLnBrk="0" hangingPunct="1">
              <a:lnSpc>
                <a:spcPct val="90000"/>
              </a:lnSpc>
              <a:spcBef>
                <a:spcPts val="800"/>
              </a:spcBef>
              <a:buClr>
                <a:schemeClr val="tx2"/>
              </a:buClr>
              <a:buFont typeface="Arial" pitchFamily="34" charset="0"/>
              <a:buChar char="•"/>
              <a:defRPr sz="2000" kern="1200">
                <a:solidFill>
                  <a:schemeClr val="tx1"/>
                </a:solidFill>
                <a:latin typeface="+mn-lt"/>
                <a:ea typeface="+mn-ea"/>
                <a:cs typeface="+mn-cs"/>
              </a:defRPr>
            </a:lvl3pPr>
            <a:lvl4pPr marL="1097280" indent="-274320" algn="l" defTabSz="1218987" rtl="0" eaLnBrk="1" latinLnBrk="0" hangingPunct="1">
              <a:lnSpc>
                <a:spcPct val="90000"/>
              </a:lnSpc>
              <a:spcBef>
                <a:spcPts val="800"/>
              </a:spcBef>
              <a:buClr>
                <a:schemeClr val="tx2"/>
              </a:buClr>
              <a:buSzPct val="100000"/>
              <a:buFont typeface="Cambria" pitchFamily="18" charset="0"/>
              <a:buChar char="–"/>
              <a:defRPr sz="1800" kern="1200">
                <a:solidFill>
                  <a:schemeClr val="tx1"/>
                </a:solidFill>
                <a:latin typeface="+mn-lt"/>
                <a:ea typeface="+mn-ea"/>
                <a:cs typeface="+mn-cs"/>
              </a:defRPr>
            </a:lvl4pPr>
            <a:lvl5pPr marL="137160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5pPr>
            <a:lvl6pPr marL="1645920" indent="-274320" algn="l" defTabSz="1218987" rtl="0" eaLnBrk="1" latinLnBrk="0" hangingPunct="1">
              <a:lnSpc>
                <a:spcPct val="90000"/>
              </a:lnSpc>
              <a:spcBef>
                <a:spcPts val="800"/>
              </a:spcBef>
              <a:buClr>
                <a:schemeClr val="tx2"/>
              </a:buClr>
              <a:buSzPct val="100000"/>
              <a:buFont typeface="Cambria" pitchFamily="18" charset="0"/>
              <a:buChar char="–"/>
              <a:defRPr sz="1600" kern="1200">
                <a:solidFill>
                  <a:schemeClr val="tx1"/>
                </a:solidFill>
                <a:latin typeface="+mn-lt"/>
                <a:ea typeface="+mn-ea"/>
                <a:cs typeface="+mn-cs"/>
              </a:defRPr>
            </a:lvl6pPr>
            <a:lvl7pPr marL="192024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7pPr>
            <a:lvl8pPr marL="2194560" indent="-274320" algn="l" defTabSz="1218987" rtl="0" eaLnBrk="1" latinLnBrk="0" hangingPunct="1">
              <a:lnSpc>
                <a:spcPct val="90000"/>
              </a:lnSpc>
              <a:spcBef>
                <a:spcPts val="800"/>
              </a:spcBef>
              <a:buClr>
                <a:schemeClr val="tx2"/>
              </a:buClr>
              <a:buSzPct val="100000"/>
              <a:buFont typeface="Cambria" pitchFamily="18" charset="0"/>
              <a:buChar char="–"/>
              <a:defRPr sz="1600" kern="1200">
                <a:solidFill>
                  <a:schemeClr val="tx1"/>
                </a:solidFill>
                <a:latin typeface="+mn-lt"/>
                <a:ea typeface="+mn-ea"/>
                <a:cs typeface="+mn-cs"/>
              </a:defRPr>
            </a:lvl8pPr>
            <a:lvl9pPr marL="246888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9pPr>
          </a:lstStyle>
          <a:p>
            <a:pPr marL="0" indent="0">
              <a:buNone/>
            </a:pPr>
            <a:endParaRPr lang="en-US" dirty="0"/>
          </a:p>
        </p:txBody>
      </p:sp>
      <p:sp>
        <p:nvSpPr>
          <p:cNvPr id="9" name="Rectangle 2"/>
          <p:cNvSpPr/>
          <p:nvPr/>
        </p:nvSpPr>
        <p:spPr>
          <a:xfrm>
            <a:off x="914162" y="1602175"/>
            <a:ext cx="2443298" cy="461665"/>
          </a:xfrm>
          <a:prstGeom prst="rect">
            <a:avLst/>
          </a:prstGeom>
        </p:spPr>
        <p:txBody>
          <a:bodyPr wrap="none">
            <a:spAutoFit/>
          </a:bodyPr>
          <a:lstStyle/>
          <a:p>
            <a:r>
              <a:rPr lang="en-US" dirty="0"/>
              <a:t>Confusion Matrix</a:t>
            </a:r>
            <a:endParaRPr lang="en-IN" dirty="0"/>
          </a:p>
        </p:txBody>
      </p:sp>
    </p:spTree>
    <p:extLst>
      <p:ext uri="{BB962C8B-B14F-4D97-AF65-F5344CB8AC3E}">
        <p14:creationId xmlns:p14="http://schemas.microsoft.com/office/powerpoint/2010/main" val="4134944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Demonstration</a:t>
            </a:r>
          </a:p>
        </p:txBody>
      </p:sp>
      <p:sp>
        <p:nvSpPr>
          <p:cNvPr id="3" name="Content Placeholder 2"/>
          <p:cNvSpPr>
            <a:spLocks noGrp="1"/>
          </p:cNvSpPr>
          <p:nvPr>
            <p:ph type="subTitle" idx="1"/>
          </p:nvPr>
        </p:nvSpPr>
        <p:spPr/>
        <p:txBody>
          <a:bodyPr/>
          <a:lstStyle/>
          <a:p>
            <a:endParaRPr lang="en-US" dirty="0"/>
          </a:p>
          <a:p>
            <a:endParaRPr lang="en-US" dirty="0"/>
          </a:p>
          <a:p>
            <a:endParaRPr lang="en-US" dirty="0"/>
          </a:p>
        </p:txBody>
      </p:sp>
    </p:spTree>
    <p:extLst>
      <p:ext uri="{BB962C8B-B14F-4D97-AF65-F5344CB8AC3E}">
        <p14:creationId xmlns:p14="http://schemas.microsoft.com/office/powerpoint/2010/main" val="1133881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162" y="482600"/>
            <a:ext cx="10360501" cy="714152"/>
          </a:xfrm>
        </p:spPr>
        <p:txBody>
          <a:bodyPr/>
          <a:lstStyle/>
          <a:p>
            <a:r>
              <a:rPr lang="en-US" dirty="0" smtClean="0"/>
              <a:t>Learnings</a:t>
            </a:r>
            <a:endParaRPr lang="en-US" dirty="0"/>
          </a:p>
        </p:txBody>
      </p:sp>
      <p:sp>
        <p:nvSpPr>
          <p:cNvPr id="3" name="Content Placeholder 2"/>
          <p:cNvSpPr>
            <a:spLocks noGrp="1"/>
          </p:cNvSpPr>
          <p:nvPr>
            <p:ph idx="1"/>
          </p:nvPr>
        </p:nvSpPr>
        <p:spPr>
          <a:xfrm>
            <a:off x="914162" y="1412776"/>
            <a:ext cx="10360501" cy="4861025"/>
          </a:xfrm>
        </p:spPr>
        <p:txBody>
          <a:bodyPr/>
          <a:lstStyle/>
          <a:p>
            <a:r>
              <a:rPr lang="en-US" dirty="0" smtClean="0"/>
              <a:t>Data Pre-Processing is vital to the accuracy of the models</a:t>
            </a:r>
          </a:p>
          <a:p>
            <a:r>
              <a:rPr lang="en-US" dirty="0" smtClean="0"/>
              <a:t>Choosing appropriate machine learning techniques and algorithms to model the system</a:t>
            </a:r>
          </a:p>
          <a:p>
            <a:r>
              <a:rPr lang="en-US" dirty="0" smtClean="0"/>
              <a:t>Graphical representation of the data provides useful insights and can lead to better models</a:t>
            </a:r>
          </a:p>
          <a:p>
            <a:r>
              <a:rPr lang="en-US" dirty="0" smtClean="0"/>
              <a:t>Defining scope with respect to the dataset</a:t>
            </a:r>
          </a:p>
          <a:p>
            <a:endParaRPr lang="en-US" dirty="0" smtClean="0"/>
          </a:p>
        </p:txBody>
      </p:sp>
    </p:spTree>
    <p:extLst>
      <p:ext uri="{BB962C8B-B14F-4D97-AF65-F5344CB8AC3E}">
        <p14:creationId xmlns:p14="http://schemas.microsoft.com/office/powerpoint/2010/main" val="965951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162" y="482600"/>
            <a:ext cx="10360501" cy="642144"/>
          </a:xfrm>
        </p:spPr>
        <p:txBody>
          <a:bodyPr/>
          <a:lstStyle/>
          <a:p>
            <a:r>
              <a:rPr lang="en-US" dirty="0"/>
              <a:t>Future Enhancement</a:t>
            </a:r>
          </a:p>
        </p:txBody>
      </p:sp>
      <p:sp>
        <p:nvSpPr>
          <p:cNvPr id="3" name="Content Placeholder 2"/>
          <p:cNvSpPr>
            <a:spLocks noGrp="1"/>
          </p:cNvSpPr>
          <p:nvPr>
            <p:ph idx="1"/>
          </p:nvPr>
        </p:nvSpPr>
        <p:spPr>
          <a:xfrm>
            <a:off x="914162" y="1340768"/>
            <a:ext cx="10360501" cy="4933033"/>
          </a:xfrm>
        </p:spPr>
        <p:txBody>
          <a:bodyPr vert="horz" lIns="121899" tIns="60949" rIns="121899" bIns="60949" rtlCol="0" anchor="t">
            <a:normAutofit/>
          </a:bodyPr>
          <a:lstStyle/>
          <a:p>
            <a:pPr>
              <a:buFont typeface="Wingdings" panose="05000000000000000000" pitchFamily="2" charset="2"/>
              <a:buChar char="q"/>
            </a:pPr>
            <a:r>
              <a:rPr lang="en-US" dirty="0"/>
              <a:t>Creating the model with additional parameters such as Work Experience, Technical Papers Written, and Content of Letter of Recommendation etc.</a:t>
            </a:r>
          </a:p>
          <a:p>
            <a:pPr>
              <a:buFont typeface="Wingdings" panose="05000000000000000000" pitchFamily="2" charset="2"/>
              <a:buChar char="q"/>
            </a:pPr>
            <a:r>
              <a:rPr lang="en-US" dirty="0"/>
              <a:t>Creating a model based on the graph of admitted vs enrolled students of previous years to predict the increase or decrease in cutoff scores among applicants</a:t>
            </a:r>
          </a:p>
          <a:p>
            <a:pPr>
              <a:buFont typeface="Wingdings" panose="05000000000000000000" pitchFamily="2" charset="2"/>
              <a:buChar char="q"/>
            </a:pPr>
            <a:r>
              <a:rPr lang="en-US" dirty="0"/>
              <a:t>Comparing different universities based on applied vs </a:t>
            </a:r>
            <a:r>
              <a:rPr lang="en-US"/>
              <a:t>admitted data</a:t>
            </a:r>
            <a:endParaRPr lang="en-US" dirty="0"/>
          </a:p>
          <a:p>
            <a:pPr>
              <a:buFont typeface="Wingdings" panose="05000000000000000000" pitchFamily="2" charset="2"/>
              <a:buChar char="ü"/>
            </a:pPr>
            <a:endParaRPr lang="en-US" dirty="0"/>
          </a:p>
        </p:txBody>
      </p:sp>
    </p:spTree>
    <p:extLst>
      <p:ext uri="{BB962C8B-B14F-4D97-AF65-F5344CB8AC3E}">
        <p14:creationId xmlns:p14="http://schemas.microsoft.com/office/powerpoint/2010/main" val="2086600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9644" y="188640"/>
            <a:ext cx="10360501" cy="642144"/>
          </a:xfrm>
        </p:spPr>
        <p:txBody>
          <a:bodyPr/>
          <a:lstStyle/>
          <a:p>
            <a:r>
              <a:rPr lang="en-US" dirty="0"/>
              <a:t>References</a:t>
            </a:r>
          </a:p>
        </p:txBody>
      </p:sp>
      <p:sp>
        <p:nvSpPr>
          <p:cNvPr id="3" name="Content Placeholder 2"/>
          <p:cNvSpPr>
            <a:spLocks noGrp="1"/>
          </p:cNvSpPr>
          <p:nvPr>
            <p:ph idx="1"/>
          </p:nvPr>
        </p:nvSpPr>
        <p:spPr>
          <a:xfrm>
            <a:off x="914162" y="1196752"/>
            <a:ext cx="10360501" cy="5077049"/>
          </a:xfrm>
        </p:spPr>
        <p:txBody>
          <a:bodyPr>
            <a:normAutofit fontScale="62500" lnSpcReduction="20000"/>
          </a:bodyPr>
          <a:lstStyle/>
          <a:p>
            <a:pPr marL="0" indent="0">
              <a:buNone/>
            </a:pPr>
            <a:r>
              <a:rPr lang="en-US" dirty="0"/>
              <a:t>Discussion Paper: </a:t>
            </a:r>
          </a:p>
          <a:p>
            <a:r>
              <a:rPr lang="en-US" dirty="0"/>
              <a:t>A Introduction to data cleaning with R			                                                 Statistics Netherlands, Henri </a:t>
            </a:r>
            <a:r>
              <a:rPr lang="en-US" dirty="0" err="1"/>
              <a:t>Faasdreef</a:t>
            </a:r>
            <a:r>
              <a:rPr lang="en-US" dirty="0"/>
              <a:t> 312, 2492 JP The Hague, </a:t>
            </a:r>
            <a:r>
              <a:rPr lang="en-US" dirty="0">
                <a:hlinkClick r:id="rId3"/>
              </a:rPr>
              <a:t>www.cbs.nl</a:t>
            </a:r>
            <a:endParaRPr lang="en-US" dirty="0"/>
          </a:p>
          <a:p>
            <a:pPr fontAlgn="t"/>
            <a:r>
              <a:rPr lang="en-US" dirty="0"/>
              <a:t>A meta-analysis of research in Random Forest for Classification </a:t>
            </a:r>
            <a:r>
              <a:rPr lang="en-US" b="1" dirty="0"/>
              <a:t>Published in: </a:t>
            </a:r>
            <a:r>
              <a:rPr lang="en-US" u="sng" dirty="0">
                <a:hlinkClick r:id="rId4"/>
              </a:rPr>
              <a:t>Pattern Recognition Association of South Africa and Robotics and Mechatronics International Conference (PRASA-</a:t>
            </a:r>
            <a:r>
              <a:rPr lang="en-US" u="sng" dirty="0" err="1">
                <a:hlinkClick r:id="rId4"/>
              </a:rPr>
              <a:t>RobMech</a:t>
            </a:r>
            <a:r>
              <a:rPr lang="en-US" u="sng" dirty="0">
                <a:hlinkClick r:id="rId4"/>
              </a:rPr>
              <a:t>), 2016</a:t>
            </a:r>
            <a:r>
              <a:rPr lang="en-US" u="sng" dirty="0"/>
              <a:t> </a:t>
            </a:r>
            <a:r>
              <a:rPr lang="en-US" dirty="0"/>
              <a:t>    </a:t>
            </a:r>
          </a:p>
          <a:p>
            <a:pPr marL="0" indent="0" fontAlgn="t">
              <a:buNone/>
            </a:pPr>
            <a:r>
              <a:rPr lang="en-US" dirty="0"/>
              <a:t>    </a:t>
            </a:r>
            <a:r>
              <a:rPr lang="en-US" b="1" dirty="0"/>
              <a:t>Date of Conference: </a:t>
            </a:r>
            <a:r>
              <a:rPr lang="en-US" dirty="0"/>
              <a:t>30 Nov.-2 Dec. 2016, </a:t>
            </a:r>
            <a:r>
              <a:rPr lang="en-US" b="1" dirty="0"/>
              <a:t>Publisher: </a:t>
            </a:r>
            <a:r>
              <a:rPr lang="en-US" dirty="0"/>
              <a:t>IEEE</a:t>
            </a:r>
          </a:p>
          <a:p>
            <a:pPr marL="0" indent="0" fontAlgn="t">
              <a:buNone/>
            </a:pPr>
            <a:r>
              <a:rPr lang="en-US" dirty="0"/>
              <a:t>Web Links</a:t>
            </a:r>
            <a:r>
              <a:rPr lang="en-US" dirty="0" smtClean="0"/>
              <a:t>: as seen on May 5</a:t>
            </a:r>
            <a:r>
              <a:rPr lang="en-US" baseline="30000" dirty="0" smtClean="0"/>
              <a:t>th</a:t>
            </a:r>
            <a:r>
              <a:rPr lang="en-US" dirty="0" smtClean="0"/>
              <a:t> 2017</a:t>
            </a:r>
            <a:endParaRPr lang="en-US" dirty="0"/>
          </a:p>
          <a:p>
            <a:pPr fontAlgn="t"/>
            <a:r>
              <a:rPr lang="en-US" u="sng" dirty="0">
                <a:hlinkClick r:id="rId5"/>
              </a:rPr>
              <a:t>https://cran.r-project.org/doc/contrib/de_Jonge+van_der_Loo-Introduction_to_data_cleaning_with_R.pdf</a:t>
            </a:r>
            <a:endParaRPr lang="en-US" u="sng" dirty="0"/>
          </a:p>
          <a:p>
            <a:pPr fontAlgn="t"/>
            <a:r>
              <a:rPr lang="en-US" u="sng" dirty="0">
                <a:hlinkClick r:id="rId6"/>
              </a:rPr>
              <a:t>https://cran.r-project.org/web/packages/e1071/e1071.pdf</a:t>
            </a:r>
            <a:endParaRPr lang="en-US" u="sng" dirty="0"/>
          </a:p>
          <a:p>
            <a:pPr fontAlgn="t"/>
            <a:r>
              <a:rPr lang="en-US" u="sng" dirty="0">
                <a:hlinkClick r:id="rId7"/>
              </a:rPr>
              <a:t>https://</a:t>
            </a:r>
            <a:r>
              <a:rPr lang="en-US" u="sng" dirty="0" smtClean="0">
                <a:hlinkClick r:id="rId7"/>
              </a:rPr>
              <a:t>www.usnews.com/education</a:t>
            </a:r>
            <a:endParaRPr lang="en-US" u="sng" dirty="0" smtClean="0"/>
          </a:p>
          <a:p>
            <a:pPr fontAlgn="t"/>
            <a:r>
              <a:rPr lang="en-US" b="1" dirty="0">
                <a:hlinkClick r:id="rId8"/>
              </a:rPr>
              <a:t>http://athena.ecs.csus.edu/~</a:t>
            </a:r>
            <a:r>
              <a:rPr lang="en-US" b="1" dirty="0" smtClean="0">
                <a:hlinkClick r:id="rId8"/>
              </a:rPr>
              <a:t>mei/219/csc219.html</a:t>
            </a:r>
            <a:endParaRPr lang="en-US" b="1" dirty="0" smtClean="0"/>
          </a:p>
          <a:p>
            <a:pPr marL="0" indent="0" fontAlgn="t">
              <a:buNone/>
            </a:pPr>
            <a:endParaRPr lang="en-US" dirty="0"/>
          </a:p>
          <a:p>
            <a:pPr marL="0" indent="0" fontAlgn="t">
              <a:buNone/>
            </a:pPr>
            <a:r>
              <a:rPr lang="en-US" b="1" dirty="0"/>
              <a:t>	</a:t>
            </a:r>
            <a:endParaRPr lang="en-US" u="sng" dirty="0"/>
          </a:p>
          <a:p>
            <a:pPr marL="0" indent="0">
              <a:buNone/>
            </a:pPr>
            <a:endParaRPr lang="en-US" u="sng" dirty="0"/>
          </a:p>
          <a:p>
            <a:pPr marL="0" indent="0">
              <a:buNone/>
            </a:pPr>
            <a:endParaRPr lang="en-US" dirty="0"/>
          </a:p>
          <a:p>
            <a:pPr marL="0" indent="0">
              <a:buNone/>
            </a:pPr>
            <a:endParaRPr lang="en-US" dirty="0"/>
          </a:p>
          <a:p>
            <a:pPr marL="0" indent="0">
              <a:buNone/>
            </a:pPr>
            <a:endParaRPr lang="en-US" u="sng" dirty="0"/>
          </a:p>
          <a:p>
            <a:pPr marL="0" indent="0">
              <a:buNone/>
            </a:pPr>
            <a:endParaRPr lang="en-US" u="sng" dirty="0"/>
          </a:p>
          <a:p>
            <a:pPr marL="0" indent="0">
              <a:buNone/>
            </a:pPr>
            <a:endParaRPr lang="en-US" dirty="0"/>
          </a:p>
          <a:p>
            <a:endParaRPr lang="en-US" dirty="0"/>
          </a:p>
        </p:txBody>
      </p:sp>
    </p:spTree>
    <p:extLst>
      <p:ext uri="{BB962C8B-B14F-4D97-AF65-F5344CB8AC3E}">
        <p14:creationId xmlns:p14="http://schemas.microsoft.com/office/powerpoint/2010/main" val="1223472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81844" y="2564904"/>
            <a:ext cx="10360501" cy="1219200"/>
          </a:xfrm>
        </p:spPr>
        <p:txBody>
          <a:bodyPr/>
          <a:lstStyle/>
          <a:p>
            <a:pPr algn="ctr"/>
            <a:r>
              <a:rPr lang="en-US" dirty="0"/>
              <a:t>Questions, Any?</a:t>
            </a:r>
          </a:p>
        </p:txBody>
      </p:sp>
    </p:spTree>
    <p:extLst>
      <p:ext uri="{BB962C8B-B14F-4D97-AF65-F5344CB8AC3E}">
        <p14:creationId xmlns:p14="http://schemas.microsoft.com/office/powerpoint/2010/main" val="3804425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914162" y="482600"/>
            <a:ext cx="10360501" cy="570136"/>
          </a:xfrm>
        </p:spPr>
        <p:txBody>
          <a:bodyPr/>
          <a:lstStyle/>
          <a:p>
            <a:r>
              <a:rPr lang="en-US" dirty="0"/>
              <a:t>Problem Statement</a:t>
            </a:r>
          </a:p>
        </p:txBody>
      </p:sp>
      <p:sp>
        <p:nvSpPr>
          <p:cNvPr id="14" name="Content Placeholder 13"/>
          <p:cNvSpPr>
            <a:spLocks noGrp="1"/>
          </p:cNvSpPr>
          <p:nvPr>
            <p:ph idx="1"/>
          </p:nvPr>
        </p:nvSpPr>
        <p:spPr/>
        <p:txBody>
          <a:bodyPr/>
          <a:lstStyle/>
          <a:p>
            <a:pPr marL="514350" indent="-514350">
              <a:buFont typeface="+mj-lt"/>
              <a:buAutoNum type="arabicPeriod"/>
            </a:pPr>
            <a:r>
              <a:rPr lang="en-US" dirty="0"/>
              <a:t>Problem 1:</a:t>
            </a:r>
          </a:p>
          <a:p>
            <a:pPr lvl="1"/>
            <a:r>
              <a:rPr lang="en-US" dirty="0"/>
              <a:t>Aragon is an International Student who wants to pursue his Masters Degree in the US</a:t>
            </a:r>
          </a:p>
          <a:p>
            <a:pPr lvl="1"/>
            <a:r>
              <a:rPr lang="en-US" dirty="0"/>
              <a:t>He knows the requirements of each college he wants to apply to</a:t>
            </a:r>
          </a:p>
          <a:p>
            <a:pPr lvl="1"/>
            <a:r>
              <a:rPr lang="en-US" dirty="0"/>
              <a:t>He has given all his exams and is now ready to apply</a:t>
            </a:r>
          </a:p>
          <a:p>
            <a:pPr marL="514350" indent="-514350">
              <a:buFont typeface="+mj-lt"/>
              <a:buAutoNum type="arabicPeriod"/>
            </a:pPr>
            <a:r>
              <a:rPr lang="en-US" dirty="0"/>
              <a:t>Problem 2:</a:t>
            </a:r>
          </a:p>
          <a:p>
            <a:pPr lvl="1"/>
            <a:r>
              <a:rPr lang="en-US" dirty="0"/>
              <a:t>University of Gondor has close to 1000 applicants for admission</a:t>
            </a:r>
          </a:p>
          <a:p>
            <a:pPr lvl="1"/>
            <a:r>
              <a:rPr lang="en-US" dirty="0"/>
              <a:t>If each application takes 5 hours manually, then the whole set would take close to 5000 hours approximately</a:t>
            </a:r>
          </a:p>
          <a:p>
            <a:pPr lvl="1"/>
            <a:r>
              <a:rPr lang="en-US" dirty="0"/>
              <a:t>This can be avoided by using data of previous admits and rejects.</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60468" y="482600"/>
            <a:ext cx="1811019" cy="1469108"/>
          </a:xfrm>
          <a:prstGeom prst="rect">
            <a:avLst/>
          </a:prstGeom>
        </p:spPr>
      </p:pic>
    </p:spTree>
    <p:extLst>
      <p:ext uri="{BB962C8B-B14F-4D97-AF65-F5344CB8AC3E}">
        <p14:creationId xmlns:p14="http://schemas.microsoft.com/office/powerpoint/2010/main" val="1795219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81844" y="2564904"/>
            <a:ext cx="10360501" cy="1219200"/>
          </a:xfrm>
        </p:spPr>
        <p:txBody>
          <a:bodyPr/>
          <a:lstStyle/>
          <a:p>
            <a:pPr algn="ctr"/>
            <a:r>
              <a:rPr lang="en-US" dirty="0"/>
              <a:t>Fin.</a:t>
            </a:r>
          </a:p>
        </p:txBody>
      </p:sp>
    </p:spTree>
    <p:extLst>
      <p:ext uri="{BB962C8B-B14F-4D97-AF65-F5344CB8AC3E}">
        <p14:creationId xmlns:p14="http://schemas.microsoft.com/office/powerpoint/2010/main" val="1464113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162" y="482600"/>
            <a:ext cx="10360501" cy="570136"/>
          </a:xfrm>
        </p:spPr>
        <p:txBody>
          <a:bodyPr/>
          <a:lstStyle/>
          <a:p>
            <a:r>
              <a:rPr lang="en-US" dirty="0"/>
              <a:t>Goals</a:t>
            </a:r>
          </a:p>
        </p:txBody>
      </p:sp>
      <p:sp>
        <p:nvSpPr>
          <p:cNvPr id="3" name="Content Placeholder 2"/>
          <p:cNvSpPr>
            <a:spLocks noGrp="1"/>
          </p:cNvSpPr>
          <p:nvPr>
            <p:ph idx="1"/>
          </p:nvPr>
        </p:nvSpPr>
        <p:spPr>
          <a:xfrm>
            <a:off x="914162" y="1196752"/>
            <a:ext cx="10360501" cy="5077049"/>
          </a:xfrm>
        </p:spPr>
        <p:txBody>
          <a:bodyPr/>
          <a:lstStyle/>
          <a:p>
            <a:pPr marL="0" indent="0">
              <a:buNone/>
            </a:pPr>
            <a:r>
              <a:rPr lang="en-US" b="1" u="sng" dirty="0"/>
              <a:t>University Selection:</a:t>
            </a:r>
          </a:p>
          <a:p>
            <a:pPr marL="0" indent="0">
              <a:buNone/>
            </a:pPr>
            <a:r>
              <a:rPr lang="en-US" dirty="0"/>
              <a:t>To find the probability for a student to get an admit in the university before applying</a:t>
            </a:r>
          </a:p>
          <a:p>
            <a:pPr marL="0" indent="0">
              <a:buNone/>
            </a:pPr>
            <a:r>
              <a:rPr lang="en-US" b="1" u="sng" dirty="0"/>
              <a:t>Student Selection:</a:t>
            </a:r>
          </a:p>
          <a:p>
            <a:pPr marL="0" indent="0">
              <a:buNone/>
            </a:pPr>
            <a:r>
              <a:rPr lang="en-US" dirty="0"/>
              <a:t>To develop a model based on previous years data of the students who got admits or rejects in a particular university</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30516" y="4053112"/>
            <a:ext cx="3714750" cy="2790825"/>
          </a:xfrm>
          <a:prstGeom prst="rect">
            <a:avLst/>
          </a:prstGeom>
        </p:spPr>
      </p:pic>
    </p:spTree>
    <p:extLst>
      <p:ext uri="{BB962C8B-B14F-4D97-AF65-F5344CB8AC3E}">
        <p14:creationId xmlns:p14="http://schemas.microsoft.com/office/powerpoint/2010/main" val="1362246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162" y="482600"/>
            <a:ext cx="10360501" cy="642144"/>
          </a:xfrm>
        </p:spPr>
        <p:txBody>
          <a:bodyPr/>
          <a:lstStyle/>
          <a:p>
            <a:r>
              <a:rPr lang="en-US" dirty="0"/>
              <a:t>Data</a:t>
            </a:r>
          </a:p>
        </p:txBody>
      </p:sp>
      <p:sp>
        <p:nvSpPr>
          <p:cNvPr id="3" name="Content Placeholder 2"/>
          <p:cNvSpPr>
            <a:spLocks noGrp="1"/>
          </p:cNvSpPr>
          <p:nvPr>
            <p:ph idx="1"/>
          </p:nvPr>
        </p:nvSpPr>
        <p:spPr>
          <a:xfrm>
            <a:off x="914162" y="1124744"/>
            <a:ext cx="10360501" cy="5149057"/>
          </a:xfrm>
        </p:spPr>
        <p:txBody>
          <a:bodyPr>
            <a:normAutofit/>
          </a:bodyPr>
          <a:lstStyle/>
          <a:p>
            <a:r>
              <a:rPr lang="en-US" dirty="0"/>
              <a:t>University Dataset for determining university decision</a:t>
            </a:r>
          </a:p>
          <a:p>
            <a:pPr lvl="1">
              <a:buFont typeface="Wingdings" panose="05000000000000000000" pitchFamily="2" charset="2"/>
              <a:buChar char="Ø"/>
            </a:pPr>
            <a:r>
              <a:rPr lang="en-US" dirty="0"/>
              <a:t>1686 rows with 18 columns</a:t>
            </a:r>
          </a:p>
          <a:p>
            <a:r>
              <a:rPr lang="en-US" dirty="0"/>
              <a:t>Student Dataset for determining student probability to get admit</a:t>
            </a:r>
          </a:p>
          <a:p>
            <a:pPr lvl="1">
              <a:buFont typeface="Wingdings" panose="05000000000000000000" pitchFamily="2" charset="2"/>
              <a:buChar char="Ø"/>
            </a:pPr>
            <a:r>
              <a:rPr lang="en-US" dirty="0"/>
              <a:t>10 datasets each containing 50 to 200 records of data.</a:t>
            </a:r>
          </a:p>
          <a:p>
            <a:r>
              <a:rPr lang="en-US" dirty="0"/>
              <a:t>Work Experience, GRE Score, TOEFL Score, Undergrad University, Name of Student, Result, Major… etc.</a:t>
            </a:r>
          </a:p>
          <a:p>
            <a:r>
              <a:rPr lang="en-US" dirty="0"/>
              <a:t>Data Source: Facebook Community</a:t>
            </a:r>
          </a:p>
          <a:p>
            <a:pPr lvl="1">
              <a:buFont typeface="Wingdings" panose="05000000000000000000" pitchFamily="2" charset="2"/>
              <a:buChar char="Ø"/>
            </a:pPr>
            <a:endParaRPr lang="en-US" dirty="0"/>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69847" y="4473601"/>
            <a:ext cx="3600400" cy="1800200"/>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1431376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61764" y="332656"/>
            <a:ext cx="11665296" cy="6192688"/>
          </a:xfrm>
        </p:spPr>
      </p:pic>
    </p:spTree>
    <p:extLst>
      <p:ext uri="{BB962C8B-B14F-4D97-AF65-F5344CB8AC3E}">
        <p14:creationId xmlns:p14="http://schemas.microsoft.com/office/powerpoint/2010/main" val="1879799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162" y="482600"/>
            <a:ext cx="10360501" cy="624055"/>
          </a:xfrm>
        </p:spPr>
        <p:txBody>
          <a:bodyPr/>
          <a:lstStyle/>
          <a:p>
            <a:r>
              <a:rPr lang="en-US" dirty="0"/>
              <a:t>Data Issues</a:t>
            </a:r>
          </a:p>
        </p:txBody>
      </p:sp>
      <p:sp>
        <p:nvSpPr>
          <p:cNvPr id="3" name="Content Placeholder 2"/>
          <p:cNvSpPr>
            <a:spLocks noGrp="1"/>
          </p:cNvSpPr>
          <p:nvPr>
            <p:ph idx="1"/>
          </p:nvPr>
        </p:nvSpPr>
        <p:spPr>
          <a:xfrm>
            <a:off x="914163" y="1803401"/>
            <a:ext cx="4820210" cy="4470400"/>
          </a:xfrm>
        </p:spPr>
        <p:txBody>
          <a:bodyPr/>
          <a:lstStyle/>
          <a:p>
            <a:r>
              <a:rPr lang="en-US" dirty="0"/>
              <a:t>Noisy</a:t>
            </a:r>
          </a:p>
          <a:p>
            <a:r>
              <a:rPr lang="en-US" dirty="0"/>
              <a:t>Unformatted</a:t>
            </a:r>
          </a:p>
          <a:p>
            <a:r>
              <a:rPr lang="en-US" dirty="0"/>
              <a:t>Inconsistent</a:t>
            </a:r>
          </a:p>
          <a:p>
            <a:r>
              <a:rPr lang="en-US" dirty="0"/>
              <a:t>Data Quality</a:t>
            </a:r>
          </a:p>
          <a:p>
            <a:r>
              <a:rPr lang="en-US" dirty="0"/>
              <a:t>Performance</a:t>
            </a:r>
          </a:p>
          <a:p>
            <a:r>
              <a:rPr lang="en-US" dirty="0"/>
              <a:t>Data Skewness </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34373" y="1803401"/>
            <a:ext cx="5832647" cy="3773654"/>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398488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162" y="482600"/>
            <a:ext cx="10360501" cy="570136"/>
          </a:xfrm>
        </p:spPr>
        <p:txBody>
          <a:bodyPr/>
          <a:lstStyle/>
          <a:p>
            <a:r>
              <a:rPr lang="en-US" dirty="0"/>
              <a:t>Data Pre-Processing</a:t>
            </a:r>
          </a:p>
        </p:txBody>
      </p:sp>
      <p:sp>
        <p:nvSpPr>
          <p:cNvPr id="12" name="Content Placeholder 11"/>
          <p:cNvSpPr>
            <a:spLocks noGrp="1"/>
          </p:cNvSpPr>
          <p:nvPr>
            <p:ph sz="half" idx="1"/>
          </p:nvPr>
        </p:nvSpPr>
        <p:spPr>
          <a:xfrm>
            <a:off x="914162" y="1803401"/>
            <a:ext cx="6332378" cy="4470400"/>
          </a:xfrm>
        </p:spPr>
        <p:txBody>
          <a:bodyPr/>
          <a:lstStyle/>
          <a:p>
            <a:r>
              <a:rPr lang="en-US" dirty="0"/>
              <a:t>Data Cleaning</a:t>
            </a:r>
          </a:p>
          <a:p>
            <a:pPr lvl="1">
              <a:buFont typeface="Wingdings" panose="05000000000000000000" pitchFamily="2" charset="2"/>
              <a:buChar char="ü"/>
            </a:pPr>
            <a:r>
              <a:rPr lang="en-US" dirty="0"/>
              <a:t>Raw Data</a:t>
            </a:r>
          </a:p>
          <a:p>
            <a:pPr lvl="1">
              <a:buFont typeface="Wingdings" panose="05000000000000000000" pitchFamily="2" charset="2"/>
              <a:buChar char="ü"/>
            </a:pPr>
            <a:r>
              <a:rPr lang="en-US" dirty="0"/>
              <a:t>Technically correct data</a:t>
            </a:r>
          </a:p>
          <a:p>
            <a:pPr lvl="1">
              <a:buFont typeface="Wingdings" panose="05000000000000000000" pitchFamily="2" charset="2"/>
              <a:buChar char="ü"/>
            </a:pPr>
            <a:r>
              <a:rPr lang="en-US" dirty="0"/>
              <a:t>Consistent data</a:t>
            </a:r>
          </a:p>
          <a:p>
            <a:r>
              <a:rPr lang="en-US" dirty="0"/>
              <a:t>Feature Scaling</a:t>
            </a:r>
          </a:p>
          <a:p>
            <a:r>
              <a:rPr lang="en-US" dirty="0"/>
              <a:t>Statistical Results</a:t>
            </a:r>
          </a:p>
        </p:txBody>
      </p:sp>
      <p:pic>
        <p:nvPicPr>
          <p:cNvPr id="14" name="Content Placeholder 13"/>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759536" y="1803400"/>
            <a:ext cx="4523626" cy="4470401"/>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1127289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914162" y="482600"/>
            <a:ext cx="10360501" cy="570136"/>
          </a:xfrm>
        </p:spPr>
        <p:txBody>
          <a:bodyPr/>
          <a:lstStyle/>
          <a:p>
            <a:r>
              <a:rPr lang="en-US" dirty="0"/>
              <a:t>Details</a:t>
            </a:r>
          </a:p>
        </p:txBody>
      </p:sp>
      <p:sp>
        <p:nvSpPr>
          <p:cNvPr id="6" name="Content Placeholder 5"/>
          <p:cNvSpPr>
            <a:spLocks noGrp="1"/>
          </p:cNvSpPr>
          <p:nvPr>
            <p:ph idx="1"/>
          </p:nvPr>
        </p:nvSpPr>
        <p:spPr/>
        <p:txBody>
          <a:bodyPr>
            <a:normAutofit fontScale="92500" lnSpcReduction="10000"/>
          </a:bodyPr>
          <a:lstStyle/>
          <a:p>
            <a:r>
              <a:rPr lang="en-US" dirty="0"/>
              <a:t>Result, GRE, AWA, TOEFL and Percentage are the columns, based on which the Student Selection model is designed</a:t>
            </a:r>
          </a:p>
          <a:p>
            <a:pPr lvl="1">
              <a:buFont typeface="Wingdings" panose="05000000000000000000" pitchFamily="2" charset="2"/>
              <a:buChar char="ü"/>
            </a:pPr>
            <a:r>
              <a:rPr lang="en-US" dirty="0"/>
              <a:t>Using mean of the values for missing values of AWA and TOEFL.</a:t>
            </a:r>
          </a:p>
          <a:p>
            <a:pPr lvl="1">
              <a:buFont typeface="Wingdings" panose="05000000000000000000" pitchFamily="2" charset="2"/>
              <a:buChar char="ü"/>
            </a:pPr>
            <a:r>
              <a:rPr lang="en-US" dirty="0"/>
              <a:t>Changing categorical data to numeric value.</a:t>
            </a:r>
          </a:p>
          <a:p>
            <a:pPr lvl="1">
              <a:buFont typeface="Wingdings" panose="05000000000000000000" pitchFamily="2" charset="2"/>
              <a:buChar char="ü"/>
            </a:pPr>
            <a:r>
              <a:rPr lang="en-US" dirty="0"/>
              <a:t>Ignoring record for percentage is not present.</a:t>
            </a:r>
          </a:p>
          <a:p>
            <a:r>
              <a:rPr lang="en-US" dirty="0"/>
              <a:t>GRE, AWA, TOEFL and percentage are columns based on which model is designed for getting probability of student getting admit to university.</a:t>
            </a:r>
          </a:p>
          <a:p>
            <a:pPr lvl="1">
              <a:buFont typeface="Wingdings" panose="05000000000000000000" pitchFamily="2" charset="2"/>
              <a:buChar char="ü"/>
            </a:pPr>
            <a:r>
              <a:rPr lang="en-US" dirty="0"/>
              <a:t>Same as above except second point.</a:t>
            </a:r>
          </a:p>
          <a:p>
            <a:r>
              <a:rPr lang="en-US" dirty="0"/>
              <a:t>Feature Scaling of all the column used to design model except Result column.</a:t>
            </a:r>
          </a:p>
          <a:p>
            <a:endParaRPr lang="en-US" dirty="0"/>
          </a:p>
        </p:txBody>
      </p:sp>
    </p:spTree>
    <p:extLst>
      <p:ext uri="{BB962C8B-B14F-4D97-AF65-F5344CB8AC3E}">
        <p14:creationId xmlns:p14="http://schemas.microsoft.com/office/powerpoint/2010/main" val="3233010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Red Radial 16x9">
  <a:themeElements>
    <a:clrScheme name="RedRadial_16x9">
      <a:dk1>
        <a:sysClr val="windowText" lastClr="000000"/>
      </a:dk1>
      <a:lt1>
        <a:sysClr val="window" lastClr="FFFFFF"/>
      </a:lt1>
      <a:dk2>
        <a:srgbClr val="960000"/>
      </a:dk2>
      <a:lt2>
        <a:srgbClr val="BCB49E"/>
      </a:lt2>
      <a:accent1>
        <a:srgbClr val="DDA859"/>
      </a:accent1>
      <a:accent2>
        <a:srgbClr val="968A68"/>
      </a:accent2>
      <a:accent3>
        <a:srgbClr val="D3432B"/>
      </a:accent3>
      <a:accent4>
        <a:srgbClr val="BD9B47"/>
      </a:accent4>
      <a:accent5>
        <a:srgbClr val="618F91"/>
      </a:accent5>
      <a:accent6>
        <a:srgbClr val="DD7323"/>
      </a:accent6>
      <a:hlink>
        <a:srgbClr val="DDA859"/>
      </a:hlink>
      <a:folHlink>
        <a:srgbClr val="968A68"/>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xtreme Shadow">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gradFill rotWithShape="1">
          <a:gsLst>
            <a:gs pos="0">
              <a:schemeClr val="phClr">
                <a:tint val="100000"/>
                <a:shade val="80000"/>
                <a:satMod val="100000"/>
              </a:schemeClr>
            </a:gs>
            <a:gs pos="65000">
              <a:schemeClr val="phClr">
                <a:tint val="100000"/>
                <a:shade val="40000"/>
                <a:satMod val="100000"/>
              </a:schemeClr>
            </a:gs>
            <a:gs pos="100000">
              <a:schemeClr val="phClr">
                <a:shade val="5000"/>
                <a:satMod val="100000"/>
              </a:schemeClr>
            </a:gs>
          </a:gsLst>
          <a:path path="circle">
            <a:fillToRect l="25000" t="25000" r="25000" b="25000"/>
          </a:path>
        </a:gradFill>
        <a:gradFill flip="none" rotWithShape="1">
          <a:gsLst>
            <a:gs pos="17000">
              <a:schemeClr val="phClr"/>
            </a:gs>
            <a:gs pos="71000">
              <a:schemeClr val="phClr">
                <a:tint val="100000"/>
                <a:shade val="40000"/>
                <a:satMod val="100000"/>
              </a:schemeClr>
            </a:gs>
            <a:gs pos="100000">
              <a:schemeClr val="phClr">
                <a:shade val="5000"/>
                <a:satMod val="100000"/>
              </a:schemeClr>
            </a:gs>
          </a:gsLst>
          <a:path path="circle">
            <a:fillToRect l="50000" t="50000" r="50000" b="50000"/>
          </a:path>
          <a:tileRect/>
        </a:grad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800"/>
        </a:defPPr>
      </a:lstStyle>
    </a:txDef>
  </a:objectDefaults>
  <a:extraClrSchemeLst/>
  <a:extLst>
    <a:ext uri="{05A4C25C-085E-4340-85A3-A5531E510DB2}">
      <thm15:themeFamily xmlns:thm15="http://schemas.microsoft.com/office/thememl/2012/main" name="TF02804895" id="{68999234-8DFD-4917-9E9A-A1A0AECD5E67}" vid="{F8691E0C-9980-4F34-AB76-18F64CB286D1}"/>
    </a:ext>
  </a:extLst>
</a:theme>
</file>

<file path=ppt/theme/theme2.xml><?xml version="1.0" encoding="utf-8"?>
<a:theme xmlns:a="http://schemas.openxmlformats.org/drawingml/2006/main" name="Office Theme">
  <a:themeElements>
    <a:clrScheme name="RedRadial_16x9">
      <a:dk1>
        <a:sysClr val="windowText" lastClr="000000"/>
      </a:dk1>
      <a:lt1>
        <a:sysClr val="window" lastClr="FFFFFF"/>
      </a:lt1>
      <a:dk2>
        <a:srgbClr val="960000"/>
      </a:dk2>
      <a:lt2>
        <a:srgbClr val="BCB49E"/>
      </a:lt2>
      <a:accent1>
        <a:srgbClr val="DDA859"/>
      </a:accent1>
      <a:accent2>
        <a:srgbClr val="968A68"/>
      </a:accent2>
      <a:accent3>
        <a:srgbClr val="D3432B"/>
      </a:accent3>
      <a:accent4>
        <a:srgbClr val="BD9B47"/>
      </a:accent4>
      <a:accent5>
        <a:srgbClr val="618F91"/>
      </a:accent5>
      <a:accent6>
        <a:srgbClr val="DD7323"/>
      </a:accent6>
      <a:hlink>
        <a:srgbClr val="DDA859"/>
      </a:hlink>
      <a:folHlink>
        <a:srgbClr val="968A68"/>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xtreme Shadow">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gradFill rotWithShape="1">
          <a:gsLst>
            <a:gs pos="0">
              <a:schemeClr val="phClr">
                <a:tint val="100000"/>
                <a:shade val="80000"/>
                <a:satMod val="100000"/>
              </a:schemeClr>
            </a:gs>
            <a:gs pos="65000">
              <a:schemeClr val="phClr">
                <a:tint val="100000"/>
                <a:shade val="40000"/>
                <a:satMod val="100000"/>
              </a:schemeClr>
            </a:gs>
            <a:gs pos="100000">
              <a:schemeClr val="phClr">
                <a:shade val="5000"/>
                <a:satMod val="100000"/>
              </a:schemeClr>
            </a:gs>
          </a:gsLst>
          <a:path path="circle">
            <a:fillToRect l="25000" t="25000" r="25000" b="25000"/>
          </a:path>
        </a:gradFill>
        <a:gradFill flip="none" rotWithShape="1">
          <a:gsLst>
            <a:gs pos="17000">
              <a:schemeClr val="phClr"/>
            </a:gs>
            <a:gs pos="71000">
              <a:schemeClr val="phClr">
                <a:tint val="100000"/>
                <a:shade val="40000"/>
                <a:satMod val="100000"/>
              </a:schemeClr>
            </a:gs>
            <a:gs pos="100000">
              <a:schemeClr val="phClr">
                <a:shade val="5000"/>
                <a:satMod val="10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Office Theme">
  <a:themeElements>
    <a:clrScheme name="RedRadial_16x9">
      <a:dk1>
        <a:sysClr val="windowText" lastClr="000000"/>
      </a:dk1>
      <a:lt1>
        <a:sysClr val="window" lastClr="FFFFFF"/>
      </a:lt1>
      <a:dk2>
        <a:srgbClr val="960000"/>
      </a:dk2>
      <a:lt2>
        <a:srgbClr val="BCB49E"/>
      </a:lt2>
      <a:accent1>
        <a:srgbClr val="DDA859"/>
      </a:accent1>
      <a:accent2>
        <a:srgbClr val="968A68"/>
      </a:accent2>
      <a:accent3>
        <a:srgbClr val="D3432B"/>
      </a:accent3>
      <a:accent4>
        <a:srgbClr val="BD9B47"/>
      </a:accent4>
      <a:accent5>
        <a:srgbClr val="618F91"/>
      </a:accent5>
      <a:accent6>
        <a:srgbClr val="DD7323"/>
      </a:accent6>
      <a:hlink>
        <a:srgbClr val="DDA859"/>
      </a:hlink>
      <a:folHlink>
        <a:srgbClr val="968A68"/>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xtreme Shadow">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gradFill rotWithShape="1">
          <a:gsLst>
            <a:gs pos="0">
              <a:schemeClr val="phClr">
                <a:tint val="100000"/>
                <a:shade val="80000"/>
                <a:satMod val="100000"/>
              </a:schemeClr>
            </a:gs>
            <a:gs pos="65000">
              <a:schemeClr val="phClr">
                <a:tint val="100000"/>
                <a:shade val="40000"/>
                <a:satMod val="100000"/>
              </a:schemeClr>
            </a:gs>
            <a:gs pos="100000">
              <a:schemeClr val="phClr">
                <a:shade val="5000"/>
                <a:satMod val="100000"/>
              </a:schemeClr>
            </a:gs>
          </a:gsLst>
          <a:path path="circle">
            <a:fillToRect l="25000" t="25000" r="25000" b="25000"/>
          </a:path>
        </a:gradFill>
        <a:gradFill flip="none" rotWithShape="1">
          <a:gsLst>
            <a:gs pos="17000">
              <a:schemeClr val="phClr"/>
            </a:gs>
            <a:gs pos="71000">
              <a:schemeClr val="phClr">
                <a:tint val="100000"/>
                <a:shade val="40000"/>
                <a:satMod val="100000"/>
              </a:schemeClr>
            </a:gs>
            <a:gs pos="100000">
              <a:schemeClr val="phClr">
                <a:shade val="5000"/>
                <a:satMod val="100000"/>
              </a:schemeClr>
            </a:gs>
          </a:gsLst>
          <a:path path="circle">
            <a:fillToRect l="50000" t="50000" r="50000" b="50000"/>
          </a:path>
          <a:tileRect/>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false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1380992</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template makes an impression with its bold red background, radial sunburst pattern, and contrasting black title bar. Consider it for your small business or marketing presentation. Or, take advantage of the red color scheme to make a holiday-themed presentation.  Compatible with PowerPoint 2013 and later, this template offers a variety of slide layouts including title slides, bulleted lists, photo with captions, a sample chart, and blank slide, all in a widescreen (16X9) format.
</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2011-12-19T18:35:00+00:00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2035-01-01T08:00:00+00:00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TP102804893</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725212</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REDMOND\v-vaddu</DisplayName>
        <AccountId>2567</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14</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A765CE0-A8A0-42E0-82D2-3F870DB4D5F7}">
  <ds:schemaRefs>
    <ds:schemaRef ds:uri="http://schemas.microsoft.com/sharepoint/v3/contenttype/forms"/>
  </ds:schemaRefs>
</ds:datastoreItem>
</file>

<file path=customXml/itemProps2.xml><?xml version="1.0" encoding="utf-8"?>
<ds:datastoreItem xmlns:ds="http://schemas.openxmlformats.org/officeDocument/2006/customXml" ds:itemID="{45076977-ECB7-44C2-A70D-853BB6B41242}">
  <ds:schemaRefs>
    <ds:schemaRef ds:uri="http://purl.org/dc/elements/1.1/"/>
    <ds:schemaRef ds:uri="http://schemas.microsoft.com/office/2006/metadata/properties"/>
    <ds:schemaRef ds:uri="http://schemas.microsoft.com/office/infopath/2007/PartnerControls"/>
    <ds:schemaRef ds:uri="http://purl.org/dc/terms/"/>
    <ds:schemaRef ds:uri="http://schemas.microsoft.com/office/2006/documentManagement/types"/>
    <ds:schemaRef ds:uri="4873beb7-5857-4685-be1f-d57550cc96cc"/>
    <ds:schemaRef ds:uri="http://schemas.openxmlformats.org/package/2006/metadata/core-properties"/>
    <ds:schemaRef ds:uri="http://www.w3.org/XML/1998/namespace"/>
    <ds:schemaRef ds:uri="http://purl.org/dc/dcmitype/"/>
  </ds:schemaRefs>
</ds:datastoreItem>
</file>

<file path=customXml/itemProps3.xml><?xml version="1.0" encoding="utf-8"?>
<ds:datastoreItem xmlns:ds="http://schemas.openxmlformats.org/officeDocument/2006/customXml" ds:itemID="{41BC18E0-614B-4152-A3EE-8AA2B60C72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Red radial lines presentation (widescreen)</Template>
  <TotalTime>952</TotalTime>
  <Words>777</Words>
  <Application>Microsoft Office PowerPoint</Application>
  <PresentationFormat>Custom</PresentationFormat>
  <Paragraphs>290</Paragraphs>
  <Slides>30</Slides>
  <Notes>29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Calibri</vt:lpstr>
      <vt:lpstr>Cambria</vt:lpstr>
      <vt:lpstr>Cambria Math</vt:lpstr>
      <vt:lpstr>Times New Roman</vt:lpstr>
      <vt:lpstr>Wingdings</vt:lpstr>
      <vt:lpstr>Red Radial 16x9</vt:lpstr>
      <vt:lpstr>Admission Prediction System</vt:lpstr>
      <vt:lpstr>Over-View</vt:lpstr>
      <vt:lpstr>Problem Statement</vt:lpstr>
      <vt:lpstr>Goals</vt:lpstr>
      <vt:lpstr>Data</vt:lpstr>
      <vt:lpstr>PowerPoint Presentation</vt:lpstr>
      <vt:lpstr>Data Issues</vt:lpstr>
      <vt:lpstr>Data Pre-Processing</vt:lpstr>
      <vt:lpstr>Details</vt:lpstr>
      <vt:lpstr>Models</vt:lpstr>
      <vt:lpstr>Model Implementation </vt:lpstr>
      <vt:lpstr>University Selection Model</vt:lpstr>
      <vt:lpstr>Demonstration</vt:lpstr>
      <vt:lpstr>Statistical Results  &amp;  Visual Analysis</vt:lpstr>
      <vt:lpstr>University Selection</vt:lpstr>
      <vt:lpstr>naïve Bayes</vt:lpstr>
      <vt:lpstr>Student Selection</vt:lpstr>
      <vt:lpstr>Naïve Bayes</vt:lpstr>
      <vt:lpstr>SVM-Linear</vt:lpstr>
      <vt:lpstr>SVM-Kernel</vt:lpstr>
      <vt:lpstr>Decision Tree</vt:lpstr>
      <vt:lpstr>Decision Tree</vt:lpstr>
      <vt:lpstr>Random Forest</vt:lpstr>
      <vt:lpstr>Random forest</vt:lpstr>
      <vt:lpstr>Demonstration</vt:lpstr>
      <vt:lpstr>Learnings</vt:lpstr>
      <vt:lpstr>Future Enhancement</vt:lpstr>
      <vt:lpstr>References</vt:lpstr>
      <vt:lpstr>Questions, Any?</vt:lpstr>
      <vt:lpstr>Fin.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University Selection</dc:title>
  <dc:creator>Anand Rawat</dc:creator>
  <cp:lastModifiedBy>Anand Rawat</cp:lastModifiedBy>
  <cp:revision>168</cp:revision>
  <dcterms:created xsi:type="dcterms:W3CDTF">2017-05-08T05:57:36Z</dcterms:created>
  <dcterms:modified xsi:type="dcterms:W3CDTF">2017-05-10T23:33:21Z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