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7" r:id="rId2"/>
  </p:sldMasterIdLst>
  <p:notesMasterIdLst>
    <p:notesMasterId r:id="rId18"/>
  </p:notesMasterIdLst>
  <p:sldIdLst>
    <p:sldId id="256" r:id="rId3"/>
    <p:sldId id="257" r:id="rId4"/>
    <p:sldId id="261" r:id="rId5"/>
    <p:sldId id="258" r:id="rId6"/>
    <p:sldId id="262" r:id="rId7"/>
    <p:sldId id="263" r:id="rId8"/>
    <p:sldId id="264" r:id="rId9"/>
    <p:sldId id="265" r:id="rId10"/>
    <p:sldId id="266" r:id="rId11"/>
    <p:sldId id="267" r:id="rId12"/>
    <p:sldId id="268" r:id="rId13"/>
    <p:sldId id="269" r:id="rId14"/>
    <p:sldId id="270" r:id="rId15"/>
    <p:sldId id="271" r:id="rId16"/>
    <p:sldId id="260"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63AF9A-6E76-4CCC-89CF-B04065708FB7}" type="slidenum">
              <a:rPr lang="en-US" smtClean="0"/>
              <a:t>2</a:t>
            </a:fld>
            <a:endParaRPr lang="en-US"/>
          </a:p>
        </p:txBody>
      </p:sp>
    </p:spTree>
    <p:extLst>
      <p:ext uri="{BB962C8B-B14F-4D97-AF65-F5344CB8AC3E}">
        <p14:creationId xmlns:p14="http://schemas.microsoft.com/office/powerpoint/2010/main" val="3757020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33289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solidFill>
                  <a:schemeClr val="bg1"/>
                </a:solidFill>
              </a:defRPr>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79878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37908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5247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063301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52118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3E4A8412-761A-4383-B863-8C44B7CF716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798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389436" y="1085850"/>
            <a:ext cx="8363937" cy="132703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9854" y="4707694"/>
            <a:ext cx="1260900" cy="290058"/>
          </a:xfrm>
          <a:prstGeom prst="rect">
            <a:avLst/>
          </a:prstGeom>
        </p:spPr>
      </p:pic>
    </p:spTree>
    <p:extLst>
      <p:ext uri="{BB962C8B-B14F-4D97-AF65-F5344CB8AC3E}">
        <p14:creationId xmlns:p14="http://schemas.microsoft.com/office/powerpoint/2010/main" val="1286262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1675586"/>
            <a:ext cx="6281777" cy="1019397"/>
          </a:xfrm>
        </p:spPr>
        <p:txBody>
          <a:bodyPr anchor="ctr" anchorCtr="0">
            <a:noAutofit/>
          </a:bodyPr>
          <a:lstStyle>
            <a:lvl1pPr>
              <a:lnSpc>
                <a:spcPct val="90000"/>
              </a:lnSpc>
              <a:defRPr sz="4949"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389437" y="3459258"/>
            <a:ext cx="4091816" cy="858697"/>
          </a:xfrm>
        </p:spPr>
        <p:txBody>
          <a:bodyPr/>
          <a:lstStyle>
            <a:lvl1pPr marL="0" indent="0">
              <a:buFont typeface="Arial" pitchFamily="34" charset="0"/>
              <a:buNone/>
              <a:defRPr sz="1799">
                <a:solidFill>
                  <a:schemeClr val="bg1">
                    <a:alpha val="98000"/>
                  </a:schemeClr>
                </a:solidFill>
                <a:latin typeface="+mj-lt"/>
              </a:defRPr>
            </a:lvl1pPr>
            <a:lvl2pPr marL="345178" indent="0">
              <a:buFont typeface="Arial" pitchFamily="34" charset="0"/>
              <a:buNone/>
              <a:defRPr/>
            </a:lvl2pPr>
            <a:lvl3pPr marL="641555" indent="0">
              <a:buFont typeface="Arial" pitchFamily="34" charset="0"/>
              <a:buNone/>
              <a:defRPr/>
            </a:lvl3pPr>
            <a:lvl4pPr marL="943883" indent="0">
              <a:buFont typeface="Arial" pitchFamily="34" charset="0"/>
              <a:buNone/>
              <a:defRPr/>
            </a:lvl4pPr>
            <a:lvl5pPr marL="120336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916" y="74070"/>
            <a:ext cx="1873800" cy="431050"/>
          </a:xfrm>
          <a:prstGeom prst="rect">
            <a:avLst/>
          </a:prstGeom>
        </p:spPr>
      </p:pic>
    </p:spTree>
    <p:extLst>
      <p:ext uri="{BB962C8B-B14F-4D97-AF65-F5344CB8AC3E}">
        <p14:creationId xmlns:p14="http://schemas.microsoft.com/office/powerpoint/2010/main" val="412598441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389436" y="1085850"/>
            <a:ext cx="8363937" cy="150041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9854" y="4707694"/>
            <a:ext cx="1260900" cy="290058"/>
          </a:xfrm>
          <a:prstGeom prst="rect">
            <a:avLst/>
          </a:prstGeom>
        </p:spPr>
      </p:pic>
    </p:spTree>
    <p:extLst>
      <p:ext uri="{BB962C8B-B14F-4D97-AF65-F5344CB8AC3E}">
        <p14:creationId xmlns:p14="http://schemas.microsoft.com/office/powerpoint/2010/main" val="5613544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7" y="171453"/>
            <a:ext cx="8363938" cy="560923"/>
          </a:xfrm>
        </p:spPr>
        <p:txBody>
          <a:bodyPr/>
          <a:lstStyle>
            <a:lvl1pPr algn="l" defTabSz="685567" rtl="0" eaLnBrk="1" latinLnBrk="0" hangingPunct="1">
              <a:lnSpc>
                <a:spcPct val="90000"/>
              </a:lnSpc>
              <a:spcBef>
                <a:spcPct val="0"/>
              </a:spcBef>
              <a:buNone/>
              <a:defRPr lang="en-US" sz="4049"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7" y="1085850"/>
            <a:ext cx="8363938" cy="1525931"/>
          </a:xfrm>
        </p:spPr>
        <p:txBody>
          <a:bodyPr/>
          <a:lstStyle>
            <a:lvl1pPr marL="0" indent="0">
              <a:spcBef>
                <a:spcPts val="0"/>
              </a:spcBef>
              <a:spcAft>
                <a:spcPts val="0"/>
              </a:spcAft>
              <a:buFont typeface="Arial" pitchFamily="34" charset="0"/>
              <a:buNone/>
              <a:defRPr lang="en-US" sz="2399" kern="1200" dirty="0" smtClean="0">
                <a:gradFill>
                  <a:gsLst>
                    <a:gs pos="0">
                      <a:srgbClr val="595959"/>
                    </a:gs>
                    <a:gs pos="86000">
                      <a:srgbClr val="595959"/>
                    </a:gs>
                  </a:gsLst>
                  <a:lin ang="5400000" scaled="0"/>
                </a:gradFill>
                <a:latin typeface="+mn-lt"/>
                <a:ea typeface="+mn-ea"/>
                <a:cs typeface="+mn-cs"/>
              </a:defRPr>
            </a:lvl1pPr>
            <a:lvl2pPr marL="516576" indent="-257098">
              <a:spcBef>
                <a:spcPts val="0"/>
              </a:spcBef>
              <a:spcAft>
                <a:spcPts val="0"/>
              </a:spcAft>
              <a:buFont typeface="Arial" pitchFamily="34" charset="0"/>
              <a:buChar char="•"/>
              <a:defRPr lang="en-US" sz="20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499"/>
            </a:lvl3pPr>
            <a:lvl4pPr marL="0" indent="0">
              <a:spcBef>
                <a:spcPts val="0"/>
              </a:spcBef>
              <a:spcAft>
                <a:spcPts val="300"/>
              </a:spcAft>
              <a:buNone/>
              <a:defRPr/>
            </a:lvl4pPr>
            <a:lvl5pPr marL="257098" indent="-257098">
              <a:spcBef>
                <a:spcPts val="0"/>
              </a:spcBef>
              <a:spcAft>
                <a:spcPts val="300"/>
              </a:spcAft>
              <a:buFont typeface="Arial" pitchFamily="34" charset="0"/>
              <a:buChar char="•"/>
              <a:defRPr/>
            </a:lvl5pPr>
            <a:lvl6pPr marL="774864" indent="-257098">
              <a:buFont typeface="Arial" pitchFamily="34" charset="0"/>
              <a:buChar char="•"/>
              <a:defRPr sz="1799">
                <a:gradFill>
                  <a:gsLst>
                    <a:gs pos="0">
                      <a:srgbClr val="595959"/>
                    </a:gs>
                    <a:gs pos="86000">
                      <a:srgbClr val="595959"/>
                    </a:gs>
                  </a:gsLst>
                  <a:lin ang="5400000" scaled="0"/>
                </a:gradFill>
              </a:defRPr>
            </a:lvl6pPr>
            <a:lvl7pPr marL="941502" indent="-169018">
              <a:defRPr>
                <a:gradFill>
                  <a:gsLst>
                    <a:gs pos="0">
                      <a:srgbClr val="595959"/>
                    </a:gs>
                    <a:gs pos="86000">
                      <a:srgbClr val="595959"/>
                    </a:gs>
                  </a:gsLst>
                  <a:lin ang="5400000" scaled="0"/>
                </a:gradFill>
              </a:defRPr>
            </a:lvl7pPr>
            <a:lvl8pPr marL="1115282" indent="-173779">
              <a:defRPr>
                <a:gradFill>
                  <a:gsLst>
                    <a:gs pos="0">
                      <a:srgbClr val="595959"/>
                    </a:gs>
                    <a:gs pos="86000">
                      <a:srgbClr val="595959"/>
                    </a:gs>
                  </a:gsLst>
                  <a:lin ang="5400000" scaled="0"/>
                </a:gradFill>
              </a:defRPr>
            </a:lvl8pPr>
          </a:lstStyle>
          <a:p>
            <a:pPr marL="259478" lvl="0" indent="-259478" algn="l" defTabSz="685567" rtl="0" eaLnBrk="1" latinLnBrk="0" hangingPunct="1">
              <a:lnSpc>
                <a:spcPct val="90000"/>
              </a:lnSpc>
              <a:spcBef>
                <a:spcPct val="20000"/>
              </a:spcBef>
              <a:buSzPct val="90000"/>
              <a:buFont typeface="Arial" pitchFamily="34" charset="0"/>
              <a:buChar char="•"/>
            </a:pPr>
            <a:r>
              <a:rPr lang="en-US"/>
              <a:t>Click to edit Master text styles</a:t>
            </a:r>
          </a:p>
          <a:p>
            <a:pPr marL="259478" lvl="1" indent="-259478" algn="l" defTabSz="685567" rtl="0" eaLnBrk="1" latinLnBrk="0" hangingPunct="1">
              <a:lnSpc>
                <a:spcPct val="90000"/>
              </a:lnSpc>
              <a:spcBef>
                <a:spcPct val="20000"/>
              </a:spcBef>
              <a:buSzPct val="90000"/>
              <a:buFont typeface="Arial" pitchFamily="34" charset="0"/>
              <a:buChar char="•"/>
            </a:pPr>
            <a:r>
              <a:rPr lang="en-US"/>
              <a:t>Second level</a:t>
            </a:r>
          </a:p>
          <a:p>
            <a:pPr marL="259478" lvl="2" indent="-259478" algn="l" defTabSz="685567" rtl="0" eaLnBrk="1" latinLnBrk="0" hangingPunct="1">
              <a:lnSpc>
                <a:spcPct val="90000"/>
              </a:lnSpc>
              <a:spcBef>
                <a:spcPct val="20000"/>
              </a:spcBef>
              <a:buSzPct val="90000"/>
              <a:buFont typeface="Arial" pitchFamily="34" charset="0"/>
              <a:buChar char="•"/>
            </a:pPr>
            <a:r>
              <a:rPr lang="en-US"/>
              <a:t>Third level</a:t>
            </a:r>
          </a:p>
          <a:p>
            <a:pPr marL="259478" lvl="3" indent="-259478" algn="l" defTabSz="685567" rtl="0" eaLnBrk="1" latinLnBrk="0" hangingPunct="1">
              <a:lnSpc>
                <a:spcPct val="90000"/>
              </a:lnSpc>
              <a:spcBef>
                <a:spcPct val="20000"/>
              </a:spcBef>
              <a:buSzPct val="90000"/>
              <a:buFont typeface="Arial" pitchFamily="34" charset="0"/>
              <a:buChar char="•"/>
            </a:pPr>
            <a:r>
              <a:rPr lang="en-US"/>
              <a:t>Fourth level</a:t>
            </a:r>
          </a:p>
          <a:p>
            <a:pPr marL="259478" lvl="4" indent="-259478" algn="l" defTabSz="685567"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9854" y="4707694"/>
            <a:ext cx="1260900" cy="290058"/>
          </a:xfrm>
          <a:prstGeom prst="rect">
            <a:avLst/>
          </a:prstGeom>
        </p:spPr>
      </p:pic>
    </p:spTree>
    <p:extLst>
      <p:ext uri="{BB962C8B-B14F-4D97-AF65-F5344CB8AC3E}">
        <p14:creationId xmlns:p14="http://schemas.microsoft.com/office/powerpoint/2010/main" val="29620453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7" y="171453"/>
            <a:ext cx="8363938" cy="560923"/>
          </a:xfrm>
        </p:spPr>
        <p:txBody>
          <a:bodyPr/>
          <a:lstStyle>
            <a:lvl1pPr>
              <a:defRPr sz="4049"/>
            </a:lvl1pPr>
          </a:lstStyle>
          <a:p>
            <a:r>
              <a:rPr lang="en-US"/>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08" indent="-255908">
              <a:lnSpc>
                <a:spcPct val="90000"/>
              </a:lnSpc>
              <a:buSzPct val="80000"/>
              <a:buFont typeface="Arial" pitchFamily="34" charset="0"/>
              <a:buChar char="•"/>
              <a:defRPr sz="2399"/>
            </a:lvl1pPr>
            <a:lvl2pPr marL="470156" indent="-214248">
              <a:lnSpc>
                <a:spcPct val="90000"/>
              </a:lnSpc>
              <a:buSzPct val="80000"/>
              <a:buFont typeface="Arial" pitchFamily="34" charset="0"/>
              <a:buChar char="•"/>
              <a:defRPr sz="2099"/>
            </a:lvl2pPr>
            <a:lvl3pPr marL="685595" indent="-215439">
              <a:lnSpc>
                <a:spcPct val="90000"/>
              </a:lnSpc>
              <a:buSzPct val="80000"/>
              <a:buFont typeface="Arial" pitchFamily="34" charset="0"/>
              <a:buChar char="•"/>
              <a:defRPr sz="1799"/>
            </a:lvl3pPr>
            <a:lvl4pPr marL="1284299" indent="-169018">
              <a:lnSpc>
                <a:spcPct val="90000"/>
              </a:lnSpc>
              <a:buSzPct val="80000"/>
              <a:buFont typeface="Arial" pitchFamily="34" charset="0"/>
              <a:buChar char="•"/>
              <a:defRPr sz="1499"/>
            </a:lvl4pPr>
            <a:lvl5pPr marL="1458079" indent="-173779">
              <a:lnSpc>
                <a:spcPct val="90000"/>
              </a:lnSpc>
              <a:buSzPct val="80000"/>
              <a:buFont typeface="Arial" pitchFamily="34" charset="0"/>
              <a:buChar char="•"/>
              <a:defRPr sz="1499"/>
            </a:lvl5pPr>
            <a:lvl6pPr>
              <a:defRPr sz="1349"/>
            </a:lvl6pPr>
            <a:lvl7pPr>
              <a:defRPr sz="1349"/>
            </a:lvl7pPr>
            <a:lvl8pPr>
              <a:defRPr sz="1349"/>
            </a:lvl8pPr>
            <a:lvl9pPr>
              <a:defRPr sz="13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7502" y="1085850"/>
            <a:ext cx="4115872" cy="1832040"/>
          </a:xfrm>
        </p:spPr>
        <p:txBody>
          <a:bodyPr/>
          <a:lstStyle>
            <a:lvl1pPr marL="342797"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1pPr>
            <a:lvl2pPr marL="598705" indent="-342797">
              <a:lnSpc>
                <a:spcPct val="90000"/>
              </a:lnSpc>
              <a:buSzPct val="80000"/>
              <a:buFont typeface="Arial" pitchFamily="34" charset="0"/>
              <a:buChar char="•"/>
              <a:defRPr lang="en-US" sz="2099" kern="1200" dirty="0" smtClean="0">
                <a:gradFill>
                  <a:gsLst>
                    <a:gs pos="0">
                      <a:srgbClr val="595959"/>
                    </a:gs>
                    <a:gs pos="86000">
                      <a:srgbClr val="595959"/>
                    </a:gs>
                  </a:gsLst>
                  <a:lin ang="5400000" scaled="0"/>
                </a:gradFill>
                <a:latin typeface="+mn-lt"/>
                <a:ea typeface="+mn-ea"/>
                <a:cs typeface="+mn-cs"/>
              </a:defRPr>
            </a:lvl2pPr>
            <a:lvl3pPr marL="727253" indent="-257098">
              <a:lnSpc>
                <a:spcPct val="90000"/>
              </a:lnSpc>
              <a:buSzPct val="80000"/>
              <a:buFont typeface="Arial" pitchFamily="34" charset="0"/>
              <a:buChar char="•"/>
              <a:defRPr lang="en-US" sz="1799" kern="1200" dirty="0" smtClean="0">
                <a:gradFill>
                  <a:gsLst>
                    <a:gs pos="0">
                      <a:srgbClr val="595959"/>
                    </a:gs>
                    <a:gs pos="86000">
                      <a:srgbClr val="595959"/>
                    </a:gs>
                  </a:gsLst>
                  <a:lin ang="5400000" scaled="0"/>
                </a:gradFill>
                <a:latin typeface="+mn-lt"/>
                <a:ea typeface="+mn-ea"/>
                <a:cs typeface="+mn-cs"/>
              </a:defRPr>
            </a:lvl3pPr>
            <a:lvl4pPr marL="1372379" indent="-257098">
              <a:lnSpc>
                <a:spcPct val="90000"/>
              </a:lnSpc>
              <a:buSzPct val="80000"/>
              <a:buFont typeface="Arial" pitchFamily="34" charset="0"/>
              <a:buChar char="•"/>
              <a:defRPr lang="en-US" sz="1499" kern="1200" dirty="0" smtClean="0">
                <a:gradFill>
                  <a:gsLst>
                    <a:gs pos="0">
                      <a:srgbClr val="595959"/>
                    </a:gs>
                    <a:gs pos="86000">
                      <a:srgbClr val="595959"/>
                    </a:gs>
                  </a:gsLst>
                  <a:lin ang="5400000" scaled="0"/>
                </a:gradFill>
                <a:latin typeface="+mn-lt"/>
                <a:ea typeface="+mn-ea"/>
                <a:cs typeface="+mn-cs"/>
              </a:defRPr>
            </a:lvl4pPr>
            <a:lvl5pPr marL="1541397" indent="-257098">
              <a:lnSpc>
                <a:spcPct val="90000"/>
              </a:lnSpc>
              <a:buSzPct val="80000"/>
              <a:buFont typeface="Arial" pitchFamily="34" charset="0"/>
              <a:buChar char="•"/>
              <a:defRPr lang="en-US" sz="1499" kern="1200" dirty="0">
                <a:gradFill>
                  <a:gsLst>
                    <a:gs pos="0">
                      <a:srgbClr val="595959"/>
                    </a:gs>
                    <a:gs pos="86000">
                      <a:srgbClr val="595959"/>
                    </a:gs>
                  </a:gsLst>
                  <a:lin ang="5400000" scaled="0"/>
                </a:gradFill>
                <a:latin typeface="+mn-lt"/>
                <a:ea typeface="+mn-ea"/>
                <a:cs typeface="+mn-cs"/>
              </a:defRPr>
            </a:lvl5pPr>
            <a:lvl6pPr>
              <a:defRPr sz="1349"/>
            </a:lvl6pPr>
            <a:lvl7pPr>
              <a:defRPr sz="1349"/>
            </a:lvl7pPr>
            <a:lvl8pPr>
              <a:defRPr sz="1349"/>
            </a:lvl8pPr>
            <a:lvl9pPr>
              <a:defRPr sz="1349"/>
            </a:lvl9pPr>
          </a:lstStyle>
          <a:p>
            <a:pPr marL="255908" lvl="0" indent="-255908" algn="l" defTabSz="685567" rtl="0" eaLnBrk="1" latinLnBrk="0" hangingPunct="1">
              <a:lnSpc>
                <a:spcPct val="90000"/>
              </a:lnSpc>
              <a:spcBef>
                <a:spcPct val="20000"/>
              </a:spcBef>
              <a:buSzPct val="80000"/>
              <a:buFont typeface="Arial" pitchFamily="34" charset="0"/>
              <a:buChar char="•"/>
            </a:pPr>
            <a:r>
              <a:rPr lang="en-US"/>
              <a:t>Click to edit Master text styles</a:t>
            </a:r>
          </a:p>
          <a:p>
            <a:pPr marL="255908" lvl="1" indent="-255908" algn="l" defTabSz="685567" rtl="0" eaLnBrk="1" latinLnBrk="0" hangingPunct="1">
              <a:lnSpc>
                <a:spcPct val="90000"/>
              </a:lnSpc>
              <a:spcBef>
                <a:spcPct val="20000"/>
              </a:spcBef>
              <a:buSzPct val="80000"/>
              <a:buFont typeface="Arial" pitchFamily="34" charset="0"/>
              <a:buChar char="•"/>
            </a:pPr>
            <a:r>
              <a:rPr lang="en-US"/>
              <a:t>Second level</a:t>
            </a:r>
          </a:p>
          <a:p>
            <a:pPr marL="255908" lvl="2" indent="-255908" algn="l" defTabSz="685567" rtl="0" eaLnBrk="1" latinLnBrk="0" hangingPunct="1">
              <a:lnSpc>
                <a:spcPct val="90000"/>
              </a:lnSpc>
              <a:spcBef>
                <a:spcPct val="20000"/>
              </a:spcBef>
              <a:buSzPct val="80000"/>
              <a:buFont typeface="Arial" pitchFamily="34" charset="0"/>
              <a:buChar char="•"/>
            </a:pPr>
            <a:r>
              <a:rPr lang="en-US"/>
              <a:t>Third level</a:t>
            </a:r>
          </a:p>
          <a:p>
            <a:pPr marL="255908" lvl="3" indent="-255908" algn="l" defTabSz="685567" rtl="0" eaLnBrk="1" latinLnBrk="0" hangingPunct="1">
              <a:lnSpc>
                <a:spcPct val="90000"/>
              </a:lnSpc>
              <a:spcBef>
                <a:spcPct val="20000"/>
              </a:spcBef>
              <a:buSzPct val="80000"/>
              <a:buFont typeface="Arial" pitchFamily="34" charset="0"/>
              <a:buChar char="•"/>
            </a:pPr>
            <a:r>
              <a:rPr lang="en-US"/>
              <a:t>Fourth level</a:t>
            </a:r>
          </a:p>
          <a:p>
            <a:pPr marL="255908" lvl="4" indent="-255908" algn="l" defTabSz="685567"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9854" y="4707694"/>
            <a:ext cx="1260900" cy="290058"/>
          </a:xfrm>
          <a:prstGeom prst="rect">
            <a:avLst/>
          </a:prstGeom>
        </p:spPr>
      </p:pic>
    </p:spTree>
    <p:extLst>
      <p:ext uri="{BB962C8B-B14F-4D97-AF65-F5344CB8AC3E}">
        <p14:creationId xmlns:p14="http://schemas.microsoft.com/office/powerpoint/2010/main" val="27936515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39975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7" y="171453"/>
            <a:ext cx="8363938" cy="560923"/>
          </a:xfrm>
        </p:spPr>
        <p:txBody>
          <a:bodyPr/>
          <a:lstStyle>
            <a:lvl1pPr>
              <a:defRPr sz="4049"/>
            </a:lvl1pPr>
          </a:lstStyle>
          <a:p>
            <a:r>
              <a:rPr lang="en-US"/>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399" b="0">
                <a:latin typeface="Segoe UI Light" pitchFamily="34" charset="0"/>
              </a:defRPr>
            </a:lvl1pPr>
            <a:lvl2pPr marL="342784" indent="0">
              <a:buNone/>
              <a:defRPr sz="1499" b="1"/>
            </a:lvl2pPr>
            <a:lvl3pPr marL="685567" indent="0">
              <a:buNone/>
              <a:defRPr sz="1349" b="1"/>
            </a:lvl3pPr>
            <a:lvl4pPr marL="1028351" indent="0">
              <a:buNone/>
              <a:defRPr sz="1200" b="1"/>
            </a:lvl4pPr>
            <a:lvl5pPr marL="1371134" indent="0">
              <a:buNone/>
              <a:defRPr sz="1200" b="1"/>
            </a:lvl5pPr>
            <a:lvl6pPr marL="1713917" indent="0">
              <a:buNone/>
              <a:defRPr sz="1200" b="1"/>
            </a:lvl6pPr>
            <a:lvl7pPr marL="2056700" indent="0">
              <a:buNone/>
              <a:defRPr sz="1200" b="1"/>
            </a:lvl7pPr>
            <a:lvl8pPr marL="2399484" indent="0">
              <a:buNone/>
              <a:defRPr sz="1200" b="1"/>
            </a:lvl8pPr>
            <a:lvl9pPr marL="2742268" indent="0">
              <a:buNone/>
              <a:defRPr sz="1200" b="1"/>
            </a:lvl9pPr>
          </a:lstStyle>
          <a:p>
            <a:pPr lvl="0"/>
            <a:r>
              <a:rPr lang="en-US"/>
              <a:t>Click to edit Master text styles</a:t>
            </a:r>
          </a:p>
        </p:txBody>
      </p:sp>
      <p:sp>
        <p:nvSpPr>
          <p:cNvPr id="4" name="Content Placeholder 3"/>
          <p:cNvSpPr>
            <a:spLocks noGrp="1"/>
          </p:cNvSpPr>
          <p:nvPr>
            <p:ph sz="half" idx="2"/>
          </p:nvPr>
        </p:nvSpPr>
        <p:spPr>
          <a:xfrm>
            <a:off x="381001" y="1700097"/>
            <a:ext cx="4114800" cy="1458861"/>
          </a:xfrm>
        </p:spPr>
        <p:txBody>
          <a:bodyPr/>
          <a:lstStyle>
            <a:lvl1pPr marL="302328" indent="-302328">
              <a:buSzPct val="80000"/>
              <a:buFont typeface="Arial" pitchFamily="34" charset="0"/>
              <a:buChar char="•"/>
              <a:defRPr sz="2099"/>
            </a:lvl1pPr>
            <a:lvl2pPr marL="558236" indent="-241625">
              <a:buSzPct val="80000"/>
              <a:buFont typeface="Arial" pitchFamily="34" charset="0"/>
              <a:buChar char="•"/>
              <a:defRPr sz="2099"/>
            </a:lvl2pPr>
            <a:lvl3pPr marL="770104" indent="-211868" defTabSz="772484">
              <a:buSzPct val="80000"/>
              <a:buFont typeface="Arial" pitchFamily="34" charset="0"/>
              <a:buChar char="•"/>
              <a:defRPr sz="1799"/>
            </a:lvl3pPr>
            <a:lvl4pPr marL="987923" indent="-215439">
              <a:buSzPct val="80000"/>
              <a:buFont typeface="Arial" pitchFamily="34" charset="0"/>
              <a:buChar char="•"/>
              <a:defRPr sz="1499"/>
            </a:lvl4pPr>
            <a:lvl5pPr marL="1155751" indent="-167828">
              <a:buSzPct val="80000"/>
              <a:buFont typeface="Arial" pitchFamily="34" charset="0"/>
              <a:buChar char="•"/>
              <a:defRPr sz="1499"/>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7502" y="1085850"/>
            <a:ext cx="4115872" cy="332399"/>
          </a:xfrm>
        </p:spPr>
        <p:txBody>
          <a:bodyPr anchor="b"/>
          <a:lstStyle>
            <a:lvl1pPr marL="0" indent="0">
              <a:lnSpc>
                <a:spcPct val="90000"/>
              </a:lnSpc>
              <a:spcBef>
                <a:spcPts val="0"/>
              </a:spcBef>
              <a:buNone/>
              <a:defRPr sz="2399" b="0">
                <a:latin typeface="Segoe UI Light" pitchFamily="34" charset="0"/>
              </a:defRPr>
            </a:lvl1pPr>
            <a:lvl2pPr marL="342784" indent="0">
              <a:buNone/>
              <a:defRPr sz="1499" b="1"/>
            </a:lvl2pPr>
            <a:lvl3pPr marL="685567" indent="0">
              <a:buNone/>
              <a:defRPr sz="1349" b="1"/>
            </a:lvl3pPr>
            <a:lvl4pPr marL="1028351" indent="0">
              <a:buNone/>
              <a:defRPr sz="1200" b="1"/>
            </a:lvl4pPr>
            <a:lvl5pPr marL="1371134" indent="0">
              <a:buNone/>
              <a:defRPr sz="1200" b="1"/>
            </a:lvl5pPr>
            <a:lvl6pPr marL="1713917" indent="0">
              <a:buNone/>
              <a:defRPr sz="1200" b="1"/>
            </a:lvl6pPr>
            <a:lvl7pPr marL="2056700" indent="0">
              <a:buNone/>
              <a:defRPr sz="1200" b="1"/>
            </a:lvl7pPr>
            <a:lvl8pPr marL="2399484" indent="0">
              <a:buNone/>
              <a:defRPr sz="1200" b="1"/>
            </a:lvl8pPr>
            <a:lvl9pPr marL="274226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7502" y="1700097"/>
            <a:ext cx="4115872" cy="1458220"/>
          </a:xfrm>
        </p:spPr>
        <p:txBody>
          <a:bodyPr/>
          <a:lstStyle>
            <a:lvl1pPr marL="222174" indent="-222174">
              <a:buSzPct val="80000"/>
              <a:buFont typeface="Arial" pitchFamily="34" charset="0"/>
              <a:buChar char="•"/>
              <a:defRPr lang="en-US" sz="2099" kern="1200" dirty="0" smtClean="0">
                <a:gradFill>
                  <a:gsLst>
                    <a:gs pos="0">
                      <a:srgbClr val="595959"/>
                    </a:gs>
                    <a:gs pos="86000">
                      <a:srgbClr val="595959"/>
                    </a:gs>
                  </a:gsLst>
                  <a:lin ang="5400000" scaled="0"/>
                </a:gradFill>
                <a:latin typeface="+mn-lt"/>
                <a:ea typeface="+mn-ea"/>
                <a:cs typeface="+mn-cs"/>
              </a:defRPr>
            </a:lvl1pPr>
            <a:lvl2pPr marL="342797" indent="-342797">
              <a:buSzPct val="80000"/>
              <a:buFont typeface="Arial" pitchFamily="34" charset="0"/>
              <a:buChar char="•"/>
              <a:defRPr lang="en-US" sz="2099" kern="1200" dirty="0" smtClean="0">
                <a:gradFill>
                  <a:gsLst>
                    <a:gs pos="0">
                      <a:srgbClr val="595959"/>
                    </a:gs>
                    <a:gs pos="86000">
                      <a:srgbClr val="595959"/>
                    </a:gs>
                  </a:gsLst>
                  <a:lin ang="5400000" scaled="0"/>
                </a:gradFill>
                <a:latin typeface="+mn-lt"/>
                <a:ea typeface="+mn-ea"/>
                <a:cs typeface="+mn-cs"/>
              </a:defRPr>
            </a:lvl2pPr>
            <a:lvl3pPr marL="573709" indent="-257098">
              <a:buSzPct val="80000"/>
              <a:buFont typeface="Arial" pitchFamily="34" charset="0"/>
              <a:buChar char="•"/>
              <a:defRPr lang="en-US" sz="1799" kern="1200" dirty="0" smtClean="0">
                <a:gradFill>
                  <a:gsLst>
                    <a:gs pos="0">
                      <a:srgbClr val="595959"/>
                    </a:gs>
                    <a:gs pos="86000">
                      <a:srgbClr val="595959"/>
                    </a:gs>
                  </a:gsLst>
                  <a:lin ang="5400000" scaled="0"/>
                </a:gradFill>
                <a:latin typeface="+mn-lt"/>
                <a:ea typeface="+mn-ea"/>
                <a:cs typeface="+mn-cs"/>
              </a:defRPr>
            </a:lvl3pPr>
            <a:lvl4pPr marL="1029581" indent="-257098">
              <a:buSzPct val="80000"/>
              <a:buFont typeface="Arial" pitchFamily="34" charset="0"/>
              <a:buChar char="•"/>
              <a:defRPr lang="en-US" sz="1499" kern="1200" dirty="0" smtClean="0">
                <a:gradFill>
                  <a:gsLst>
                    <a:gs pos="0">
                      <a:srgbClr val="595959"/>
                    </a:gs>
                    <a:gs pos="86000">
                      <a:srgbClr val="595959"/>
                    </a:gs>
                  </a:gsLst>
                  <a:lin ang="5400000" scaled="0"/>
                </a:gradFill>
                <a:latin typeface="+mn-lt"/>
                <a:ea typeface="+mn-ea"/>
                <a:cs typeface="+mn-cs"/>
              </a:defRPr>
            </a:lvl4pPr>
            <a:lvl5pPr marL="815334" indent="-257098">
              <a:buSzPct val="80000"/>
              <a:buFont typeface="Arial" pitchFamily="34" charset="0"/>
              <a:buChar char="•"/>
              <a:defRPr lang="en-US" sz="1499" kern="1200" dirty="0">
                <a:gradFill>
                  <a:gsLst>
                    <a:gs pos="0">
                      <a:srgbClr val="595959"/>
                    </a:gs>
                    <a:gs pos="86000">
                      <a:srgbClr val="595959"/>
                    </a:gs>
                  </a:gsLst>
                  <a:lin ang="5400000" scaled="0"/>
                </a:gradFill>
                <a:latin typeface="+mn-lt"/>
                <a:ea typeface="+mn-ea"/>
                <a:cs typeface="+mn-cs"/>
              </a:defRPr>
            </a:lvl5pPr>
            <a:lvl6pPr marL="1029581" indent="-257098">
              <a:defRPr sz="1200"/>
            </a:lvl6pPr>
            <a:lvl7pPr marL="1202171" indent="-214248">
              <a:defRPr sz="1200"/>
            </a:lvl7pPr>
            <a:lvl8pPr>
              <a:defRPr sz="1200"/>
            </a:lvl8pPr>
            <a:lvl9pPr>
              <a:defRPr sz="1200"/>
            </a:lvl9pPr>
          </a:lstStyle>
          <a:p>
            <a:pPr marL="302328" lvl="0" indent="-302328" algn="l" defTabSz="685567" rtl="0" eaLnBrk="1" latinLnBrk="0" hangingPunct="1">
              <a:lnSpc>
                <a:spcPct val="90000"/>
              </a:lnSpc>
              <a:spcBef>
                <a:spcPct val="20000"/>
              </a:spcBef>
              <a:buSzPct val="80000"/>
            </a:pPr>
            <a:r>
              <a:rPr lang="en-US"/>
              <a:t>Click to edit Master text styles</a:t>
            </a:r>
          </a:p>
          <a:p>
            <a:pPr marL="302328" lvl="1" indent="-302328" algn="l" defTabSz="685567" rtl="0" eaLnBrk="1" latinLnBrk="0" hangingPunct="1">
              <a:lnSpc>
                <a:spcPct val="90000"/>
              </a:lnSpc>
              <a:spcBef>
                <a:spcPct val="20000"/>
              </a:spcBef>
              <a:buSzPct val="80000"/>
            </a:pPr>
            <a:r>
              <a:rPr lang="en-US"/>
              <a:t>Second level</a:t>
            </a:r>
          </a:p>
          <a:p>
            <a:pPr marL="302328" lvl="2" indent="-302328" algn="l" defTabSz="685567" rtl="0" eaLnBrk="1" latinLnBrk="0" hangingPunct="1">
              <a:lnSpc>
                <a:spcPct val="90000"/>
              </a:lnSpc>
              <a:spcBef>
                <a:spcPct val="20000"/>
              </a:spcBef>
              <a:buSzPct val="80000"/>
            </a:pPr>
            <a:r>
              <a:rPr lang="en-US"/>
              <a:t>Third level</a:t>
            </a:r>
          </a:p>
          <a:p>
            <a:pPr marL="302328" lvl="3" indent="-302328" algn="l" defTabSz="685567" rtl="0" eaLnBrk="1" latinLnBrk="0" hangingPunct="1">
              <a:lnSpc>
                <a:spcPct val="90000"/>
              </a:lnSpc>
              <a:spcBef>
                <a:spcPct val="20000"/>
              </a:spcBef>
              <a:buSzPct val="80000"/>
            </a:pPr>
            <a:r>
              <a:rPr lang="en-US"/>
              <a:t>Fourth level</a:t>
            </a:r>
          </a:p>
          <a:p>
            <a:pPr marL="302328" lvl="4" indent="-302328" algn="l" defTabSz="685567"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9854" y="4707694"/>
            <a:ext cx="1260900" cy="290058"/>
          </a:xfrm>
          <a:prstGeom prst="rect">
            <a:avLst/>
          </a:prstGeom>
        </p:spPr>
      </p:pic>
    </p:spTree>
    <p:extLst>
      <p:ext uri="{BB962C8B-B14F-4D97-AF65-F5344CB8AC3E}">
        <p14:creationId xmlns:p14="http://schemas.microsoft.com/office/powerpoint/2010/main" val="21794557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7" y="171453"/>
            <a:ext cx="8363938" cy="560923"/>
          </a:xfrm>
        </p:spPr>
        <p:txBody>
          <a:bodyPr/>
          <a:lstStyle>
            <a:lvl1pPr>
              <a:defRPr sz="4049"/>
            </a:lvl1pPr>
          </a:lstStyle>
          <a:p>
            <a:r>
              <a:rPr lang="en-US"/>
              <a:t>Click to edit Master title style</a:t>
            </a:r>
            <a:endParaRPr lang="en-US" dirty="0"/>
          </a:p>
        </p:txBody>
      </p:sp>
      <p:pic>
        <p:nvPicPr>
          <p:cNvPr id="5" name="图片 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9854" y="4707694"/>
            <a:ext cx="1260900" cy="290058"/>
          </a:xfrm>
          <a:prstGeom prst="rect">
            <a:avLst/>
          </a:prstGeom>
        </p:spPr>
      </p:pic>
    </p:spTree>
    <p:extLst>
      <p:ext uri="{BB962C8B-B14F-4D97-AF65-F5344CB8AC3E}">
        <p14:creationId xmlns:p14="http://schemas.microsoft.com/office/powerpoint/2010/main" val="103319207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9854" y="4707694"/>
            <a:ext cx="1260900" cy="290058"/>
          </a:xfrm>
          <a:prstGeom prst="rect">
            <a:avLst/>
          </a:prstGeom>
        </p:spPr>
      </p:pic>
    </p:spTree>
    <p:extLst>
      <p:ext uri="{BB962C8B-B14F-4D97-AF65-F5344CB8AC3E}">
        <p14:creationId xmlns:p14="http://schemas.microsoft.com/office/powerpoint/2010/main" val="15649943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86822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36" fontAlgn="base">
              <a:spcBef>
                <a:spcPct val="0"/>
              </a:spcBef>
              <a:spcAft>
                <a:spcPct val="0"/>
              </a:spcAft>
            </a:pPr>
            <a:endParaRPr lang="en-US" sz="164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567" rtl="0" eaLnBrk="1" latinLnBrk="0" hangingPunct="1">
              <a:lnSpc>
                <a:spcPct val="90000"/>
              </a:lnSpc>
              <a:spcBef>
                <a:spcPct val="0"/>
              </a:spcBef>
              <a:buNone/>
              <a:defRPr lang="en-US" sz="4049"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2606033" y="2538688"/>
            <a:ext cx="5210341" cy="980525"/>
          </a:xfrm>
        </p:spPr>
        <p:txBody>
          <a:bodyPr lIns="182880" tIns="182880" anchor="ctr" anchorCtr="0"/>
          <a:lstStyle>
            <a:lvl1pPr marL="430877" indent="-428497">
              <a:spcAft>
                <a:spcPts val="900"/>
              </a:spcAft>
              <a:buNone/>
              <a:defRPr lang="en-US" sz="3299"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799"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567" rtl="0" eaLnBrk="1" latinLnBrk="0" hangingPunct="1">
              <a:lnSpc>
                <a:spcPct val="90000"/>
              </a:lnSpc>
              <a:spcBef>
                <a:spcPts val="0"/>
              </a:spcBef>
              <a:spcAft>
                <a:spcPts val="675"/>
              </a:spcAft>
              <a:buSzPct val="80000"/>
            </a:pPr>
            <a:r>
              <a:rPr lang="en-US"/>
              <a:t>Click to edit Master text styles</a:t>
            </a:r>
          </a:p>
          <a:p>
            <a:pPr marL="2381" lvl="1" indent="0" algn="l" defTabSz="685567" rtl="0" eaLnBrk="1" latinLnBrk="0" hangingPunct="1">
              <a:lnSpc>
                <a:spcPct val="90000"/>
              </a:lnSpc>
              <a:spcBef>
                <a:spcPts val="0"/>
              </a:spcBef>
              <a:spcAft>
                <a:spcPts val="675"/>
              </a:spcAft>
              <a:buSzPct val="80000"/>
            </a:pPr>
            <a:r>
              <a:rPr lang="en-US"/>
              <a:t>Second level</a:t>
            </a:r>
          </a:p>
        </p:txBody>
      </p:sp>
      <p:sp>
        <p:nvSpPr>
          <p:cNvPr id="18" name="Freeform 105"/>
          <p:cNvSpPr>
            <a:spLocks/>
          </p:cNvSpPr>
          <p:nvPr/>
        </p:nvSpPr>
        <p:spPr bwMode="black">
          <a:xfrm>
            <a:off x="900364" y="1600200"/>
            <a:ext cx="1399160"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p:spPr>
        <p:txBody>
          <a:bodyPr vert="horz" wrap="square" lIns="61713" tIns="30857" rIns="61713" bIns="30857" numCol="1" anchor="t" anchorCtr="0" compatLnSpc="1">
            <a:prstTxWarp prst="textNoShape">
              <a:avLst/>
            </a:prstTxWarp>
          </a:bodyPr>
          <a:lstStyle/>
          <a:p>
            <a:pPr defTabSz="913966"/>
            <a:endParaRPr lang="en-US" sz="1200">
              <a:solidFill>
                <a:srgbClr val="292929"/>
              </a:solidFill>
            </a:endParaRPr>
          </a:p>
        </p:txBody>
      </p:sp>
    </p:spTree>
    <p:extLst>
      <p:ext uri="{BB962C8B-B14F-4D97-AF65-F5344CB8AC3E}">
        <p14:creationId xmlns:p14="http://schemas.microsoft.com/office/powerpoint/2010/main" val="374667942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7" cy="1142621"/>
          </a:xfrm>
        </p:spPr>
        <p:txBody>
          <a:bodyPr anchor="ctr" anchorCtr="0">
            <a:noAutofit/>
          </a:bodyPr>
          <a:lstStyle>
            <a:lvl1pPr>
              <a:lnSpc>
                <a:spcPct val="90000"/>
              </a:lnSpc>
              <a:defRPr sz="35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4" y="4222857"/>
            <a:ext cx="3154788" cy="346249"/>
          </a:xfrm>
        </p:spPr>
        <p:txBody>
          <a:bodyPr>
            <a:noAutofit/>
          </a:bodyPr>
          <a:lstStyle>
            <a:lvl1pPr marL="0" indent="0" algn="l" defTabSz="685567" rtl="0" eaLnBrk="1" latinLnBrk="0" hangingPunct="1">
              <a:lnSpc>
                <a:spcPct val="90000"/>
              </a:lnSpc>
              <a:spcBef>
                <a:spcPts val="0"/>
              </a:spcBef>
              <a:buSzPct val="80000"/>
              <a:buFont typeface="Arial" pitchFamily="34" charset="0"/>
              <a:buNone/>
              <a:defRPr lang="en-US" sz="1799"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67" indent="0" algn="ctr">
              <a:buNone/>
              <a:defRPr>
                <a:solidFill>
                  <a:schemeClr val="tx1">
                    <a:tint val="75000"/>
                  </a:schemeClr>
                </a:solidFill>
              </a:defRPr>
            </a:lvl3pPr>
            <a:lvl4pPr marL="1028351"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4" indent="0" algn="ctr">
              <a:buNone/>
              <a:defRPr>
                <a:solidFill>
                  <a:schemeClr val="tx1">
                    <a:tint val="75000"/>
                  </a:schemeClr>
                </a:solidFill>
              </a:defRPr>
            </a:lvl8pPr>
            <a:lvl9pPr marL="2742268"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49"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p:nvGrpSpPr>
        <p:grpSpPr>
          <a:xfrm>
            <a:off x="5786546" y="1602035"/>
            <a:ext cx="2625029" cy="1585544"/>
            <a:chOff x="1411369" y="3975421"/>
            <a:chExt cx="1714604" cy="1035908"/>
          </a:xfrm>
        </p:grpSpPr>
        <p:sp>
          <p:nvSpPr>
            <p:cNvPr id="12" name="Freeform 6"/>
            <p:cNvSpPr>
              <a:spLocks/>
            </p:cNvSpPr>
            <p:nvPr/>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966"/>
              <a:endParaRPr lang="en-US" sz="1799">
                <a:solidFill>
                  <a:srgbClr val="292929"/>
                </a:solidFill>
              </a:endParaRPr>
            </a:p>
          </p:txBody>
        </p:sp>
        <p:sp>
          <p:nvSpPr>
            <p:cNvPr id="15" name="Freeform 7"/>
            <p:cNvSpPr>
              <a:spLocks/>
            </p:cNvSpPr>
            <p:nvPr/>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966"/>
              <a:endParaRPr lang="en-US" sz="1799">
                <a:solidFill>
                  <a:srgbClr val="292929"/>
                </a:solidFill>
              </a:endParaRPr>
            </a:p>
          </p:txBody>
        </p:sp>
      </p:grpSp>
    </p:spTree>
    <p:extLst>
      <p:ext uri="{BB962C8B-B14F-4D97-AF65-F5344CB8AC3E}">
        <p14:creationId xmlns:p14="http://schemas.microsoft.com/office/powerpoint/2010/main" val="255150686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7" cy="1142621"/>
          </a:xfrm>
        </p:spPr>
        <p:txBody>
          <a:bodyPr anchor="ctr" anchorCtr="0">
            <a:noAutofit/>
          </a:bodyPr>
          <a:lstStyle>
            <a:lvl1pPr>
              <a:lnSpc>
                <a:spcPct val="90000"/>
              </a:lnSpc>
              <a:defRPr sz="35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4" y="4222857"/>
            <a:ext cx="3154788" cy="346249"/>
          </a:xfrm>
        </p:spPr>
        <p:txBody>
          <a:bodyPr>
            <a:noAutofit/>
          </a:bodyPr>
          <a:lstStyle>
            <a:lvl1pPr marL="0" indent="0" algn="l" defTabSz="685567" rtl="0" eaLnBrk="1" latinLnBrk="0" hangingPunct="1">
              <a:lnSpc>
                <a:spcPct val="90000"/>
              </a:lnSpc>
              <a:spcBef>
                <a:spcPts val="0"/>
              </a:spcBef>
              <a:buSzPct val="80000"/>
              <a:buFont typeface="Arial" pitchFamily="34" charset="0"/>
              <a:buNone/>
              <a:defRPr lang="en-US" sz="1799"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67" indent="0" algn="ctr">
              <a:buNone/>
              <a:defRPr>
                <a:solidFill>
                  <a:schemeClr val="tx1">
                    <a:tint val="75000"/>
                  </a:schemeClr>
                </a:solidFill>
              </a:defRPr>
            </a:lvl3pPr>
            <a:lvl4pPr marL="1028351"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4" indent="0" algn="ctr">
              <a:buNone/>
              <a:defRPr>
                <a:solidFill>
                  <a:schemeClr val="tx1">
                    <a:tint val="75000"/>
                  </a:schemeClr>
                </a:solidFill>
              </a:defRPr>
            </a:lvl8pPr>
            <a:lvl9pPr marL="2742268"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49"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913966"/>
            <a:endParaRPr lang="en-US" sz="1799">
              <a:solidFill>
                <a:srgbClr val="292929"/>
              </a:solidFill>
            </a:endParaRPr>
          </a:p>
        </p:txBody>
      </p:sp>
    </p:spTree>
    <p:extLst>
      <p:ext uri="{BB962C8B-B14F-4D97-AF65-F5344CB8AC3E}">
        <p14:creationId xmlns:p14="http://schemas.microsoft.com/office/powerpoint/2010/main" val="87963523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7" cy="1142621"/>
          </a:xfrm>
        </p:spPr>
        <p:txBody>
          <a:bodyPr anchor="ctr" anchorCtr="0">
            <a:noAutofit/>
          </a:bodyPr>
          <a:lstStyle>
            <a:lvl1pPr>
              <a:lnSpc>
                <a:spcPct val="90000"/>
              </a:lnSpc>
              <a:defRPr sz="35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4" y="4222857"/>
            <a:ext cx="3154788" cy="346249"/>
          </a:xfrm>
        </p:spPr>
        <p:txBody>
          <a:bodyPr>
            <a:noAutofit/>
          </a:bodyPr>
          <a:lstStyle>
            <a:lvl1pPr marL="0" indent="0" algn="l" defTabSz="685567" rtl="0" eaLnBrk="1" latinLnBrk="0" hangingPunct="1">
              <a:lnSpc>
                <a:spcPct val="90000"/>
              </a:lnSpc>
              <a:spcBef>
                <a:spcPts val="0"/>
              </a:spcBef>
              <a:buSzPct val="80000"/>
              <a:buFont typeface="Arial" pitchFamily="34" charset="0"/>
              <a:buNone/>
              <a:defRPr lang="en-US" sz="1799"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67" indent="0" algn="ctr">
              <a:buNone/>
              <a:defRPr>
                <a:solidFill>
                  <a:schemeClr val="tx1">
                    <a:tint val="75000"/>
                  </a:schemeClr>
                </a:solidFill>
              </a:defRPr>
            </a:lvl3pPr>
            <a:lvl4pPr marL="1028351"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4" indent="0" algn="ctr">
              <a:buNone/>
              <a:defRPr>
                <a:solidFill>
                  <a:schemeClr val="tx1">
                    <a:tint val="75000"/>
                  </a:schemeClr>
                </a:solidFill>
              </a:defRPr>
            </a:lvl8pPr>
            <a:lvl9pPr marL="2742268"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49"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p:nvGrpSpPr>
        <p:grpSpPr bwMode="black">
          <a:xfrm>
            <a:off x="5929973" y="1682198"/>
            <a:ext cx="2383307"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3966"/>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3966"/>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3966"/>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3966"/>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3966"/>
              <a:endParaRPr lang="en-US" sz="1200">
                <a:solidFill>
                  <a:srgbClr val="292929"/>
                </a:solidFill>
              </a:endParaRPr>
            </a:p>
          </p:txBody>
        </p:sp>
      </p:grpSp>
    </p:spTree>
    <p:extLst>
      <p:ext uri="{BB962C8B-B14F-4D97-AF65-F5344CB8AC3E}">
        <p14:creationId xmlns:p14="http://schemas.microsoft.com/office/powerpoint/2010/main" val="422563216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7" cy="1142621"/>
          </a:xfrm>
        </p:spPr>
        <p:txBody>
          <a:bodyPr anchor="ctr" anchorCtr="0">
            <a:noAutofit/>
          </a:bodyPr>
          <a:lstStyle>
            <a:lvl1pPr>
              <a:lnSpc>
                <a:spcPct val="90000"/>
              </a:lnSpc>
              <a:defRPr sz="35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4" y="4222857"/>
            <a:ext cx="3154788" cy="346249"/>
          </a:xfrm>
        </p:spPr>
        <p:txBody>
          <a:bodyPr>
            <a:noAutofit/>
          </a:bodyPr>
          <a:lstStyle>
            <a:lvl1pPr marL="0" indent="0" algn="l" defTabSz="685567" rtl="0" eaLnBrk="1" latinLnBrk="0" hangingPunct="1">
              <a:lnSpc>
                <a:spcPct val="90000"/>
              </a:lnSpc>
              <a:spcBef>
                <a:spcPts val="0"/>
              </a:spcBef>
              <a:buSzPct val="80000"/>
              <a:buFont typeface="Arial" pitchFamily="34" charset="0"/>
              <a:buNone/>
              <a:defRPr lang="en-US" sz="1799"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67" indent="0" algn="ctr">
              <a:buNone/>
              <a:defRPr>
                <a:solidFill>
                  <a:schemeClr val="tx1">
                    <a:tint val="75000"/>
                  </a:schemeClr>
                </a:solidFill>
              </a:defRPr>
            </a:lvl3pPr>
            <a:lvl4pPr marL="1028351"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4" indent="0" algn="ctr">
              <a:buNone/>
              <a:defRPr>
                <a:solidFill>
                  <a:schemeClr val="tx1">
                    <a:tint val="75000"/>
                  </a:schemeClr>
                </a:solidFill>
              </a:defRPr>
            </a:lvl8pPr>
            <a:lvl9pPr marL="2742268"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49"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p:nvSpPr>
        <p:spPr bwMode="black">
          <a:xfrm>
            <a:off x="5944256"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3" tIns="30857" rIns="61713" bIns="30857" numCol="1" anchor="t" anchorCtr="0" compatLnSpc="1">
            <a:prstTxWarp prst="textNoShape">
              <a:avLst/>
            </a:prstTxWarp>
          </a:bodyPr>
          <a:lstStyle/>
          <a:p>
            <a:pPr defTabSz="913966"/>
            <a:endParaRPr lang="en-US" sz="1200">
              <a:solidFill>
                <a:srgbClr val="292929"/>
              </a:solidFill>
            </a:endParaRPr>
          </a:p>
        </p:txBody>
      </p:sp>
    </p:spTree>
    <p:extLst>
      <p:ext uri="{BB962C8B-B14F-4D97-AF65-F5344CB8AC3E}">
        <p14:creationId xmlns:p14="http://schemas.microsoft.com/office/powerpoint/2010/main" val="292929626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7" cy="1142621"/>
          </a:xfrm>
        </p:spPr>
        <p:txBody>
          <a:bodyPr anchor="ctr" anchorCtr="0">
            <a:noAutofit/>
          </a:bodyPr>
          <a:lstStyle>
            <a:lvl1pPr>
              <a:lnSpc>
                <a:spcPct val="90000"/>
              </a:lnSpc>
              <a:defRPr sz="35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4" y="4222857"/>
            <a:ext cx="3154788" cy="346249"/>
          </a:xfrm>
        </p:spPr>
        <p:txBody>
          <a:bodyPr>
            <a:noAutofit/>
          </a:bodyPr>
          <a:lstStyle>
            <a:lvl1pPr marL="0" indent="0" algn="l" defTabSz="685567" rtl="0" eaLnBrk="1" latinLnBrk="0" hangingPunct="1">
              <a:lnSpc>
                <a:spcPct val="90000"/>
              </a:lnSpc>
              <a:spcBef>
                <a:spcPts val="0"/>
              </a:spcBef>
              <a:buSzPct val="80000"/>
              <a:buFont typeface="Arial" pitchFamily="34" charset="0"/>
              <a:buNone/>
              <a:defRPr lang="en-US" sz="1799"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67" indent="0" algn="ctr">
              <a:buNone/>
              <a:defRPr>
                <a:solidFill>
                  <a:schemeClr val="tx1">
                    <a:tint val="75000"/>
                  </a:schemeClr>
                </a:solidFill>
              </a:defRPr>
            </a:lvl3pPr>
            <a:lvl4pPr marL="1028351"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4" indent="0" algn="ctr">
              <a:buNone/>
              <a:defRPr>
                <a:solidFill>
                  <a:schemeClr val="tx1">
                    <a:tint val="75000"/>
                  </a:schemeClr>
                </a:solidFill>
              </a:defRPr>
            </a:lvl8pPr>
            <a:lvl9pPr marL="2742268"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49"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p:nvGrpSpPr>
        <p:grpSpPr>
          <a:xfrm>
            <a:off x="6663805" y="1428750"/>
            <a:ext cx="958447" cy="2434026"/>
            <a:chOff x="7558088" y="1685925"/>
            <a:chExt cx="1322387" cy="3359150"/>
          </a:xfrm>
          <a:solidFill>
            <a:schemeClr val="bg1"/>
          </a:solidFill>
        </p:grpSpPr>
        <p:sp>
          <p:nvSpPr>
            <p:cNvPr id="12" name="Oval 6"/>
            <p:cNvSpPr>
              <a:spLocks noChangeArrowheads="1"/>
            </p:cNvSpPr>
            <p:nvPr/>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966"/>
              <a:endParaRPr lang="en-US" sz="1799">
                <a:solidFill>
                  <a:srgbClr val="292929"/>
                </a:solidFill>
              </a:endParaRPr>
            </a:p>
          </p:txBody>
        </p:sp>
        <p:sp>
          <p:nvSpPr>
            <p:cNvPr id="13" name="Freeform 12"/>
            <p:cNvSpPr>
              <a:spLocks/>
            </p:cNvSpPr>
            <p:nvPr/>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966"/>
              <a:endParaRPr lang="en-US" sz="1799">
                <a:solidFill>
                  <a:srgbClr val="292929"/>
                </a:solidFill>
              </a:endParaRPr>
            </a:p>
          </p:txBody>
        </p:sp>
      </p:grpSp>
    </p:spTree>
    <p:extLst>
      <p:ext uri="{BB962C8B-B14F-4D97-AF65-F5344CB8AC3E}">
        <p14:creationId xmlns:p14="http://schemas.microsoft.com/office/powerpoint/2010/main" val="19566822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12/9/2019</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5456915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5724" y="4653865"/>
            <a:ext cx="1879201" cy="432293"/>
          </a:xfrm>
          <a:prstGeom prst="rect">
            <a:avLst/>
          </a:prstGeom>
        </p:spPr>
      </p:pic>
    </p:spTree>
    <p:extLst>
      <p:ext uri="{BB962C8B-B14F-4D97-AF65-F5344CB8AC3E}">
        <p14:creationId xmlns:p14="http://schemas.microsoft.com/office/powerpoint/2010/main" val="272385570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p:nvGrpSpPr>
        <p:grpSpPr>
          <a:xfrm>
            <a:off x="1293388" y="2376893"/>
            <a:ext cx="1827366" cy="38972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1764"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1764"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1764"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1764"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1764" dirty="0">
                <a:solidFill>
                  <a:srgbClr val="292929"/>
                </a:solidFill>
              </a:endParaRPr>
            </a:p>
          </p:txBody>
        </p:sp>
      </p:grpSp>
      <p:sp>
        <p:nvSpPr>
          <p:cNvPr id="10" name="Text Box 3"/>
          <p:cNvSpPr txBox="1">
            <a:spLocks noChangeArrowheads="1"/>
          </p:cNvSpPr>
          <p:nvPr/>
        </p:nvSpPr>
        <p:spPr bwMode="blackWhite">
          <a:xfrm>
            <a:off x="1145470" y="3018006"/>
            <a:ext cx="6695357" cy="540382"/>
          </a:xfrm>
          <a:prstGeom prst="rect">
            <a:avLst/>
          </a:prstGeom>
          <a:noFill/>
          <a:ln w="12700">
            <a:noFill/>
            <a:miter lim="800000"/>
            <a:headEnd type="none" w="sm" len="sm"/>
            <a:tailEnd type="none" w="sm" len="sm"/>
          </a:ln>
          <a:effectLst/>
        </p:spPr>
        <p:txBody>
          <a:bodyPr vert="horz" wrap="square" lIns="134447" tIns="107558" rIns="134447" bIns="107558" numCol="1" anchor="t" anchorCtr="0" compatLnSpc="1">
            <a:prstTxWarp prst="textNoShape">
              <a:avLst/>
            </a:prstTxWarp>
            <a:spAutoFit/>
          </a:bodyPr>
          <a:lstStyle/>
          <a:p>
            <a:pPr defTabSz="685377" eaLnBrk="0" hangingPunct="0"/>
            <a:r>
              <a:rPr lang="en-US" sz="525" dirty="0">
                <a:gradFill>
                  <a:gsLst>
                    <a:gs pos="0">
                      <a:srgbClr val="292929"/>
                    </a:gs>
                    <a:gs pos="100000">
                      <a:srgbClr val="292929"/>
                    </a:gs>
                  </a:gsLst>
                  <a:lin ang="5400000" scaled="0"/>
                </a:gradFill>
                <a:cs typeface="Segoe UI" pitchFamily="34" charset="0"/>
              </a:rPr>
              <a:t>© 201</a:t>
            </a:r>
            <a:r>
              <a:rPr lang="en-US" altLang="zh-CN" sz="525" dirty="0">
                <a:gradFill>
                  <a:gsLst>
                    <a:gs pos="0">
                      <a:srgbClr val="292929"/>
                    </a:gs>
                    <a:gs pos="100000">
                      <a:srgbClr val="292929"/>
                    </a:gs>
                  </a:gsLst>
                  <a:lin ang="5400000" scaled="0"/>
                </a:gradFill>
                <a:cs typeface="Segoe UI" pitchFamily="34" charset="0"/>
              </a:rPr>
              <a:t>6</a:t>
            </a:r>
            <a:r>
              <a:rPr lang="en-US" sz="525"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685377" eaLnBrk="0" hangingPunct="0"/>
            <a:r>
              <a:rPr lang="en-US" sz="525"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592862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9437" y="1085849"/>
            <a:ext cx="8363938" cy="1500411"/>
          </a:xfrm>
        </p:spPr>
        <p:txBody>
          <a:bodyPr/>
          <a:lstStyle>
            <a:lvl1pPr marL="345178" indent="-345178">
              <a:buClr>
                <a:srgbClr val="FFFFFF"/>
              </a:buClr>
              <a:buSzPct val="70000"/>
              <a:buFontTx/>
              <a:buBlip>
                <a:blip r:embed="rId2"/>
              </a:buBlip>
              <a:defRPr>
                <a:gradFill>
                  <a:gsLst>
                    <a:gs pos="0">
                      <a:srgbClr val="FFFFFF"/>
                    </a:gs>
                    <a:gs pos="86000">
                      <a:srgbClr val="FFFFFF"/>
                    </a:gs>
                  </a:gsLst>
                  <a:lin ang="5400000" scaled="0"/>
                </a:gradFill>
              </a:defRPr>
            </a:lvl1pPr>
            <a:lvl2pPr marL="641555" indent="-296377">
              <a:buClr>
                <a:srgbClr val="FFFFFF"/>
              </a:buClr>
              <a:buSzPct val="70000"/>
              <a:buFontTx/>
              <a:buBlip>
                <a:blip r:embed="rId2"/>
              </a:buBlip>
              <a:defRPr>
                <a:gradFill>
                  <a:gsLst>
                    <a:gs pos="0">
                      <a:srgbClr val="FFFFFF"/>
                    </a:gs>
                    <a:gs pos="86000">
                      <a:srgbClr val="FFFFFF"/>
                    </a:gs>
                  </a:gsLst>
                  <a:lin ang="5400000" scaled="0"/>
                </a:gradFill>
              </a:defRPr>
            </a:lvl2pPr>
            <a:lvl3pPr marL="943883" indent="-302328">
              <a:buClr>
                <a:srgbClr val="FFFFFF"/>
              </a:buClr>
              <a:buSzPct val="70000"/>
              <a:buFontTx/>
              <a:buBlip>
                <a:blip r:embed="rId2"/>
              </a:buBlip>
              <a:defRPr>
                <a:gradFill>
                  <a:gsLst>
                    <a:gs pos="0">
                      <a:srgbClr val="FFFFFF"/>
                    </a:gs>
                    <a:gs pos="86000">
                      <a:srgbClr val="FFFFFF"/>
                    </a:gs>
                  </a:gsLst>
                  <a:lin ang="5400000" scaled="0"/>
                </a:gradFill>
              </a:defRPr>
            </a:lvl3pPr>
            <a:lvl4pPr marL="1203362" indent="-259478">
              <a:buClr>
                <a:srgbClr val="FFFFFF"/>
              </a:buClr>
              <a:buSzPct val="70000"/>
              <a:buFontTx/>
              <a:buBlip>
                <a:blip r:embed="rId2"/>
              </a:buBlip>
              <a:defRPr>
                <a:gradFill>
                  <a:gsLst>
                    <a:gs pos="0">
                      <a:srgbClr val="FFFFFF"/>
                    </a:gs>
                    <a:gs pos="86000">
                      <a:srgbClr val="FFFFFF"/>
                    </a:gs>
                  </a:gsLst>
                  <a:lin ang="5400000" scaled="0"/>
                </a:gradFill>
              </a:defRPr>
            </a:lvl4pPr>
            <a:lvl5pPr marL="1455698" indent="-25233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756996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9437" y="1085849"/>
            <a:ext cx="8363938" cy="1500411"/>
          </a:xfrm>
        </p:spPr>
        <p:txBody>
          <a:bodyPr/>
          <a:lstStyle>
            <a:lvl1pPr marL="345178" indent="-345178">
              <a:buClr>
                <a:srgbClr val="FFFFFF"/>
              </a:buClr>
              <a:buSzPct val="70000"/>
              <a:buFontTx/>
              <a:buBlip>
                <a:blip r:embed="rId2"/>
              </a:buBlip>
              <a:defRPr>
                <a:gradFill>
                  <a:gsLst>
                    <a:gs pos="0">
                      <a:srgbClr val="FFFFFF"/>
                    </a:gs>
                    <a:gs pos="86000">
                      <a:srgbClr val="FFFFFF"/>
                    </a:gs>
                  </a:gsLst>
                  <a:lin ang="5400000" scaled="0"/>
                </a:gradFill>
              </a:defRPr>
            </a:lvl1pPr>
            <a:lvl2pPr marL="641555" indent="-296377">
              <a:buClr>
                <a:srgbClr val="FFFFFF"/>
              </a:buClr>
              <a:buSzPct val="70000"/>
              <a:buFontTx/>
              <a:buBlip>
                <a:blip r:embed="rId2"/>
              </a:buBlip>
              <a:defRPr>
                <a:gradFill>
                  <a:gsLst>
                    <a:gs pos="0">
                      <a:srgbClr val="FFFFFF"/>
                    </a:gs>
                    <a:gs pos="86000">
                      <a:srgbClr val="FFFFFF"/>
                    </a:gs>
                  </a:gsLst>
                  <a:lin ang="5400000" scaled="0"/>
                </a:gradFill>
              </a:defRPr>
            </a:lvl2pPr>
            <a:lvl3pPr marL="943883" indent="-302328">
              <a:buClr>
                <a:srgbClr val="FFFFFF"/>
              </a:buClr>
              <a:buSzPct val="70000"/>
              <a:buFontTx/>
              <a:buBlip>
                <a:blip r:embed="rId2"/>
              </a:buBlip>
              <a:defRPr>
                <a:gradFill>
                  <a:gsLst>
                    <a:gs pos="0">
                      <a:srgbClr val="FFFFFF"/>
                    </a:gs>
                    <a:gs pos="86000">
                      <a:srgbClr val="FFFFFF"/>
                    </a:gs>
                  </a:gsLst>
                  <a:lin ang="5400000" scaled="0"/>
                </a:gradFill>
              </a:defRPr>
            </a:lvl3pPr>
            <a:lvl4pPr marL="1203362" indent="-259478">
              <a:buClr>
                <a:srgbClr val="FFFFFF"/>
              </a:buClr>
              <a:buSzPct val="70000"/>
              <a:buFontTx/>
              <a:buBlip>
                <a:blip r:embed="rId2"/>
              </a:buBlip>
              <a:defRPr>
                <a:gradFill>
                  <a:gsLst>
                    <a:gs pos="0">
                      <a:srgbClr val="FFFFFF"/>
                    </a:gs>
                    <a:gs pos="86000">
                      <a:srgbClr val="FFFFFF"/>
                    </a:gs>
                  </a:gsLst>
                  <a:lin ang="5400000" scaled="0"/>
                </a:gradFill>
              </a:defRPr>
            </a:lvl4pPr>
            <a:lvl5pPr marL="1455698" indent="-25233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4679160"/>
            <a:ext cx="9144001" cy="464344"/>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2995612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7" y="171453"/>
            <a:ext cx="8363938" cy="560923"/>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7" y="1085849"/>
            <a:ext cx="8363938" cy="1532727"/>
          </a:xfrm>
          <a:prstGeom prst="rect">
            <a:avLst/>
          </a:prstGeom>
        </p:spPr>
        <p:txBody>
          <a:bodyPr/>
          <a:lstStyle>
            <a:lvl1pPr marL="0" indent="0">
              <a:buFont typeface="Wingdings" pitchFamily="2" charset="2"/>
              <a:buNone/>
              <a:defRPr sz="2999">
                <a:solidFill>
                  <a:schemeClr val="tx1">
                    <a:alpha val="99000"/>
                  </a:schemeClr>
                </a:solidFill>
              </a:defRPr>
            </a:lvl1pPr>
            <a:lvl2pPr marL="213058" marR="0" indent="0" algn="l" defTabSz="685567" rtl="0" eaLnBrk="1" fontAlgn="auto" latinLnBrk="0" hangingPunct="1">
              <a:lnSpc>
                <a:spcPct val="90000"/>
              </a:lnSpc>
              <a:spcBef>
                <a:spcPct val="20000"/>
              </a:spcBef>
              <a:spcAft>
                <a:spcPts val="0"/>
              </a:spcAft>
              <a:buClrTx/>
              <a:buSzPct val="90000"/>
              <a:buFont typeface="Wingdings" pitchFamily="2" charset="2"/>
              <a:buNone/>
              <a:tabLst/>
              <a:defRPr lang="en-US" sz="1799" kern="1200" spc="0" baseline="0" dirty="0" smtClean="0">
                <a:solidFill>
                  <a:schemeClr val="tx1">
                    <a:alpha val="99000"/>
                  </a:schemeClr>
                </a:solidFill>
                <a:latin typeface="+mn-lt"/>
                <a:ea typeface="+mn-ea"/>
                <a:cs typeface="+mn-cs"/>
              </a:defRPr>
            </a:lvl2pPr>
            <a:lvl3pPr marL="388028" indent="0">
              <a:buFont typeface="Wingdings" pitchFamily="2" charset="2"/>
              <a:buNone/>
              <a:tabLst/>
              <a:defRPr>
                <a:solidFill>
                  <a:schemeClr val="tx1">
                    <a:alpha val="99000"/>
                  </a:schemeClr>
                </a:solidFill>
                <a:latin typeface="+mn-lt"/>
              </a:defRPr>
            </a:lvl3pPr>
            <a:lvl4pPr marL="555855" indent="0">
              <a:buFont typeface="Wingdings" pitchFamily="2" charset="2"/>
              <a:buNone/>
              <a:defRPr>
                <a:solidFill>
                  <a:schemeClr val="tx1">
                    <a:alpha val="99000"/>
                  </a:schemeClr>
                </a:solidFill>
                <a:latin typeface="+mn-lt"/>
              </a:defRPr>
            </a:lvl4pPr>
            <a:lvl5pPr marL="685595"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56745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1" cy="747897"/>
          </a:xfrm>
        </p:spPr>
        <p:txBody>
          <a:bodyPr anchor="b" anchorCtr="0"/>
          <a:lstStyle>
            <a:lvl1pPr>
              <a:defRPr sz="5400" spc="-113" baseline="0"/>
            </a:lvl1pPr>
          </a:lstStyle>
          <a:p>
            <a:r>
              <a:rPr lang="en-US" dirty="0"/>
              <a:t>Click to edit title style</a:t>
            </a:r>
          </a:p>
        </p:txBody>
      </p:sp>
      <p:sp>
        <p:nvSpPr>
          <p:cNvPr id="5" name="Text Placeholder 4"/>
          <p:cNvSpPr>
            <a:spLocks noGrp="1"/>
          </p:cNvSpPr>
          <p:nvPr>
            <p:ph type="body" sz="quarter" idx="12" hasCustomPrompt="1"/>
          </p:nvPr>
        </p:nvSpPr>
        <p:spPr>
          <a:xfrm>
            <a:off x="734212" y="2569369"/>
            <a:ext cx="7680341"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40194941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233738"/>
          </a:xfrm>
          <a:prstGeom prst="rect">
            <a:avLst/>
          </a:prstGeom>
        </p:spPr>
      </p:pic>
      <p:sp>
        <p:nvSpPr>
          <p:cNvPr id="4" name="TextBox 3"/>
          <p:cNvSpPr txBox="1"/>
          <p:nvPr/>
        </p:nvSpPr>
        <p:spPr>
          <a:xfrm>
            <a:off x="282497" y="195446"/>
            <a:ext cx="5389254" cy="1144929"/>
          </a:xfrm>
          <a:prstGeom prst="rect">
            <a:avLst/>
          </a:prstGeom>
          <a:noFill/>
        </p:spPr>
        <p:txBody>
          <a:bodyPr wrap="square" lIns="0" tIns="0" rIns="0" bIns="0" rtlCol="0">
            <a:spAutoFit/>
          </a:bodyPr>
          <a:lstStyle/>
          <a:p>
            <a:r>
              <a:rPr lang="en-US" sz="3000" dirty="0">
                <a:solidFill>
                  <a:srgbClr val="FFFFFF"/>
                </a:solidFill>
                <a:latin typeface="Segoe UI Light" panose="020B0502040204020203" pitchFamily="34" charset="0"/>
              </a:rPr>
              <a:t>Microsoft Azure for Research </a:t>
            </a:r>
          </a:p>
          <a:p>
            <a:r>
              <a:rPr lang="en-US" sz="1800" dirty="0">
                <a:solidFill>
                  <a:srgbClr val="FFFFFF"/>
                </a:solidFill>
              </a:rPr>
              <a:t>Accelerate the Speed of Scientific Discovery </a:t>
            </a:r>
          </a:p>
          <a:p>
            <a:pPr>
              <a:lnSpc>
                <a:spcPct val="90000"/>
              </a:lnSpc>
              <a:spcBef>
                <a:spcPct val="20000"/>
              </a:spcBef>
              <a:buClr>
                <a:srgbClr val="4E90CD"/>
              </a:buClr>
              <a:buSzPct val="120000"/>
            </a:pPr>
            <a:endParaRPr lang="en-US" sz="2400" dirty="0" err="1">
              <a:solidFill>
                <a:srgbClr val="FFFFFF"/>
              </a:solidFill>
              <a:latin typeface="Segoe UI Light" pitchFamily="34" charset="0"/>
            </a:endParaRPr>
          </a:p>
        </p:txBody>
      </p:sp>
      <p:sp>
        <p:nvSpPr>
          <p:cNvPr id="5" name="Rectangle 4"/>
          <p:cNvSpPr/>
          <p:nvPr/>
        </p:nvSpPr>
        <p:spPr>
          <a:xfrm>
            <a:off x="209931" y="1091963"/>
            <a:ext cx="4350210" cy="707886"/>
          </a:xfrm>
          <a:prstGeom prst="rect">
            <a:avLst/>
          </a:prstGeom>
        </p:spPr>
        <p:txBody>
          <a:bodyPr wrap="square">
            <a:spAutoFit/>
          </a:bodyPr>
          <a:lstStyle/>
          <a:p>
            <a:r>
              <a:rPr lang="en-US" altLang="zh-CN" sz="1500" kern="1800" baseline="30000" dirty="0">
                <a:solidFill>
                  <a:srgbClr val="FFFFFF"/>
                </a:solidFill>
                <a:ea typeface="Segoe UI" panose="020B0502040204020203" pitchFamily="34" charset="0"/>
                <a:cs typeface="Segoe UI" panose="020B0502040204020203" pitchFamily="34" charset="0"/>
              </a:rPr>
              <a:t>Microsoft A</a:t>
            </a:r>
            <a:r>
              <a:rPr lang="en-US" sz="15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sz="1350" kern="1800" baseline="30000" dirty="0">
                <a:solidFill>
                  <a:srgbClr val="FFFFFF"/>
                </a:solidFill>
                <a:ea typeface="Segoe UI" panose="020B0502040204020203" pitchFamily="34" charset="0"/>
                <a:cs typeface="Segoe UI" panose="020B0502040204020203" pitchFamily="34" charset="0"/>
              </a:rPr>
              <a:t> </a:t>
            </a:r>
            <a:r>
              <a:rPr lang="en-US" sz="1350"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p:nvSpPr>
        <p:spPr>
          <a:xfrm>
            <a:off x="209931" y="3363481"/>
            <a:ext cx="4350210" cy="338554"/>
          </a:xfrm>
          <a:prstGeom prst="rect">
            <a:avLst/>
          </a:prstGeom>
        </p:spPr>
        <p:txBody>
          <a:bodyPr wrap="square">
            <a:spAutoFit/>
          </a:bodyPr>
          <a:lstStyle/>
          <a:p>
            <a:r>
              <a:rPr lang="en-US" sz="2400" baseline="30000" dirty="0">
                <a:solidFill>
                  <a:srgbClr val="C60651"/>
                </a:solidFill>
                <a:latin typeface="Segoe UI Semibold" panose="020B0702040204020203" pitchFamily="34" charset="0"/>
              </a:rPr>
              <a:t>The Microsoft Azure for Research program:</a:t>
            </a:r>
            <a:endParaRPr lang="en-US" sz="2400" baseline="30000" dirty="0">
              <a:solidFill>
                <a:srgbClr val="C60651"/>
              </a:solidFill>
              <a:latin typeface="Segoe UI Light" panose="020B0502040204020203" pitchFamily="34" charset="0"/>
            </a:endParaRPr>
          </a:p>
        </p:txBody>
      </p:sp>
      <p:sp>
        <p:nvSpPr>
          <p:cNvPr id="7" name="Rectangle 6"/>
          <p:cNvSpPr/>
          <p:nvPr/>
        </p:nvSpPr>
        <p:spPr>
          <a:xfrm>
            <a:off x="247002" y="3550717"/>
            <a:ext cx="4261700" cy="925894"/>
          </a:xfrm>
          <a:prstGeom prst="rect">
            <a:avLst/>
          </a:prstGeom>
        </p:spPr>
        <p:txBody>
          <a:bodyPr wrap="square">
            <a:spAutoFit/>
          </a:bodyPr>
          <a:lstStyle/>
          <a:p>
            <a:r>
              <a:rPr lang="en-US" sz="1500" b="1" baseline="30000" dirty="0">
                <a:solidFill>
                  <a:srgbClr val="C60651"/>
                </a:solidFill>
              </a:rPr>
              <a:t>·</a:t>
            </a:r>
            <a:r>
              <a:rPr lang="en-US" sz="1500" baseline="30000" dirty="0">
                <a:solidFill>
                  <a:srgbClr val="C60651"/>
                </a:solidFill>
                <a:latin typeface="Segoe UI Light" panose="020B0502040204020203" pitchFamily="34" charset="0"/>
              </a:rPr>
              <a:t>  </a:t>
            </a:r>
            <a:r>
              <a:rPr lang="en-US" sz="1500" baseline="30000" dirty="0">
                <a:solidFill>
                  <a:srgbClr val="717073"/>
                </a:solidFill>
              </a:rPr>
              <a:t>Free access to Microsoft Azure cloud computing and storage  </a:t>
            </a:r>
            <a:r>
              <a:rPr lang="en-US" sz="1500" dirty="0">
                <a:solidFill>
                  <a:srgbClr val="717073"/>
                </a:solidFill>
              </a:rPr>
              <a:t>    </a:t>
            </a:r>
          </a:p>
          <a:p>
            <a:pPr>
              <a:spcAft>
                <a:spcPts val="450"/>
              </a:spcAft>
            </a:pPr>
            <a:r>
              <a:rPr lang="en-US" sz="1500" baseline="30000" dirty="0">
                <a:solidFill>
                  <a:srgbClr val="717073"/>
                </a:solidFill>
              </a:rPr>
              <a:t>   (submit proposals for </a:t>
            </a:r>
            <a:r>
              <a:rPr lang="en-US" altLang="zh-CN" sz="1500" baseline="30000" dirty="0">
                <a:solidFill>
                  <a:srgbClr val="717073"/>
                </a:solidFill>
              </a:rPr>
              <a:t>Microsoft </a:t>
            </a:r>
            <a:r>
              <a:rPr lang="en-US" sz="1500" baseline="30000" dirty="0">
                <a:solidFill>
                  <a:srgbClr val="717073"/>
                </a:solidFill>
              </a:rPr>
              <a:t>Azure Research Awards)</a:t>
            </a:r>
          </a:p>
          <a:p>
            <a:r>
              <a:rPr lang="en-US" sz="1500" b="1" baseline="30000" dirty="0">
                <a:solidFill>
                  <a:srgbClr val="C60651"/>
                </a:solidFill>
              </a:rPr>
              <a:t>·</a:t>
            </a:r>
            <a:r>
              <a:rPr lang="en-US" sz="1500" baseline="30000" dirty="0">
                <a:solidFill>
                  <a:srgbClr val="C60651"/>
                </a:solidFill>
              </a:rPr>
              <a:t>  </a:t>
            </a:r>
            <a:r>
              <a:rPr lang="en-US" altLang="zh-CN" sz="1500" baseline="30000" dirty="0">
                <a:solidFill>
                  <a:srgbClr val="717073"/>
                </a:solidFill>
              </a:rPr>
              <a:t>Microsoft </a:t>
            </a:r>
            <a:r>
              <a:rPr lang="en-US" sz="1500" baseline="30000" dirty="0">
                <a:solidFill>
                  <a:srgbClr val="717073"/>
                </a:solidFill>
              </a:rPr>
              <a:t>Azure for Research training classes </a:t>
            </a:r>
          </a:p>
          <a:p>
            <a:r>
              <a:rPr lang="en-US" sz="1500" b="1" baseline="30000" dirty="0">
                <a:solidFill>
                  <a:srgbClr val="C60651"/>
                </a:solidFill>
              </a:rPr>
              <a:t>·</a:t>
            </a:r>
            <a:r>
              <a:rPr lang="en-US" sz="1500" baseline="30000" dirty="0">
                <a:solidFill>
                  <a:srgbClr val="C60651"/>
                </a:solidFill>
              </a:rPr>
              <a:t>  </a:t>
            </a:r>
            <a:r>
              <a:rPr lang="en-US" sz="1500" baseline="30000" dirty="0">
                <a:solidFill>
                  <a:srgbClr val="717073"/>
                </a:solidFill>
              </a:rPr>
              <a:t>Support and technical resources</a:t>
            </a:r>
            <a:endParaRPr lang="en-US" sz="1500" dirty="0">
              <a:solidFill>
                <a:srgbClr val="292929"/>
              </a:solidFill>
            </a:endParaRPr>
          </a:p>
        </p:txBody>
      </p:sp>
      <p:sp>
        <p:nvSpPr>
          <p:cNvPr id="8" name="Rectangle 7"/>
          <p:cNvSpPr/>
          <p:nvPr/>
        </p:nvSpPr>
        <p:spPr>
          <a:xfrm>
            <a:off x="209932" y="4550371"/>
            <a:ext cx="8446475" cy="276999"/>
          </a:xfrm>
          <a:prstGeom prst="rect">
            <a:avLst/>
          </a:prstGeom>
        </p:spPr>
        <p:txBody>
          <a:bodyPr wrap="square">
            <a:spAutoFit/>
          </a:bodyPr>
          <a:lstStyle/>
          <a:p>
            <a:r>
              <a:rPr lang="en-US" sz="1800" baseline="30000" dirty="0">
                <a:solidFill>
                  <a:srgbClr val="717073"/>
                </a:solidFill>
              </a:rPr>
              <a:t>Apply the power of cloud computing to your computational and data challenges. Experiment at </a:t>
            </a:r>
            <a:r>
              <a:rPr lang="en-US" sz="18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720" y="4899514"/>
            <a:ext cx="2404280" cy="243986"/>
          </a:xfrm>
          <a:prstGeom prst="rect">
            <a:avLst/>
          </a:prstGeom>
        </p:spPr>
      </p:pic>
      <p:pic>
        <p:nvPicPr>
          <p:cNvPr id="10"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1720" y="2472913"/>
            <a:ext cx="1854900" cy="426702"/>
          </a:xfrm>
          <a:prstGeom prst="rect">
            <a:avLst/>
          </a:prstGeom>
        </p:spPr>
      </p:pic>
    </p:spTree>
    <p:extLst>
      <p:ext uri="{BB962C8B-B14F-4D97-AF65-F5344CB8AC3E}">
        <p14:creationId xmlns:p14="http://schemas.microsoft.com/office/powerpoint/2010/main" val="21656611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17634"/>
            <a:ext cx="7886700" cy="541496"/>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628650" y="659130"/>
            <a:ext cx="7886700" cy="4328160"/>
          </a:xfrm>
          <a:solidFill>
            <a:schemeClr val="bg1">
              <a:lumMod val="95000"/>
            </a:schemeClr>
          </a:solidFill>
        </p:spPr>
        <p:txBody>
          <a:bodyPr anchor="ctr">
            <a:normAutofit/>
          </a:bodyPr>
          <a:lstStyle>
            <a:lvl1pPr marL="0" indent="0">
              <a:lnSpc>
                <a:spcPct val="90000"/>
              </a:lnSpc>
              <a:buNone/>
              <a:defRPr sz="1200">
                <a:latin typeface="Lucida Console" panose="020B0609040504020204" pitchFamily="49" charset="0"/>
              </a:defRPr>
            </a:lvl1pPr>
            <a:lvl2pPr marL="342900" indent="0">
              <a:lnSpc>
                <a:spcPct val="90000"/>
              </a:lnSpc>
              <a:buNone/>
              <a:defRPr sz="1200">
                <a:latin typeface="Lucida Console" panose="020B0609040504020204" pitchFamily="49" charset="0"/>
              </a:defRPr>
            </a:lvl2pPr>
            <a:lvl3pPr marL="685800" indent="0">
              <a:lnSpc>
                <a:spcPct val="90000"/>
              </a:lnSpc>
              <a:buNone/>
              <a:defRPr sz="1200">
                <a:latin typeface="Lucida Console" panose="020B0609040504020204" pitchFamily="49" charset="0"/>
              </a:defRPr>
            </a:lvl3pPr>
            <a:lvl4pPr marL="1028700" indent="0">
              <a:lnSpc>
                <a:spcPct val="90000"/>
              </a:lnSpc>
              <a:buNone/>
              <a:defRPr sz="1200">
                <a:latin typeface="Lucida Console" panose="020B0609040504020204" pitchFamily="49" charset="0"/>
              </a:defRPr>
            </a:lvl4pPr>
            <a:lvl5pPr marL="1371600" indent="0">
              <a:lnSpc>
                <a:spcPct val="90000"/>
              </a:lnSpc>
              <a:buNone/>
              <a:defRPr sz="12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86354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41496"/>
          </a:xfrm>
        </p:spPr>
        <p:txBody>
          <a:bodyPr/>
          <a:lstStyle/>
          <a:p>
            <a:r>
              <a:rPr lang="en-US"/>
              <a:t>Click to edit Master title style</a:t>
            </a:r>
          </a:p>
        </p:txBody>
      </p:sp>
      <p:sp>
        <p:nvSpPr>
          <p:cNvPr id="7" name="Content Placeholder 2"/>
          <p:cNvSpPr>
            <a:spLocks noGrp="1"/>
          </p:cNvSpPr>
          <p:nvPr>
            <p:ph idx="1"/>
          </p:nvPr>
        </p:nvSpPr>
        <p:spPr>
          <a:xfrm>
            <a:off x="628650" y="979170"/>
            <a:ext cx="7886700" cy="4008120"/>
          </a:xfrm>
          <a:solidFill>
            <a:schemeClr val="accent2">
              <a:lumMod val="50000"/>
            </a:schemeClr>
          </a:solidFill>
        </p:spPr>
        <p:txBody>
          <a:bodyPr anchor="ctr">
            <a:normAutofit/>
          </a:bodyPr>
          <a:lstStyle>
            <a:lvl1pPr marL="0" indent="0">
              <a:lnSpc>
                <a:spcPct val="50000"/>
              </a:lnSpc>
              <a:buNone/>
              <a:defRPr sz="1200">
                <a:solidFill>
                  <a:schemeClr val="bg1"/>
                </a:solidFill>
                <a:latin typeface="Consolas" panose="020B0609020204030204" pitchFamily="49" charset="0"/>
              </a:defRPr>
            </a:lvl1pPr>
            <a:lvl2pPr marL="342900" indent="0">
              <a:lnSpc>
                <a:spcPct val="50000"/>
              </a:lnSpc>
              <a:buNone/>
              <a:defRPr sz="1200">
                <a:solidFill>
                  <a:schemeClr val="bg1"/>
                </a:solidFill>
                <a:latin typeface="Consolas" panose="020B0609020204030204" pitchFamily="49" charset="0"/>
              </a:defRPr>
            </a:lvl2pPr>
            <a:lvl3pPr marL="685800" indent="0">
              <a:lnSpc>
                <a:spcPct val="50000"/>
              </a:lnSpc>
              <a:buNone/>
              <a:defRPr sz="1200">
                <a:solidFill>
                  <a:schemeClr val="bg1"/>
                </a:solidFill>
                <a:latin typeface="Consolas" panose="020B0609020204030204" pitchFamily="49" charset="0"/>
              </a:defRPr>
            </a:lvl3pPr>
            <a:lvl4pPr marL="1028700" indent="0">
              <a:lnSpc>
                <a:spcPct val="50000"/>
              </a:lnSpc>
              <a:buNone/>
              <a:defRPr sz="1200">
                <a:solidFill>
                  <a:schemeClr val="bg1"/>
                </a:solidFill>
                <a:latin typeface="Consolas" panose="020B0609020204030204" pitchFamily="49" charset="0"/>
              </a:defRPr>
            </a:lvl4pPr>
            <a:lvl5pPr marL="1371600" indent="0">
              <a:lnSpc>
                <a:spcPct val="50000"/>
              </a:lnSpc>
              <a:buNone/>
              <a:defRPr sz="12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9094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2118" y="273844"/>
            <a:ext cx="8509958" cy="502534"/>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332118" y="875582"/>
            <a:ext cx="3014932" cy="4119112"/>
          </a:xfrm>
          <a:solidFill>
            <a:schemeClr val="bg1">
              <a:lumMod val="50000"/>
            </a:schemeClr>
          </a:solidFill>
        </p:spPr>
        <p:txBody>
          <a:bodyPr anchor="ctr"/>
          <a:lstStyle>
            <a:lvl1pPr>
              <a:defRPr sz="1800">
                <a:solidFill>
                  <a:schemeClr val="bg1"/>
                </a:solidFill>
              </a:defRPr>
            </a:lvl1pPr>
            <a:lvl2pPr>
              <a:defRPr sz="1500">
                <a:solidFill>
                  <a:schemeClr val="bg1"/>
                </a:solidFill>
              </a:defRPr>
            </a:lvl2pPr>
            <a:lvl3pPr>
              <a:defRPr sz="135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3347049" y="875582"/>
            <a:ext cx="5495027" cy="4119112"/>
          </a:xfrm>
          <a:solidFill>
            <a:schemeClr val="bg1">
              <a:lumMod val="95000"/>
            </a:schemeClr>
          </a:solidFill>
        </p:spPr>
        <p:txBody>
          <a:bodyPr anchor="ctr">
            <a:normAutofit/>
          </a:bodyPr>
          <a:lstStyle>
            <a:lvl1pPr marL="0" indent="0">
              <a:lnSpc>
                <a:spcPct val="90000"/>
              </a:lnSpc>
              <a:buNone/>
              <a:defRPr sz="1200">
                <a:latin typeface="Lucida Console" panose="020B0609040504020204" pitchFamily="49" charset="0"/>
              </a:defRPr>
            </a:lvl1pPr>
            <a:lvl2pPr marL="342900" indent="0">
              <a:lnSpc>
                <a:spcPct val="90000"/>
              </a:lnSpc>
              <a:buNone/>
              <a:defRPr sz="1200">
                <a:latin typeface="Lucida Console" panose="020B0609040504020204" pitchFamily="49" charset="0"/>
              </a:defRPr>
            </a:lvl2pPr>
            <a:lvl3pPr marL="685800" indent="0">
              <a:lnSpc>
                <a:spcPct val="90000"/>
              </a:lnSpc>
              <a:buNone/>
              <a:defRPr sz="1200">
                <a:latin typeface="Lucida Console" panose="020B0609040504020204" pitchFamily="49" charset="0"/>
              </a:defRPr>
            </a:lvl3pPr>
            <a:lvl4pPr marL="1028700" indent="0">
              <a:lnSpc>
                <a:spcPct val="90000"/>
              </a:lnSpc>
              <a:buNone/>
              <a:defRPr sz="1200">
                <a:latin typeface="Lucida Console" panose="020B0609040504020204" pitchFamily="49" charset="0"/>
              </a:defRPr>
            </a:lvl4pPr>
            <a:lvl5pPr marL="1371600" indent="0">
              <a:lnSpc>
                <a:spcPct val="90000"/>
              </a:lnSpc>
              <a:buNone/>
              <a:defRPr sz="12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6503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76624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365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8000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12/9/2019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grpSp>
        <p:nvGrpSpPr>
          <p:cNvPr id="14" name="Group 13"/>
          <p:cNvGrpSpPr/>
          <p:nvPr/>
        </p:nvGrpSpPr>
        <p:grpSpPr>
          <a:xfrm>
            <a:off x="9243331" y="0"/>
            <a:ext cx="243569" cy="1196201"/>
            <a:chOff x="-934359" y="-699584"/>
            <a:chExt cx="5181599" cy="4782997"/>
          </a:xfrm>
        </p:grpSpPr>
        <p:sp>
          <p:nvSpPr>
            <p:cNvPr id="7" name="Rectangle 6"/>
            <p:cNvSpPr/>
            <p:nvPr/>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8" name="Rectangle 7"/>
            <p:cNvSpPr/>
            <p:nvPr/>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9" name="Rectangle 8"/>
            <p:cNvSpPr/>
            <p:nvPr/>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1"/>
                </a:solidFill>
              </a:endParaRPr>
            </a:p>
          </p:txBody>
        </p:sp>
        <p:sp>
          <p:nvSpPr>
            <p:cNvPr id="10" name="Rectangle 9"/>
            <p:cNvSpPr/>
            <p:nvPr/>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1"/>
                </a:solidFill>
              </a:endParaRPr>
            </a:p>
          </p:txBody>
        </p:sp>
        <p:sp>
          <p:nvSpPr>
            <p:cNvPr id="11" name="Rectangle 10"/>
            <p:cNvSpPr/>
            <p:nvPr/>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1"/>
                </a:solidFill>
              </a:endParaRPr>
            </a:p>
          </p:txBody>
        </p:sp>
        <p:sp>
          <p:nvSpPr>
            <p:cNvPr id="12" name="Rectangle 11"/>
            <p:cNvSpPr/>
            <p:nvPr/>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1"/>
                </a:solidFill>
              </a:endParaRPr>
            </a:p>
          </p:txBody>
        </p:sp>
        <p:sp>
          <p:nvSpPr>
            <p:cNvPr id="13" name="Rectangle 12"/>
            <p:cNvSpPr/>
            <p:nvPr/>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1"/>
                </a:solidFill>
              </a:endParaRPr>
            </a:p>
          </p:txBody>
        </p:sp>
      </p:grpSp>
    </p:spTree>
    <p:extLst>
      <p:ext uri="{BB962C8B-B14F-4D97-AF65-F5344CB8AC3E}">
        <p14:creationId xmlns:p14="http://schemas.microsoft.com/office/powerpoint/2010/main" val="119083606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7" y="171453"/>
            <a:ext cx="8363938" cy="560923"/>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94202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Lst>
  <p:transition>
    <p:fade/>
  </p:transition>
  <p:txStyles>
    <p:titleStyle>
      <a:lvl1pPr algn="l" defTabSz="685567" rtl="0" eaLnBrk="1" latinLnBrk="0" hangingPunct="1">
        <a:lnSpc>
          <a:spcPct val="90000"/>
        </a:lnSpc>
        <a:spcBef>
          <a:spcPct val="0"/>
        </a:spcBef>
        <a:buNone/>
        <a:defRPr lang="en-US" sz="4049"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78" indent="-345178" algn="l" defTabSz="685567"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1pPr>
      <a:lvl2pPr marL="641555" indent="-296377" algn="l" defTabSz="685567" rtl="0" eaLnBrk="1" latinLnBrk="0" hangingPunct="1">
        <a:lnSpc>
          <a:spcPct val="90000"/>
        </a:lnSpc>
        <a:spcBef>
          <a:spcPct val="20000"/>
        </a:spcBef>
        <a:buSzPct val="80000"/>
        <a:buFont typeface="Arial" pitchFamily="34" charset="0"/>
        <a:buChar char="•"/>
        <a:defRPr sz="2099" kern="1200">
          <a:gradFill>
            <a:gsLst>
              <a:gs pos="0">
                <a:srgbClr val="595959"/>
              </a:gs>
              <a:gs pos="86000">
                <a:srgbClr val="595959"/>
              </a:gs>
            </a:gsLst>
            <a:lin ang="5400000" scaled="0"/>
          </a:gradFill>
          <a:latin typeface="+mn-lt"/>
          <a:ea typeface="+mn-ea"/>
          <a:cs typeface="+mn-cs"/>
        </a:defRPr>
      </a:lvl2pPr>
      <a:lvl3pPr marL="943883" indent="-302328" algn="l" defTabSz="685567" rtl="0" eaLnBrk="1" latinLnBrk="0" hangingPunct="1">
        <a:lnSpc>
          <a:spcPct val="90000"/>
        </a:lnSpc>
        <a:spcBef>
          <a:spcPct val="20000"/>
        </a:spcBef>
        <a:buSzPct val="80000"/>
        <a:buFont typeface="Arial" pitchFamily="34" charset="0"/>
        <a:buChar char="•"/>
        <a:defRPr sz="1799" kern="1200">
          <a:gradFill>
            <a:gsLst>
              <a:gs pos="0">
                <a:srgbClr val="595959"/>
              </a:gs>
              <a:gs pos="86000">
                <a:srgbClr val="595959"/>
              </a:gs>
            </a:gsLst>
            <a:lin ang="5400000" scaled="0"/>
          </a:gradFill>
          <a:latin typeface="+mn-lt"/>
          <a:ea typeface="+mn-ea"/>
          <a:cs typeface="+mn-cs"/>
        </a:defRPr>
      </a:lvl3pPr>
      <a:lvl4pPr marL="1203362" indent="-259478" algn="l" defTabSz="685567" rtl="0" eaLnBrk="1" latinLnBrk="0" hangingPunct="1">
        <a:lnSpc>
          <a:spcPct val="90000"/>
        </a:lnSpc>
        <a:spcBef>
          <a:spcPct val="20000"/>
        </a:spcBef>
        <a:buSzPct val="80000"/>
        <a:buFont typeface="Arial" pitchFamily="34" charset="0"/>
        <a:buChar char="•"/>
        <a:defRPr sz="1499" kern="1200">
          <a:gradFill>
            <a:gsLst>
              <a:gs pos="0">
                <a:srgbClr val="595959"/>
              </a:gs>
              <a:gs pos="86000">
                <a:srgbClr val="595959"/>
              </a:gs>
            </a:gsLst>
            <a:lin ang="5400000" scaled="0"/>
          </a:gradFill>
          <a:latin typeface="+mn-lt"/>
          <a:ea typeface="+mn-ea"/>
          <a:cs typeface="+mn-cs"/>
        </a:defRPr>
      </a:lvl4pPr>
      <a:lvl5pPr marL="1455698" indent="-252337" algn="l" defTabSz="685567" rtl="0" eaLnBrk="1" latinLnBrk="0" hangingPunct="1">
        <a:lnSpc>
          <a:spcPct val="90000"/>
        </a:lnSpc>
        <a:spcBef>
          <a:spcPct val="20000"/>
        </a:spcBef>
        <a:buSzPct val="80000"/>
        <a:buFont typeface="Arial" pitchFamily="34" charset="0"/>
        <a:buChar char="•"/>
        <a:defRPr sz="1499" kern="1200">
          <a:gradFill>
            <a:gsLst>
              <a:gs pos="0">
                <a:srgbClr val="595959"/>
              </a:gs>
              <a:gs pos="86000">
                <a:srgbClr val="595959"/>
              </a:gs>
            </a:gsLst>
            <a:lin ang="5400000" scaled="0"/>
          </a:gradFill>
          <a:latin typeface="+mn-lt"/>
          <a:ea typeface="+mn-ea"/>
          <a:cs typeface="+mn-cs"/>
        </a:defRPr>
      </a:lvl5pPr>
      <a:lvl6pPr marL="1885309" indent="-171392" algn="l" defTabSz="685567"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8092" indent="-171392" algn="l" defTabSz="685567"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876" indent="-171392" algn="l" defTabSz="685567"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659" indent="-171392" algn="l" defTabSz="685567"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567" rtl="0" eaLnBrk="1" latinLnBrk="0" hangingPunct="1">
        <a:defRPr sz="1349" kern="1200">
          <a:solidFill>
            <a:schemeClr val="tx1"/>
          </a:solidFill>
          <a:latin typeface="+mn-lt"/>
          <a:ea typeface="+mn-ea"/>
          <a:cs typeface="+mn-cs"/>
        </a:defRPr>
      </a:lvl1pPr>
      <a:lvl2pPr marL="342784" algn="l" defTabSz="685567" rtl="0" eaLnBrk="1" latinLnBrk="0" hangingPunct="1">
        <a:defRPr sz="1349" kern="1200">
          <a:solidFill>
            <a:schemeClr val="tx1"/>
          </a:solidFill>
          <a:latin typeface="+mn-lt"/>
          <a:ea typeface="+mn-ea"/>
          <a:cs typeface="+mn-cs"/>
        </a:defRPr>
      </a:lvl2pPr>
      <a:lvl3pPr marL="685567" algn="l" defTabSz="685567" rtl="0" eaLnBrk="1" latinLnBrk="0" hangingPunct="1">
        <a:defRPr sz="1349" kern="1200">
          <a:solidFill>
            <a:schemeClr val="tx1"/>
          </a:solidFill>
          <a:latin typeface="+mn-lt"/>
          <a:ea typeface="+mn-ea"/>
          <a:cs typeface="+mn-cs"/>
        </a:defRPr>
      </a:lvl3pPr>
      <a:lvl4pPr marL="1028351" algn="l" defTabSz="685567" rtl="0" eaLnBrk="1" latinLnBrk="0" hangingPunct="1">
        <a:defRPr sz="1349" kern="1200">
          <a:solidFill>
            <a:schemeClr val="tx1"/>
          </a:solidFill>
          <a:latin typeface="+mn-lt"/>
          <a:ea typeface="+mn-ea"/>
          <a:cs typeface="+mn-cs"/>
        </a:defRPr>
      </a:lvl4pPr>
      <a:lvl5pPr marL="1371134" algn="l" defTabSz="685567" rtl="0" eaLnBrk="1" latinLnBrk="0" hangingPunct="1">
        <a:defRPr sz="1349" kern="1200">
          <a:solidFill>
            <a:schemeClr val="tx1"/>
          </a:solidFill>
          <a:latin typeface="+mn-lt"/>
          <a:ea typeface="+mn-ea"/>
          <a:cs typeface="+mn-cs"/>
        </a:defRPr>
      </a:lvl5pPr>
      <a:lvl6pPr marL="1713917" algn="l" defTabSz="685567" rtl="0" eaLnBrk="1" latinLnBrk="0" hangingPunct="1">
        <a:defRPr sz="1349" kern="1200">
          <a:solidFill>
            <a:schemeClr val="tx1"/>
          </a:solidFill>
          <a:latin typeface="+mn-lt"/>
          <a:ea typeface="+mn-ea"/>
          <a:cs typeface="+mn-cs"/>
        </a:defRPr>
      </a:lvl6pPr>
      <a:lvl7pPr marL="2056700" algn="l" defTabSz="685567" rtl="0" eaLnBrk="1" latinLnBrk="0" hangingPunct="1">
        <a:defRPr sz="1349" kern="1200">
          <a:solidFill>
            <a:schemeClr val="tx1"/>
          </a:solidFill>
          <a:latin typeface="+mn-lt"/>
          <a:ea typeface="+mn-ea"/>
          <a:cs typeface="+mn-cs"/>
        </a:defRPr>
      </a:lvl7pPr>
      <a:lvl8pPr marL="2399484" algn="l" defTabSz="685567" rtl="0" eaLnBrk="1" latinLnBrk="0" hangingPunct="1">
        <a:defRPr sz="1349" kern="1200">
          <a:solidFill>
            <a:schemeClr val="tx1"/>
          </a:solidFill>
          <a:latin typeface="+mn-lt"/>
          <a:ea typeface="+mn-ea"/>
          <a:cs typeface="+mn-cs"/>
        </a:defRPr>
      </a:lvl8pPr>
      <a:lvl9pPr marL="2742268" algn="l" defTabSz="68556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orgesleka/used-cars-databas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47894E6-4721-4D14-8CFC-721765E6E9DF}"/>
              </a:ext>
            </a:extLst>
          </p:cNvPr>
          <p:cNvSpPr>
            <a:spLocks noGrp="1"/>
          </p:cNvSpPr>
          <p:nvPr>
            <p:ph type="ctrTitle"/>
          </p:nvPr>
        </p:nvSpPr>
        <p:spPr/>
        <p:txBody>
          <a:bodyPr/>
          <a:lstStyle/>
          <a:p>
            <a:r>
              <a:rPr lang="en-GB" dirty="0"/>
              <a:t>eBay Used Cars Database</a:t>
            </a:r>
          </a:p>
        </p:txBody>
      </p:sp>
      <p:sp>
        <p:nvSpPr>
          <p:cNvPr id="20" name="Subtitle 2">
            <a:extLst>
              <a:ext uri="{FF2B5EF4-FFF2-40B4-BE49-F238E27FC236}">
                <a16:creationId xmlns:a16="http://schemas.microsoft.com/office/drawing/2014/main" id="{DC1535B1-CA55-4F5A-B2CD-F422680CC749}"/>
              </a:ext>
            </a:extLst>
          </p:cNvPr>
          <p:cNvSpPr txBox="1">
            <a:spLocks/>
          </p:cNvSpPr>
          <p:nvPr/>
        </p:nvSpPr>
        <p:spPr>
          <a:xfrm>
            <a:off x="0" y="3640685"/>
            <a:ext cx="6557165" cy="1502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rgbClr val="FFFF00"/>
                </a:solidFill>
              </a:rPr>
              <a:t>Group 1</a:t>
            </a:r>
          </a:p>
          <a:p>
            <a:pPr algn="l"/>
            <a:endParaRPr lang="en-US" sz="2000" dirty="0">
              <a:solidFill>
                <a:srgbClr val="FFFF00"/>
              </a:solidFill>
            </a:endParaRPr>
          </a:p>
          <a:p>
            <a:pPr algn="l"/>
            <a:r>
              <a:rPr lang="en-US" sz="2000" dirty="0">
                <a:solidFill>
                  <a:srgbClr val="FFFF00"/>
                </a:solidFill>
              </a:rPr>
              <a:t>Artificial Intelligence involving Exploratory Data Analysis</a:t>
            </a:r>
          </a:p>
        </p:txBody>
      </p:sp>
      <p:sp>
        <p:nvSpPr>
          <p:cNvPr id="21" name="Subtitle 2">
            <a:extLst>
              <a:ext uri="{FF2B5EF4-FFF2-40B4-BE49-F238E27FC236}">
                <a16:creationId xmlns:a16="http://schemas.microsoft.com/office/drawing/2014/main" id="{9B7F3F4B-E718-464B-B967-985A9829FC7F}"/>
              </a:ext>
            </a:extLst>
          </p:cNvPr>
          <p:cNvSpPr txBox="1">
            <a:spLocks/>
          </p:cNvSpPr>
          <p:nvPr/>
        </p:nvSpPr>
        <p:spPr>
          <a:xfrm>
            <a:off x="6557164" y="3640685"/>
            <a:ext cx="2586835" cy="150281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solidFill>
                  <a:srgbClr val="FFFF00"/>
                </a:solidFill>
              </a:rPr>
              <a:t>Jamal Lartey</a:t>
            </a:r>
          </a:p>
          <a:p>
            <a:pPr algn="r"/>
            <a:r>
              <a:rPr lang="en-US" sz="2000" dirty="0">
                <a:solidFill>
                  <a:srgbClr val="FFFF00"/>
                </a:solidFill>
              </a:rPr>
              <a:t>Daniel Amissah</a:t>
            </a:r>
          </a:p>
          <a:p>
            <a:pPr algn="r"/>
            <a:r>
              <a:rPr lang="en-US" sz="2000" dirty="0">
                <a:solidFill>
                  <a:srgbClr val="FFFF00"/>
                </a:solidFill>
              </a:rPr>
              <a:t>Malik Abdul</a:t>
            </a:r>
          </a:p>
          <a:p>
            <a:pPr algn="r"/>
            <a:r>
              <a:rPr lang="en-US" sz="2000" dirty="0">
                <a:solidFill>
                  <a:srgbClr val="FFFF00"/>
                </a:solidFill>
              </a:rPr>
              <a:t>Jason Garshong</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7929" y="281175"/>
            <a:ext cx="8246071" cy="610820"/>
          </a:xfrm>
        </p:spPr>
        <p:txBody>
          <a:bodyPr>
            <a:normAutofit/>
          </a:bodyPr>
          <a:lstStyle/>
          <a:p>
            <a:r>
              <a:rPr lang="en-US" dirty="0"/>
              <a:t>Cumulative Distribution Function</a:t>
            </a:r>
          </a:p>
        </p:txBody>
      </p:sp>
      <p:pic>
        <p:nvPicPr>
          <p:cNvPr id="5" name="Picture 4">
            <a:extLst>
              <a:ext uri="{FF2B5EF4-FFF2-40B4-BE49-F238E27FC236}">
                <a16:creationId xmlns:a16="http://schemas.microsoft.com/office/drawing/2014/main" id="{D5FE9C84-0866-479C-A7BE-F1DFB6C14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015" y="1197405"/>
            <a:ext cx="5304628" cy="3752054"/>
          </a:xfrm>
          <a:prstGeom prst="rect">
            <a:avLst/>
          </a:prstGeom>
        </p:spPr>
      </p:pic>
    </p:spTree>
    <p:extLst>
      <p:ext uri="{BB962C8B-B14F-4D97-AF65-F5344CB8AC3E}">
        <p14:creationId xmlns:p14="http://schemas.microsoft.com/office/powerpoint/2010/main" val="343296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99794"/>
            <a:ext cx="8246071" cy="610820"/>
          </a:xfrm>
        </p:spPr>
        <p:txBody>
          <a:bodyPr>
            <a:normAutofit/>
          </a:bodyPr>
          <a:lstStyle/>
          <a:p>
            <a:r>
              <a:rPr lang="en-US" dirty="0"/>
              <a:t>Analytical Distribution</a:t>
            </a:r>
          </a:p>
        </p:txBody>
      </p:sp>
      <p:pic>
        <p:nvPicPr>
          <p:cNvPr id="3" name="Picture 2">
            <a:extLst>
              <a:ext uri="{FF2B5EF4-FFF2-40B4-BE49-F238E27FC236}">
                <a16:creationId xmlns:a16="http://schemas.microsoft.com/office/drawing/2014/main" id="{4244B0DC-73AE-4DB0-BC14-18D0683D3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686" y="1329713"/>
            <a:ext cx="5304628" cy="3599841"/>
          </a:xfrm>
          <a:prstGeom prst="rect">
            <a:avLst/>
          </a:prstGeom>
        </p:spPr>
      </p:pic>
    </p:spTree>
    <p:extLst>
      <p:ext uri="{BB962C8B-B14F-4D97-AF65-F5344CB8AC3E}">
        <p14:creationId xmlns:p14="http://schemas.microsoft.com/office/powerpoint/2010/main" val="327447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99794"/>
            <a:ext cx="8246071" cy="610820"/>
          </a:xfrm>
        </p:spPr>
        <p:txBody>
          <a:bodyPr>
            <a:normAutofit/>
          </a:bodyPr>
          <a:lstStyle/>
          <a:p>
            <a:r>
              <a:rPr lang="en-US" dirty="0"/>
              <a:t>Scatter Plots</a:t>
            </a:r>
          </a:p>
        </p:txBody>
      </p:sp>
      <p:pic>
        <p:nvPicPr>
          <p:cNvPr id="5" name="Picture 4">
            <a:extLst>
              <a:ext uri="{FF2B5EF4-FFF2-40B4-BE49-F238E27FC236}">
                <a16:creationId xmlns:a16="http://schemas.microsoft.com/office/drawing/2014/main" id="{2A7F10E5-AE1E-4B57-8571-69388157F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87" y="1530327"/>
            <a:ext cx="4297063" cy="2958732"/>
          </a:xfrm>
          <a:prstGeom prst="rect">
            <a:avLst/>
          </a:prstGeom>
        </p:spPr>
      </p:pic>
      <p:pic>
        <p:nvPicPr>
          <p:cNvPr id="7" name="Picture 6">
            <a:extLst>
              <a:ext uri="{FF2B5EF4-FFF2-40B4-BE49-F238E27FC236}">
                <a16:creationId xmlns:a16="http://schemas.microsoft.com/office/drawing/2014/main" id="{A9957D0C-D88A-4DFA-A1AD-73142BE8D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756" y="1530327"/>
            <a:ext cx="4478885" cy="3083925"/>
          </a:xfrm>
          <a:prstGeom prst="rect">
            <a:avLst/>
          </a:prstGeom>
        </p:spPr>
      </p:pic>
    </p:spTree>
    <p:extLst>
      <p:ext uri="{BB962C8B-B14F-4D97-AF65-F5344CB8AC3E}">
        <p14:creationId xmlns:p14="http://schemas.microsoft.com/office/powerpoint/2010/main" val="341291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99794"/>
            <a:ext cx="8246071" cy="610820"/>
          </a:xfrm>
        </p:spPr>
        <p:txBody>
          <a:bodyPr>
            <a:normAutofit/>
          </a:bodyPr>
          <a:lstStyle/>
          <a:p>
            <a:r>
              <a:rPr lang="en-US" dirty="0"/>
              <a:t>Hypothesis Testing</a:t>
            </a:r>
          </a:p>
        </p:txBody>
      </p:sp>
      <p:pic>
        <p:nvPicPr>
          <p:cNvPr id="2" name="Picture 1">
            <a:extLst>
              <a:ext uri="{FF2B5EF4-FFF2-40B4-BE49-F238E27FC236}">
                <a16:creationId xmlns:a16="http://schemas.microsoft.com/office/drawing/2014/main" id="{7E765FA1-94E7-492E-AFB4-B0D377F48E01}"/>
              </a:ext>
            </a:extLst>
          </p:cNvPr>
          <p:cNvPicPr>
            <a:picLocks noChangeAspect="1"/>
          </p:cNvPicPr>
          <p:nvPr/>
        </p:nvPicPr>
        <p:blipFill>
          <a:blip r:embed="rId2"/>
          <a:stretch>
            <a:fillRect/>
          </a:stretch>
        </p:blipFill>
        <p:spPr>
          <a:xfrm>
            <a:off x="1666875" y="1444936"/>
            <a:ext cx="5810250" cy="3486150"/>
          </a:xfrm>
          <a:prstGeom prst="rect">
            <a:avLst/>
          </a:prstGeom>
        </p:spPr>
      </p:pic>
    </p:spTree>
    <p:extLst>
      <p:ext uri="{BB962C8B-B14F-4D97-AF65-F5344CB8AC3E}">
        <p14:creationId xmlns:p14="http://schemas.microsoft.com/office/powerpoint/2010/main" val="249164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Regression Analysis</a:t>
            </a:r>
          </a:p>
        </p:txBody>
      </p:sp>
      <p:pic>
        <p:nvPicPr>
          <p:cNvPr id="3" name="Picture 2">
            <a:extLst>
              <a:ext uri="{FF2B5EF4-FFF2-40B4-BE49-F238E27FC236}">
                <a16:creationId xmlns:a16="http://schemas.microsoft.com/office/drawing/2014/main" id="{5CD98339-8082-417D-9390-12ED1CDF1FBC}"/>
              </a:ext>
            </a:extLst>
          </p:cNvPr>
          <p:cNvPicPr>
            <a:picLocks noChangeAspect="1"/>
          </p:cNvPicPr>
          <p:nvPr/>
        </p:nvPicPr>
        <p:blipFill>
          <a:blip r:embed="rId2"/>
          <a:stretch>
            <a:fillRect/>
          </a:stretch>
        </p:blipFill>
        <p:spPr>
          <a:xfrm>
            <a:off x="628650" y="1268016"/>
            <a:ext cx="7678793" cy="3393716"/>
          </a:xfrm>
          <a:prstGeom prst="rect">
            <a:avLst/>
          </a:prstGeom>
        </p:spPr>
      </p:pic>
    </p:spTree>
    <p:extLst>
      <p:ext uri="{BB962C8B-B14F-4D97-AF65-F5344CB8AC3E}">
        <p14:creationId xmlns:p14="http://schemas.microsoft.com/office/powerpoint/2010/main" val="7806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02EED6-CE8E-4247-BA6F-BE9810CCC16D}"/>
              </a:ext>
            </a:extLst>
          </p:cNvPr>
          <p:cNvSpPr>
            <a:spLocks noGrp="1"/>
          </p:cNvSpPr>
          <p:nvPr>
            <p:ph type="title"/>
          </p:nvPr>
        </p:nvSpPr>
        <p:spPr/>
        <p:txBody>
          <a:bodyPr/>
          <a:lstStyle/>
          <a:p>
            <a:r>
              <a:rPr lang="en-US" dirty="0"/>
              <a:t>End of Presentation</a:t>
            </a:r>
            <a:endParaRPr lang="en-GB" dirty="0"/>
          </a:p>
        </p:txBody>
      </p:sp>
      <p:sp>
        <p:nvSpPr>
          <p:cNvPr id="6" name="Text Placeholder 5">
            <a:extLst>
              <a:ext uri="{FF2B5EF4-FFF2-40B4-BE49-F238E27FC236}">
                <a16:creationId xmlns:a16="http://schemas.microsoft.com/office/drawing/2014/main" id="{819198EC-42B9-4EC1-B15F-866272C01C6D}"/>
              </a:ext>
            </a:extLst>
          </p:cNvPr>
          <p:cNvSpPr>
            <a:spLocks noGrp="1"/>
          </p:cNvSpPr>
          <p:nvPr>
            <p:ph type="body" idx="1"/>
          </p:nvPr>
        </p:nvSpPr>
        <p:spPr/>
        <p:txBody>
          <a:bodyPr/>
          <a:lstStyle/>
          <a:p>
            <a:r>
              <a:rPr lang="en-GB" dirty="0"/>
              <a:t>Thanks for your audience</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a:t>
            </a:r>
          </a:p>
        </p:txBody>
      </p:sp>
      <p:sp>
        <p:nvSpPr>
          <p:cNvPr id="3" name="Content Placeholder 2"/>
          <p:cNvSpPr>
            <a:spLocks noGrp="1"/>
          </p:cNvSpPr>
          <p:nvPr>
            <p:ph idx="1"/>
          </p:nvPr>
        </p:nvSpPr>
        <p:spPr/>
        <p:txBody>
          <a:bodyPr/>
          <a:lstStyle/>
          <a:p>
            <a:pPr marL="0" indent="0">
              <a:buNone/>
            </a:pPr>
            <a:r>
              <a:rPr lang="en-US" dirty="0"/>
              <a:t>Using the independent variables available in the eBay Used Car repository data, the price of a car could be predicted.</a:t>
            </a:r>
          </a:p>
          <a:p>
            <a:pPr marL="0" indent="0">
              <a:buNone/>
            </a:pPr>
            <a:endParaRPr lang="en-US" dirty="0"/>
          </a:p>
          <a:p>
            <a:pPr marL="0" indent="0">
              <a:buNone/>
            </a:pPr>
            <a:endParaRPr lang="en-US" dirty="0"/>
          </a:p>
          <a:p>
            <a:pPr marL="0" indent="0">
              <a:buNone/>
            </a:pPr>
            <a:endParaRPr lang="en-US" dirty="0"/>
          </a:p>
          <a:p>
            <a:pPr marL="0" indent="0">
              <a:buNone/>
            </a:pPr>
            <a:r>
              <a:rPr lang="en-US" dirty="0">
                <a:hlinkClick r:id="rId3"/>
              </a:rPr>
              <a:t>https://www.kaggle.com/orgesleka/used-cars-database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78E6-62B4-4DA3-85BE-EE37C0944B6A}"/>
              </a:ext>
            </a:extLst>
          </p:cNvPr>
          <p:cNvSpPr>
            <a:spLocks noGrp="1"/>
          </p:cNvSpPr>
          <p:nvPr>
            <p:ph type="title"/>
          </p:nvPr>
        </p:nvSpPr>
        <p:spPr/>
        <p:txBody>
          <a:bodyPr>
            <a:normAutofit/>
          </a:bodyPr>
          <a:lstStyle/>
          <a:p>
            <a:r>
              <a:rPr lang="en-US"/>
              <a:t>Pearson Correlation</a:t>
            </a:r>
            <a:endParaRPr lang="en-US" dirty="0"/>
          </a:p>
        </p:txBody>
      </p:sp>
      <p:pic>
        <p:nvPicPr>
          <p:cNvPr id="4" name="Picture 3">
            <a:extLst>
              <a:ext uri="{FF2B5EF4-FFF2-40B4-BE49-F238E27FC236}">
                <a16:creationId xmlns:a16="http://schemas.microsoft.com/office/drawing/2014/main" id="{1B131C49-B1D8-47BC-81C5-A9F854708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720" y="1197405"/>
            <a:ext cx="4886560" cy="3810197"/>
          </a:xfrm>
          <a:prstGeom prst="rect">
            <a:avLst/>
          </a:prstGeom>
        </p:spPr>
      </p:pic>
    </p:spTree>
    <p:extLst>
      <p:ext uri="{BB962C8B-B14F-4D97-AF65-F5344CB8AC3E}">
        <p14:creationId xmlns:p14="http://schemas.microsoft.com/office/powerpoint/2010/main" val="205940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Variables: Price</a:t>
            </a:r>
          </a:p>
        </p:txBody>
      </p:sp>
      <p:sp>
        <p:nvSpPr>
          <p:cNvPr id="8" name="Content Placeholder 7"/>
          <p:cNvSpPr>
            <a:spLocks noGrp="1"/>
          </p:cNvSpPr>
          <p:nvPr>
            <p:ph sz="half" idx="2"/>
          </p:nvPr>
        </p:nvSpPr>
        <p:spPr>
          <a:xfrm>
            <a:off x="5182820" y="1655520"/>
            <a:ext cx="3430955" cy="2748691"/>
          </a:xfrm>
        </p:spPr>
        <p:txBody>
          <a:bodyPr>
            <a:normAutofit/>
          </a:bodyPr>
          <a:lstStyle/>
          <a:p>
            <a:pPr marL="0" indent="0" algn="l">
              <a:buNone/>
            </a:pPr>
            <a:r>
              <a:rPr lang="en-US" dirty="0"/>
              <a:t>The price on the ad to sell the car.</a:t>
            </a:r>
          </a:p>
          <a:p>
            <a:pPr marL="0" indent="0" algn="l">
              <a:buNone/>
            </a:pPr>
            <a:endParaRPr lang="en-US" dirty="0"/>
          </a:p>
          <a:p>
            <a:pPr marL="0" indent="0" algn="l">
              <a:buNone/>
            </a:pPr>
            <a:r>
              <a:rPr lang="en-US" sz="1900" dirty="0"/>
              <a:t>A lot of records has price as zero and very few has price greater than 20,000, with 28,800 being the most</a:t>
            </a:r>
          </a:p>
        </p:txBody>
      </p:sp>
      <p:pic>
        <p:nvPicPr>
          <p:cNvPr id="14" name="Picture 13">
            <a:extLst>
              <a:ext uri="{FF2B5EF4-FFF2-40B4-BE49-F238E27FC236}">
                <a16:creationId xmlns:a16="http://schemas.microsoft.com/office/drawing/2014/main" id="{0C6ADD7E-FAC7-41F4-A675-A20E665A7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25" y="1502815"/>
            <a:ext cx="4475066" cy="3097150"/>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Variables: Kilometer</a:t>
            </a:r>
          </a:p>
        </p:txBody>
      </p:sp>
      <p:sp>
        <p:nvSpPr>
          <p:cNvPr id="8" name="Content Placeholder 7"/>
          <p:cNvSpPr>
            <a:spLocks noGrp="1"/>
          </p:cNvSpPr>
          <p:nvPr>
            <p:ph sz="half" idx="2"/>
          </p:nvPr>
        </p:nvSpPr>
        <p:spPr>
          <a:xfrm>
            <a:off x="5182820" y="1655520"/>
            <a:ext cx="3430955" cy="3213935"/>
          </a:xfrm>
        </p:spPr>
        <p:txBody>
          <a:bodyPr>
            <a:normAutofit/>
          </a:bodyPr>
          <a:lstStyle/>
          <a:p>
            <a:pPr marL="0" indent="0" algn="l">
              <a:buNone/>
            </a:pPr>
            <a:r>
              <a:rPr lang="en-US" dirty="0"/>
              <a:t>How many kilometers the car has been driven.</a:t>
            </a:r>
          </a:p>
          <a:p>
            <a:pPr marL="0" indent="0" algn="l">
              <a:buNone/>
            </a:pPr>
            <a:endParaRPr lang="en-US" dirty="0"/>
          </a:p>
          <a:p>
            <a:pPr marL="0" indent="0" algn="l">
              <a:buNone/>
            </a:pPr>
            <a:r>
              <a:rPr lang="en-US" sz="1800" dirty="0"/>
              <a:t>Since the data is of used cars, most of the cars have mileage acquired, but most of the cars have between 12,000 to 15,000 kilometer under the belt.</a:t>
            </a:r>
            <a:endParaRPr lang="en-US" dirty="0"/>
          </a:p>
        </p:txBody>
      </p:sp>
      <p:pic>
        <p:nvPicPr>
          <p:cNvPr id="3" name="Picture 2">
            <a:extLst>
              <a:ext uri="{FF2B5EF4-FFF2-40B4-BE49-F238E27FC236}">
                <a16:creationId xmlns:a16="http://schemas.microsoft.com/office/drawing/2014/main" id="{2C43DAC6-B697-45EF-B922-D7B5A873F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655520"/>
            <a:ext cx="4669179" cy="3249855"/>
          </a:xfrm>
          <a:prstGeom prst="rect">
            <a:avLst/>
          </a:prstGeom>
        </p:spPr>
      </p:pic>
    </p:spTree>
    <p:extLst>
      <p:ext uri="{BB962C8B-B14F-4D97-AF65-F5344CB8AC3E}">
        <p14:creationId xmlns:p14="http://schemas.microsoft.com/office/powerpoint/2010/main" val="280740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Variables: Days Online</a:t>
            </a:r>
          </a:p>
        </p:txBody>
      </p:sp>
      <p:sp>
        <p:nvSpPr>
          <p:cNvPr id="8" name="Content Placeholder 7"/>
          <p:cNvSpPr>
            <a:spLocks noGrp="1"/>
          </p:cNvSpPr>
          <p:nvPr>
            <p:ph sz="half" idx="2"/>
          </p:nvPr>
        </p:nvSpPr>
        <p:spPr>
          <a:xfrm>
            <a:off x="5182820" y="1655520"/>
            <a:ext cx="3430955" cy="2748691"/>
          </a:xfrm>
        </p:spPr>
        <p:txBody>
          <a:bodyPr>
            <a:normAutofit/>
          </a:bodyPr>
          <a:lstStyle/>
          <a:p>
            <a:pPr marL="0" indent="0" algn="l">
              <a:buNone/>
            </a:pPr>
            <a:r>
              <a:rPr lang="en-US" dirty="0"/>
              <a:t>Number of days the car has been listed online.</a:t>
            </a:r>
          </a:p>
          <a:p>
            <a:pPr marL="0" indent="0" algn="l">
              <a:buNone/>
            </a:pPr>
            <a:endParaRPr lang="en-US" dirty="0"/>
          </a:p>
          <a:p>
            <a:pPr marL="0" indent="0" algn="l">
              <a:buNone/>
            </a:pPr>
            <a:r>
              <a:rPr lang="en-US" sz="1900" dirty="0"/>
              <a:t>Majority of the cars came online very recently, under 10 days. But there is an outlier that has been online for 384 days.</a:t>
            </a:r>
          </a:p>
        </p:txBody>
      </p:sp>
      <p:pic>
        <p:nvPicPr>
          <p:cNvPr id="5" name="Picture 4">
            <a:extLst>
              <a:ext uri="{FF2B5EF4-FFF2-40B4-BE49-F238E27FC236}">
                <a16:creationId xmlns:a16="http://schemas.microsoft.com/office/drawing/2014/main" id="{C1B1F64C-E2EC-4D8E-A0D7-3D6D80A85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4" y="1655520"/>
            <a:ext cx="4689077" cy="3249855"/>
          </a:xfrm>
          <a:prstGeom prst="rect">
            <a:avLst/>
          </a:prstGeom>
        </p:spPr>
      </p:pic>
    </p:spTree>
    <p:extLst>
      <p:ext uri="{BB962C8B-B14F-4D97-AF65-F5344CB8AC3E}">
        <p14:creationId xmlns:p14="http://schemas.microsoft.com/office/powerpoint/2010/main" val="278425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Variables: Years Old</a:t>
            </a:r>
          </a:p>
        </p:txBody>
      </p:sp>
      <p:sp>
        <p:nvSpPr>
          <p:cNvPr id="8" name="Content Placeholder 7"/>
          <p:cNvSpPr>
            <a:spLocks noGrp="1"/>
          </p:cNvSpPr>
          <p:nvPr>
            <p:ph sz="half" idx="2"/>
          </p:nvPr>
        </p:nvSpPr>
        <p:spPr>
          <a:xfrm>
            <a:off x="5182820" y="1655520"/>
            <a:ext cx="3430955" cy="3054100"/>
          </a:xfrm>
        </p:spPr>
        <p:txBody>
          <a:bodyPr/>
          <a:lstStyle/>
          <a:p>
            <a:pPr marL="0" indent="0" algn="l">
              <a:buNone/>
            </a:pPr>
            <a:r>
              <a:rPr lang="en-US" dirty="0"/>
              <a:t>Age of the car in years.</a:t>
            </a:r>
          </a:p>
          <a:p>
            <a:pPr marL="0" indent="0" algn="l">
              <a:buNone/>
            </a:pPr>
            <a:endParaRPr lang="en-US" dirty="0"/>
          </a:p>
          <a:p>
            <a:pPr marL="0" indent="0" algn="l">
              <a:buNone/>
            </a:pPr>
            <a:r>
              <a:rPr lang="en-US" sz="1800" dirty="0"/>
              <a:t>Most of the cars are between 10 to 20 years old, with an outlier of 106 years old car. </a:t>
            </a:r>
          </a:p>
        </p:txBody>
      </p:sp>
      <p:pic>
        <p:nvPicPr>
          <p:cNvPr id="3" name="Picture 2">
            <a:extLst>
              <a:ext uri="{FF2B5EF4-FFF2-40B4-BE49-F238E27FC236}">
                <a16:creationId xmlns:a16="http://schemas.microsoft.com/office/drawing/2014/main" id="{C2C1E1F3-A24E-42CC-BEFA-7018A8D88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6" y="1612470"/>
            <a:ext cx="4616121" cy="3249855"/>
          </a:xfrm>
          <a:prstGeom prst="rect">
            <a:avLst/>
          </a:prstGeom>
        </p:spPr>
      </p:pic>
    </p:spTree>
    <p:extLst>
      <p:ext uri="{BB962C8B-B14F-4D97-AF65-F5344CB8AC3E}">
        <p14:creationId xmlns:p14="http://schemas.microsoft.com/office/powerpoint/2010/main" val="101097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7929" y="281175"/>
            <a:ext cx="8246071" cy="610820"/>
          </a:xfrm>
        </p:spPr>
        <p:txBody>
          <a:bodyPr>
            <a:normAutofit/>
          </a:bodyPr>
          <a:lstStyle/>
          <a:p>
            <a:r>
              <a:rPr lang="en-US" dirty="0"/>
              <a:t>Variables: Year of Registration</a:t>
            </a:r>
          </a:p>
        </p:txBody>
      </p:sp>
      <p:sp>
        <p:nvSpPr>
          <p:cNvPr id="8" name="Content Placeholder 7"/>
          <p:cNvSpPr>
            <a:spLocks noGrp="1"/>
          </p:cNvSpPr>
          <p:nvPr>
            <p:ph sz="half" idx="2"/>
          </p:nvPr>
        </p:nvSpPr>
        <p:spPr>
          <a:xfrm>
            <a:off x="5182820" y="1655520"/>
            <a:ext cx="3430955" cy="3054100"/>
          </a:xfrm>
        </p:spPr>
        <p:txBody>
          <a:bodyPr>
            <a:normAutofit/>
          </a:bodyPr>
          <a:lstStyle/>
          <a:p>
            <a:pPr marL="0" indent="0" algn="l">
              <a:buNone/>
            </a:pPr>
            <a:r>
              <a:rPr lang="en-US" dirty="0"/>
              <a:t>At which year the car was first registered.</a:t>
            </a:r>
          </a:p>
          <a:p>
            <a:pPr marL="0" indent="0" algn="l">
              <a:buNone/>
            </a:pPr>
            <a:endParaRPr lang="en-US" dirty="0"/>
          </a:p>
          <a:p>
            <a:pPr marL="0" indent="0" algn="l">
              <a:buNone/>
            </a:pPr>
            <a:r>
              <a:rPr lang="en-US" sz="1900" dirty="0"/>
              <a:t>We can see that even after filtering the dataset between 1890 and 2016, we have an outlier at 1910. Most of the listed cars are registered between 1990 and 2015.</a:t>
            </a:r>
          </a:p>
        </p:txBody>
      </p:sp>
      <p:pic>
        <p:nvPicPr>
          <p:cNvPr id="5" name="Picture 4">
            <a:extLst>
              <a:ext uri="{FF2B5EF4-FFF2-40B4-BE49-F238E27FC236}">
                <a16:creationId xmlns:a16="http://schemas.microsoft.com/office/drawing/2014/main" id="{41274AD1-36F0-4D82-8FFD-D58E94ADC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4" y="1655520"/>
            <a:ext cx="4430820" cy="3097150"/>
          </a:xfrm>
          <a:prstGeom prst="rect">
            <a:avLst/>
          </a:prstGeom>
        </p:spPr>
      </p:pic>
    </p:spTree>
    <p:extLst>
      <p:ext uri="{BB962C8B-B14F-4D97-AF65-F5344CB8AC3E}">
        <p14:creationId xmlns:p14="http://schemas.microsoft.com/office/powerpoint/2010/main" val="290578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1584" y="281175"/>
            <a:ext cx="8246071" cy="610820"/>
          </a:xfrm>
        </p:spPr>
        <p:txBody>
          <a:bodyPr>
            <a:normAutofit/>
          </a:bodyPr>
          <a:lstStyle/>
          <a:p>
            <a:r>
              <a:rPr lang="en-US" dirty="0"/>
              <a:t>Probability Mass Function</a:t>
            </a:r>
          </a:p>
        </p:txBody>
      </p:sp>
      <p:pic>
        <p:nvPicPr>
          <p:cNvPr id="3" name="Picture 2">
            <a:extLst>
              <a:ext uri="{FF2B5EF4-FFF2-40B4-BE49-F238E27FC236}">
                <a16:creationId xmlns:a16="http://schemas.microsoft.com/office/drawing/2014/main" id="{6C4AD82A-5C45-4BAE-85B4-9F6A1F3E4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310" y="1502815"/>
            <a:ext cx="5344675" cy="3570666"/>
          </a:xfrm>
          <a:prstGeom prst="rect">
            <a:avLst/>
          </a:prstGeom>
        </p:spPr>
      </p:pic>
    </p:spTree>
    <p:extLst>
      <p:ext uri="{BB962C8B-B14F-4D97-AF65-F5344CB8AC3E}">
        <p14:creationId xmlns:p14="http://schemas.microsoft.com/office/powerpoint/2010/main" val="168435109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Theme1">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777F1C15-29E9-4492-A55C-F473E307EA48}" vid="{F5EC4ECF-B4D8-4C54-9874-8007FBDF7178}"/>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1047</TotalTime>
  <Words>276</Words>
  <Application>Microsoft Office PowerPoint</Application>
  <PresentationFormat>On-screen Show (16:9)</PresentationFormat>
  <Paragraphs>45</Paragraphs>
  <Slides>15</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Theme1</vt:lpstr>
      <vt:lpstr>1_MS1444_Windows Azure Template 16x9_r08a</vt:lpstr>
      <vt:lpstr>eBay Used Cars Database</vt:lpstr>
      <vt:lpstr>Hypothesis</vt:lpstr>
      <vt:lpstr>Pearson Correlation</vt:lpstr>
      <vt:lpstr>Variables: Price</vt:lpstr>
      <vt:lpstr>Variables: Kilometer</vt:lpstr>
      <vt:lpstr>Variables: Days Online</vt:lpstr>
      <vt:lpstr>Variables: Years Old</vt:lpstr>
      <vt:lpstr>Variables: Year of Registration</vt:lpstr>
      <vt:lpstr>Probability Mass Function</vt:lpstr>
      <vt:lpstr>Cumulative Distribution Function</vt:lpstr>
      <vt:lpstr>Analytical Distribution</vt:lpstr>
      <vt:lpstr>Scatter Plots</vt:lpstr>
      <vt:lpstr>Hypothesis Testing</vt:lpstr>
      <vt:lpstr>Regression Analysis</vt:lpstr>
      <vt:lpstr>End of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Garshong</dc:creator>
  <cp:lastModifiedBy>Jason Garshong</cp:lastModifiedBy>
  <cp:revision>5</cp:revision>
  <dcterms:created xsi:type="dcterms:W3CDTF">2013-08-21T19:17:07Z</dcterms:created>
  <dcterms:modified xsi:type="dcterms:W3CDTF">2019-12-09T12:34:20Z</dcterms:modified>
</cp:coreProperties>
</file>