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多层感知机解码器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解码后的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2525225C-9A38-8697-AFC3-AB45C8560C83}"/>
              </a:ext>
            </a:extLst>
          </p:cNvPr>
          <p:cNvSpPr/>
          <p:nvPr/>
        </p:nvSpPr>
        <p:spPr>
          <a:xfrm>
            <a:off x="7041319" y="1917577"/>
            <a:ext cx="1305018" cy="4790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定时训练更新模型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58B7D-AD97-31FF-3190-2767976A2CF2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6292404" y="2157102"/>
            <a:ext cx="879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5" y="21233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9E27E3F7-27CC-D512-9C21-38A082F7A2E6}"/>
              </a:ext>
            </a:extLst>
          </p:cNvPr>
          <p:cNvSpPr/>
          <p:nvPr/>
        </p:nvSpPr>
        <p:spPr>
          <a:xfrm>
            <a:off x="5316727" y="90529"/>
            <a:ext cx="1960348" cy="96252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EOL</a:t>
            </a:r>
            <a:r>
              <a:rPr lang="zh-CN" altLang="en-US" sz="1200" b="1" dirty="0">
                <a:solidFill>
                  <a:schemeClr val="tx1"/>
                </a:solidFill>
              </a:rPr>
              <a:t>数据采集服务器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89D151-F622-B036-D776-9EA8329A9953}"/>
              </a:ext>
            </a:extLst>
          </p:cNvPr>
          <p:cNvSpPr/>
          <p:nvPr/>
        </p:nvSpPr>
        <p:spPr>
          <a:xfrm>
            <a:off x="6931792" y="580884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ZCU_L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左区域控制器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6B272-FF4C-A25C-B6FD-8D9A0A81D91C}"/>
              </a:ext>
            </a:extLst>
          </p:cNvPr>
          <p:cNvSpPr/>
          <p:nvPr/>
        </p:nvSpPr>
        <p:spPr>
          <a:xfrm>
            <a:off x="6933397" y="4526279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智能互联模块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0158A6-CB5D-C123-CC00-536E1BCA93AB}"/>
              </a:ext>
            </a:extLst>
          </p:cNvPr>
          <p:cNvSpPr/>
          <p:nvPr/>
        </p:nvSpPr>
        <p:spPr>
          <a:xfrm>
            <a:off x="6933398" y="303516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IDM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智能驾驶模块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0D3B63-4395-1368-D8F7-74B11555AC80}"/>
              </a:ext>
            </a:extLst>
          </p:cNvPr>
          <p:cNvSpPr/>
          <p:nvPr/>
        </p:nvSpPr>
        <p:spPr>
          <a:xfrm>
            <a:off x="6933398" y="1678003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智能座舱模块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CAE2E-F26D-E770-8871-8162882615C6}"/>
              </a:ext>
            </a:extLst>
          </p:cNvPr>
          <p:cNvSpPr/>
          <p:nvPr/>
        </p:nvSpPr>
        <p:spPr>
          <a:xfrm>
            <a:off x="2006817" y="3627154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VCCM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整车中央控制模块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A10802A6-466C-EEBB-480B-8D76A6C3925E}"/>
              </a:ext>
            </a:extLst>
          </p:cNvPr>
          <p:cNvSpPr/>
          <p:nvPr/>
        </p:nvSpPr>
        <p:spPr>
          <a:xfrm>
            <a:off x="2363786" y="3633408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FC31EEE4-F5D1-6E60-84EF-8073CE4287A8}"/>
              </a:ext>
            </a:extLst>
          </p:cNvPr>
          <p:cNvSpPr/>
          <p:nvPr/>
        </p:nvSpPr>
        <p:spPr>
          <a:xfrm>
            <a:off x="3701764" y="383346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B7D9CAF7-86B2-F72F-5A97-342061EA2D18}"/>
              </a:ext>
            </a:extLst>
          </p:cNvPr>
          <p:cNvSpPr/>
          <p:nvPr/>
        </p:nvSpPr>
        <p:spPr>
          <a:xfrm>
            <a:off x="3701664" y="396958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714983-60E8-5BDB-61A1-39E353094C9C}"/>
              </a:ext>
            </a:extLst>
          </p:cNvPr>
          <p:cNvSpPr/>
          <p:nvPr/>
        </p:nvSpPr>
        <p:spPr>
          <a:xfrm>
            <a:off x="3701764" y="412700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99B0A21A-8B77-2168-8BB2-E502795C6395}"/>
              </a:ext>
            </a:extLst>
          </p:cNvPr>
          <p:cNvSpPr/>
          <p:nvPr/>
        </p:nvSpPr>
        <p:spPr>
          <a:xfrm>
            <a:off x="3701664" y="428715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50082FA-5ECA-462B-13B4-F2E960FF2B92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V="1">
            <a:off x="3787590" y="2130391"/>
            <a:ext cx="3145808" cy="1746687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D2CF269-0DF4-370E-7316-1301E1618F8B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 flipV="1">
            <a:off x="3787490" y="3487554"/>
            <a:ext cx="3145908" cy="525644"/>
          </a:xfrm>
          <a:prstGeom prst="bentConnector3">
            <a:avLst>
              <a:gd name="adj1" fmla="val 6059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99EB6D-2931-10D6-E7B4-A8BCF3AB4624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787590" y="4170615"/>
            <a:ext cx="3145807" cy="808052"/>
          </a:xfrm>
          <a:prstGeom prst="bentConnector3">
            <a:avLst>
              <a:gd name="adj1" fmla="val 5968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A4AF6AB-73EE-C222-19B0-E6EF4550CF31}"/>
              </a:ext>
            </a:extLst>
          </p:cNvPr>
          <p:cNvCxnSpPr>
            <a:stCxn id="26" idx="1"/>
            <a:endCxn id="9" idx="1"/>
          </p:cNvCxnSpPr>
          <p:nvPr/>
        </p:nvCxnSpPr>
        <p:spPr>
          <a:xfrm rot="10800000" flipH="1" flipV="1">
            <a:off x="3701664" y="4330764"/>
            <a:ext cx="3230128" cy="1930469"/>
          </a:xfrm>
          <a:prstGeom prst="bentConnector3">
            <a:avLst>
              <a:gd name="adj1" fmla="val 4983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1B10763-175F-51CE-9E0F-52E93D4A843A}"/>
              </a:ext>
            </a:extLst>
          </p:cNvPr>
          <p:cNvSpPr/>
          <p:nvPr/>
        </p:nvSpPr>
        <p:spPr>
          <a:xfrm>
            <a:off x="8626639" y="3487553"/>
            <a:ext cx="85826" cy="8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1471E62-1383-EA1B-671F-6D71C246AEB3}"/>
              </a:ext>
            </a:extLst>
          </p:cNvPr>
          <p:cNvCxnSpPr>
            <a:stCxn id="54" idx="3"/>
          </p:cNvCxnSpPr>
          <p:nvPr/>
        </p:nvCxnSpPr>
        <p:spPr>
          <a:xfrm>
            <a:off x="8712465" y="3531167"/>
            <a:ext cx="10506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0DCA719-E897-1BDF-CD03-1F41B8E7174B}"/>
              </a:ext>
            </a:extLst>
          </p:cNvPr>
          <p:cNvGrpSpPr/>
          <p:nvPr/>
        </p:nvGrpSpPr>
        <p:grpSpPr>
          <a:xfrm>
            <a:off x="1703672" y="866273"/>
            <a:ext cx="1926915" cy="1203159"/>
            <a:chOff x="1703672" y="866273"/>
            <a:chExt cx="1926915" cy="120315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486E198-A66D-F7FC-6B0F-FDFDD6823C48}"/>
                </a:ext>
              </a:extLst>
            </p:cNvPr>
            <p:cNvSpPr/>
            <p:nvPr/>
          </p:nvSpPr>
          <p:spPr>
            <a:xfrm>
              <a:off x="1703672" y="866273"/>
              <a:ext cx="1780673" cy="12031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椭圆形 6">
              <a:extLst>
                <a:ext uri="{FF2B5EF4-FFF2-40B4-BE49-F238E27FC236}">
                  <a16:creationId xmlns:a16="http://schemas.microsoft.com/office/drawing/2014/main" id="{1A99830F-BEDD-B103-A6F8-CE1AEB39B81B}"/>
                </a:ext>
              </a:extLst>
            </p:cNvPr>
            <p:cNvSpPr/>
            <p:nvPr/>
          </p:nvSpPr>
          <p:spPr>
            <a:xfrm>
              <a:off x="2002056" y="1039528"/>
              <a:ext cx="895148" cy="510140"/>
            </a:xfrm>
            <a:prstGeom prst="wedgeEllipseCallout">
              <a:avLst>
                <a:gd name="adj1" fmla="val -35247"/>
                <a:gd name="adj2" fmla="val 77394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蜂鸣器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6C18BD6-7471-7D56-D2BD-47540D861C5C}"/>
                </a:ext>
              </a:extLst>
            </p:cNvPr>
            <p:cNvSpPr txBox="1"/>
            <p:nvPr/>
          </p:nvSpPr>
          <p:spPr>
            <a:xfrm>
              <a:off x="2163719" y="1752598"/>
              <a:ext cx="1466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数据采集仪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CA2823-9667-7639-23DE-F09EE5DF71A0}"/>
              </a:ext>
            </a:extLst>
          </p:cNvPr>
          <p:cNvGrpSpPr/>
          <p:nvPr/>
        </p:nvGrpSpPr>
        <p:grpSpPr>
          <a:xfrm>
            <a:off x="2232366" y="4444701"/>
            <a:ext cx="415791" cy="999931"/>
            <a:chOff x="2232366" y="4444701"/>
            <a:chExt cx="415791" cy="9999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400563-AF62-13E1-8C1A-6790D976E2A7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D799843-35AE-6BAB-AB98-F2A869CC5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8DE4B4-FF46-46C2-C019-963C1F60303A}"/>
                </a:ext>
              </a:extLst>
            </p:cNvPr>
            <p:cNvSpPr txBox="1"/>
            <p:nvPr/>
          </p:nvSpPr>
          <p:spPr>
            <a:xfrm>
              <a:off x="2232366" y="5229188"/>
              <a:ext cx="415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1E054A-23AD-DB8A-C33A-6628BB5B27E9}"/>
              </a:ext>
            </a:extLst>
          </p:cNvPr>
          <p:cNvGrpSpPr/>
          <p:nvPr/>
        </p:nvGrpSpPr>
        <p:grpSpPr>
          <a:xfrm>
            <a:off x="2465678" y="4444701"/>
            <a:ext cx="441187" cy="999931"/>
            <a:chOff x="2232366" y="4444701"/>
            <a:chExt cx="441187" cy="99993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330F180-B7D2-DD73-261B-F001A7A85A32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5852CCD-A97E-C0C9-1987-8B90A4C3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02D8CCC-5748-279F-2356-B14B22017C26}"/>
                </a:ext>
              </a:extLst>
            </p:cNvPr>
            <p:cNvSpPr txBox="1"/>
            <p:nvPr/>
          </p:nvSpPr>
          <p:spPr>
            <a:xfrm>
              <a:off x="2232366" y="5229188"/>
              <a:ext cx="441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F02FCF5-5AA8-D110-62D2-0978AA674EBE}"/>
              </a:ext>
            </a:extLst>
          </p:cNvPr>
          <p:cNvGrpSpPr/>
          <p:nvPr/>
        </p:nvGrpSpPr>
        <p:grpSpPr>
          <a:xfrm>
            <a:off x="2703847" y="4444701"/>
            <a:ext cx="475669" cy="999931"/>
            <a:chOff x="2232366" y="4444701"/>
            <a:chExt cx="475669" cy="99993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A6E29ED-1F45-4EAC-1D0E-2D979B83557E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916F82C-A38C-80ED-A074-9E6584D8A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14ADBBB-5A91-5197-36A0-EDDA5DC362DD}"/>
                </a:ext>
              </a:extLst>
            </p:cNvPr>
            <p:cNvSpPr txBox="1"/>
            <p:nvPr/>
          </p:nvSpPr>
          <p:spPr>
            <a:xfrm>
              <a:off x="2232366" y="5229188"/>
              <a:ext cx="4756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2B679FE-F8FE-3FD2-8B1A-D09637817222}"/>
              </a:ext>
            </a:extLst>
          </p:cNvPr>
          <p:cNvSpPr txBox="1"/>
          <p:nvPr/>
        </p:nvSpPr>
        <p:spPr>
          <a:xfrm>
            <a:off x="9763125" y="3437109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CAN</a:t>
            </a:r>
            <a:endParaRPr lang="zh-CN" altLang="en-US" sz="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3DD9FC-DDBE-B38F-1D01-07CE84B0EC48}"/>
              </a:ext>
            </a:extLst>
          </p:cNvPr>
          <p:cNvSpPr txBox="1"/>
          <p:nvPr/>
        </p:nvSpPr>
        <p:spPr>
          <a:xfrm>
            <a:off x="5718910" y="2097265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58C0312-17C9-78C3-6CDF-CE1E3E819679}"/>
              </a:ext>
            </a:extLst>
          </p:cNvPr>
          <p:cNvSpPr txBox="1"/>
          <p:nvPr/>
        </p:nvSpPr>
        <p:spPr>
          <a:xfrm>
            <a:off x="5620331" y="626123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E9A19FD-9BF8-EF74-F7D0-20750F54544A}"/>
              </a:ext>
            </a:extLst>
          </p:cNvPr>
          <p:cNvSpPr txBox="1"/>
          <p:nvPr/>
        </p:nvSpPr>
        <p:spPr>
          <a:xfrm>
            <a:off x="5892115" y="4968454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4AB7F6-EFDE-2A7C-6749-14226D91821F}"/>
              </a:ext>
            </a:extLst>
          </p:cNvPr>
          <p:cNvSpPr txBox="1"/>
          <p:nvPr/>
        </p:nvSpPr>
        <p:spPr>
          <a:xfrm>
            <a:off x="5965136" y="348755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4F1DAE6-7BBE-6D32-9DB3-C493319C9525}"/>
              </a:ext>
            </a:extLst>
          </p:cNvPr>
          <p:cNvCxnSpPr>
            <a:cxnSpLocks/>
          </p:cNvCxnSpPr>
          <p:nvPr/>
        </p:nvCxnSpPr>
        <p:spPr>
          <a:xfrm flipV="1">
            <a:off x="2408357" y="2880645"/>
            <a:ext cx="7753" cy="7425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BB285AA-5E75-E749-EAC0-8A91489A8BE3}"/>
              </a:ext>
            </a:extLst>
          </p:cNvPr>
          <p:cNvCxnSpPr>
            <a:cxnSpLocks/>
          </p:cNvCxnSpPr>
          <p:nvPr/>
        </p:nvCxnSpPr>
        <p:spPr>
          <a:xfrm flipV="1">
            <a:off x="2425917" y="2069432"/>
            <a:ext cx="0" cy="6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F20A5525-EAC7-FAEE-530E-951385EAE745}"/>
              </a:ext>
            </a:extLst>
          </p:cNvPr>
          <p:cNvSpPr txBox="1"/>
          <p:nvPr/>
        </p:nvSpPr>
        <p:spPr>
          <a:xfrm>
            <a:off x="2232366" y="2679725"/>
            <a:ext cx="715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OBD</a:t>
            </a:r>
            <a:r>
              <a:rPr lang="zh-CN" altLang="en-US" sz="800" dirty="0"/>
              <a:t>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156759E-92C2-ADCD-97B5-33ACB267BABC}"/>
              </a:ext>
            </a:extLst>
          </p:cNvPr>
          <p:cNvCxnSpPr/>
          <p:nvPr/>
        </p:nvCxnSpPr>
        <p:spPr>
          <a:xfrm flipV="1">
            <a:off x="3630587" y="742950"/>
            <a:ext cx="1503388" cy="724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FA1CEEF-3297-19CE-AF0C-007F34D537CE}"/>
              </a:ext>
            </a:extLst>
          </p:cNvPr>
          <p:cNvCxnSpPr>
            <a:cxnSpLocks/>
          </p:cNvCxnSpPr>
          <p:nvPr/>
        </p:nvCxnSpPr>
        <p:spPr>
          <a:xfrm>
            <a:off x="3782987" y="1620252"/>
            <a:ext cx="3148805" cy="38199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B917808-16C0-600E-420E-B4804D86381D}"/>
              </a:ext>
            </a:extLst>
          </p:cNvPr>
          <p:cNvSpPr txBox="1"/>
          <p:nvPr/>
        </p:nvSpPr>
        <p:spPr>
          <a:xfrm rot="467190">
            <a:off x="4739039" y="1542402"/>
            <a:ext cx="195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上报</a:t>
            </a:r>
            <a:r>
              <a:rPr lang="en-US" altLang="zh-CN" sz="1200" dirty="0"/>
              <a:t>EOL</a:t>
            </a:r>
            <a:r>
              <a:rPr lang="zh-CN" altLang="en-US" sz="1200" dirty="0"/>
              <a:t>结束标志位</a:t>
            </a:r>
          </a:p>
        </p:txBody>
      </p:sp>
    </p:spTree>
    <p:extLst>
      <p:ext uri="{BB962C8B-B14F-4D97-AF65-F5344CB8AC3E}">
        <p14:creationId xmlns:p14="http://schemas.microsoft.com/office/powerpoint/2010/main" val="11141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721191-0652-E3B4-2BA3-0C1CF7E558D5}"/>
              </a:ext>
            </a:extLst>
          </p:cNvPr>
          <p:cNvSpPr/>
          <p:nvPr/>
        </p:nvSpPr>
        <p:spPr>
          <a:xfrm>
            <a:off x="1305016" y="1358283"/>
            <a:ext cx="801211" cy="30450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流程图: 手动操作 4">
            <a:extLst>
              <a:ext uri="{FF2B5EF4-FFF2-40B4-BE49-F238E27FC236}">
                <a16:creationId xmlns:a16="http://schemas.microsoft.com/office/drawing/2014/main" id="{31926E26-5289-2C42-4135-FC4F9BF9C767}"/>
              </a:ext>
            </a:extLst>
          </p:cNvPr>
          <p:cNvSpPr/>
          <p:nvPr/>
        </p:nvSpPr>
        <p:spPr>
          <a:xfrm rot="16200000">
            <a:off x="2540493" y="2378105"/>
            <a:ext cx="1402672" cy="1005396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3C346E-113D-6CC5-7DD1-4F9FD83A3DFF}"/>
              </a:ext>
            </a:extLst>
          </p:cNvPr>
          <p:cNvSpPr/>
          <p:nvPr/>
        </p:nvSpPr>
        <p:spPr>
          <a:xfrm>
            <a:off x="4493172" y="2511270"/>
            <a:ext cx="1269506" cy="7390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隐向量</a:t>
            </a:r>
            <a:r>
              <a:rPr lang="en-US" altLang="zh-CN" sz="1400" dirty="0">
                <a:solidFill>
                  <a:schemeClr val="tx1"/>
                </a:solidFill>
              </a:rPr>
              <a:t>z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AC7F812E-F632-C2B8-96BA-34B2229ADC00}"/>
              </a:ext>
            </a:extLst>
          </p:cNvPr>
          <p:cNvSpPr/>
          <p:nvPr/>
        </p:nvSpPr>
        <p:spPr>
          <a:xfrm rot="5400000">
            <a:off x="6417263" y="2389356"/>
            <a:ext cx="1402672" cy="1005396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C172FE-76B5-0653-CEA3-A0DE5E335E26}"/>
              </a:ext>
            </a:extLst>
          </p:cNvPr>
          <p:cNvSpPr/>
          <p:nvPr/>
        </p:nvSpPr>
        <p:spPr>
          <a:xfrm>
            <a:off x="8254201" y="1403780"/>
            <a:ext cx="710214" cy="30450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x’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3BCE39-42B8-E737-83BE-F9EEB0C67B69}"/>
              </a:ext>
            </a:extLst>
          </p:cNvPr>
          <p:cNvSpPr txBox="1"/>
          <p:nvPr/>
        </p:nvSpPr>
        <p:spPr>
          <a:xfrm>
            <a:off x="3844031" y="763480"/>
            <a:ext cx="1837678" cy="73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BAE1E8-1609-F757-BE08-AFF74B0B2356}"/>
              </a:ext>
            </a:extLst>
          </p:cNvPr>
          <p:cNvSpPr txBox="1"/>
          <p:nvPr/>
        </p:nvSpPr>
        <p:spPr>
          <a:xfrm>
            <a:off x="2830128" y="2738166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FDCCC-96DD-FAD9-E500-89B6B62CA1C0}"/>
              </a:ext>
            </a:extLst>
          </p:cNvPr>
          <p:cNvSpPr txBox="1"/>
          <p:nvPr/>
        </p:nvSpPr>
        <p:spPr>
          <a:xfrm>
            <a:off x="6771541" y="2772411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1AEB2E-7D92-A3CF-7FE7-02012A83CDC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V="1">
            <a:off x="2106227" y="2880803"/>
            <a:ext cx="632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802086-E915-C2F9-F57B-0352BCB1B292}"/>
              </a:ext>
            </a:extLst>
          </p:cNvPr>
          <p:cNvCxnSpPr>
            <a:endCxn id="6" idx="1"/>
          </p:cNvCxnSpPr>
          <p:nvPr/>
        </p:nvCxnSpPr>
        <p:spPr>
          <a:xfrm flipV="1">
            <a:off x="3744527" y="2880803"/>
            <a:ext cx="748645" cy="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9115E3-9E1B-181A-888B-192C8F48FA08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5762678" y="2880803"/>
            <a:ext cx="853223" cy="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198E5C-9806-BC29-5625-0AECE6D3D93C}"/>
              </a:ext>
            </a:extLst>
          </p:cNvPr>
          <p:cNvCxnSpPr>
            <a:endCxn id="8" idx="1"/>
          </p:cNvCxnSpPr>
          <p:nvPr/>
        </p:nvCxnSpPr>
        <p:spPr>
          <a:xfrm>
            <a:off x="7621297" y="2926299"/>
            <a:ext cx="6329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0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CD8C63-AF82-D0F0-AA92-23A10968DDE6}"/>
              </a:ext>
            </a:extLst>
          </p:cNvPr>
          <p:cNvSpPr/>
          <p:nvPr/>
        </p:nvSpPr>
        <p:spPr>
          <a:xfrm>
            <a:off x="741146" y="2743200"/>
            <a:ext cx="1597794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多元时序数据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87926E-A2A8-A4E9-1EBF-6A52E7268B1B}"/>
              </a:ext>
            </a:extLst>
          </p:cNvPr>
          <p:cNvSpPr/>
          <p:nvPr/>
        </p:nvSpPr>
        <p:spPr>
          <a:xfrm>
            <a:off x="2962977" y="2743200"/>
            <a:ext cx="1597794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数据预处理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39A808-861E-AD38-F274-D3C0643C0D70}"/>
              </a:ext>
            </a:extLst>
          </p:cNvPr>
          <p:cNvSpPr/>
          <p:nvPr/>
        </p:nvSpPr>
        <p:spPr>
          <a:xfrm>
            <a:off x="5184808" y="2743200"/>
            <a:ext cx="1597794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训练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推理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BA3B25-83CC-8791-BA87-B68049317D20}"/>
              </a:ext>
            </a:extLst>
          </p:cNvPr>
          <p:cNvSpPr/>
          <p:nvPr/>
        </p:nvSpPr>
        <p:spPr>
          <a:xfrm>
            <a:off x="7493267" y="2743200"/>
            <a:ext cx="1597794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打分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667DD6-C005-0043-E078-2751B109E79F}"/>
              </a:ext>
            </a:extLst>
          </p:cNvPr>
          <p:cNvSpPr/>
          <p:nvPr/>
        </p:nvSpPr>
        <p:spPr>
          <a:xfrm>
            <a:off x="9734349" y="2743200"/>
            <a:ext cx="1597794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输出标签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7D9ABB-B978-1219-A9D4-5F54DEB4D15F}"/>
              </a:ext>
            </a:extLst>
          </p:cNvPr>
          <p:cNvCxnSpPr/>
          <p:nvPr/>
        </p:nvCxnSpPr>
        <p:spPr>
          <a:xfrm flipV="1">
            <a:off x="2334507" y="3086100"/>
            <a:ext cx="632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FE460A-190C-F52F-C76F-ED5DE058293E}"/>
              </a:ext>
            </a:extLst>
          </p:cNvPr>
          <p:cNvCxnSpPr/>
          <p:nvPr/>
        </p:nvCxnSpPr>
        <p:spPr>
          <a:xfrm flipV="1">
            <a:off x="4551904" y="3086099"/>
            <a:ext cx="632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D6DDA2-F4E2-5C9A-9950-B2B4723B8C9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73735" y="3086100"/>
            <a:ext cx="71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10D200-3B32-E778-E2AD-2A8EF14B06F8}"/>
              </a:ext>
            </a:extLst>
          </p:cNvPr>
          <p:cNvCxnSpPr/>
          <p:nvPr/>
        </p:nvCxnSpPr>
        <p:spPr>
          <a:xfrm flipV="1">
            <a:off x="9091061" y="3103544"/>
            <a:ext cx="632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429</Words>
  <Application>Microsoft Office PowerPoint</Application>
  <PresentationFormat>宽屏</PresentationFormat>
  <Paragraphs>160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jay hsu</cp:lastModifiedBy>
  <cp:revision>164</cp:revision>
  <dcterms:created xsi:type="dcterms:W3CDTF">2025-01-09T09:44:38Z</dcterms:created>
  <dcterms:modified xsi:type="dcterms:W3CDTF">2025-03-23T06:57:38Z</dcterms:modified>
</cp:coreProperties>
</file>