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8" r:id="rId3"/>
    <p:sldId id="400" r:id="rId4"/>
    <p:sldId id="401" r:id="rId5"/>
    <p:sldId id="402" r:id="rId6"/>
    <p:sldId id="375" r:id="rId7"/>
    <p:sldId id="350" r:id="rId8"/>
    <p:sldId id="351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396" r:id="rId29"/>
    <p:sldId id="397" r:id="rId30"/>
    <p:sldId id="398" r:id="rId31"/>
    <p:sldId id="376" r:id="rId32"/>
    <p:sldId id="374" r:id="rId33"/>
    <p:sldId id="404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83" autoAdjust="0"/>
    <p:restoredTop sz="94595"/>
  </p:normalViewPr>
  <p:slideViewPr>
    <p:cSldViewPr snapToGrid="0" snapToObjects="1">
      <p:cViewPr varScale="1">
        <p:scale>
          <a:sx n="110" d="100"/>
          <a:sy n="110" d="100"/>
        </p:scale>
        <p:origin x="-2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62D90-400C-DC4F-96E2-360B96BFF222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CDD36-2C03-AB4F-A81F-B4E0FF77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70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0701C-2FE6-014D-916D-150D8901942A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427E6-F748-1E40-9E05-2EC7943C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903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0E9CFC-8D3F-E049-9EA9-C58E37B0E3EC}" type="slidenum">
              <a:rPr lang="en-US"/>
              <a:pPr/>
              <a:t>2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17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0E9CFC-8D3F-E049-9EA9-C58E37B0E3EC}" type="slidenum">
              <a:rPr lang="en-US"/>
              <a:pPr/>
              <a:t>3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71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0E9CFC-8D3F-E049-9EA9-C58E37B0E3EC}" type="slidenum">
              <a:rPr lang="en-US"/>
              <a:pPr/>
              <a:t>4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71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41D0-E62E-4646-8D64-D07526AF09B2}" type="datetime1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668-3682-4B47-8F6E-9C84E6AFD91F}" type="datetime1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7C4C-0C34-BD43-8631-DFF8390BBB4D}" type="datetime1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954C-64B4-BC4B-8D44-5DF992163059}" type="datetime1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1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7A9D-564C-9848-B623-B29AA0D5F6D7}" type="datetime1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983F-CC32-9742-92CB-313A9FA78089}" type="datetime1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F365-7374-8246-B9B2-BFB76862A463}" type="datetime1">
              <a:rPr lang="en-US" smtClean="0"/>
              <a:t>10/12/17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A3D6-6D25-1A44-B102-39E07DAB5B2F}" type="datetime1">
              <a:rPr lang="en-US" smtClean="0"/>
              <a:t>10/12/17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A9B7-EAC9-414D-99B9-AA91A44A6AAA}" type="datetime1">
              <a:rPr lang="en-US" smtClean="0"/>
              <a:t>10/12/17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E47C-1687-4D4F-98C2-41560B2423C1}" type="datetime1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A5C5-3206-D34B-8C76-1F08E176132D}" type="datetime1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0638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74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6E526734-903C-E145-82E0-C434BCFE6C5D}" type="datetime1">
              <a:rPr lang="en-US" smtClean="0"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747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6285" y="64866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8448B6-F1B9-5748-85E5-359D81A009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287338" y="1305424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Picture 8" descr="GSU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58" y="0"/>
            <a:ext cx="1540584" cy="1316736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2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Graph Algorithm_1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Instructor: Dr. Wei (Lisa) Li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Department of Computer Science, GSU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7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DFS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0" y="1905000"/>
            <a:ext cx="6311900" cy="3962400"/>
            <a:chOff x="1219200" y="1905000"/>
            <a:chExt cx="6311900" cy="3962400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H="1">
              <a:off x="3060700" y="26797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219200" y="3517900"/>
              <a:ext cx="685800" cy="685800"/>
              <a:chOff x="992" y="2088"/>
              <a:chExt cx="432" cy="432"/>
            </a:xfrm>
          </p:grpSpPr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1104" y="2160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6832600" y="1905000"/>
              <a:ext cx="685800" cy="685800"/>
              <a:chOff x="992" y="2088"/>
              <a:chExt cx="432" cy="432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651500" y="3530600"/>
              <a:ext cx="685800" cy="685800"/>
              <a:chOff x="992" y="2088"/>
              <a:chExt cx="432" cy="432"/>
            </a:xfrm>
          </p:grpSpPr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1104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e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6845300" y="5105400"/>
              <a:ext cx="685800" cy="685800"/>
              <a:chOff x="992" y="2088"/>
              <a:chExt cx="432" cy="432"/>
            </a:xfrm>
          </p:grpSpPr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h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4787900" y="5181600"/>
              <a:ext cx="685800" cy="685800"/>
              <a:chOff x="992" y="2088"/>
              <a:chExt cx="432" cy="432"/>
            </a:xfrm>
          </p:grpSpPr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g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H="1">
              <a:off x="1765300" y="2514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1676400" y="4178300"/>
              <a:ext cx="1143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289300" y="2590800"/>
              <a:ext cx="16764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4798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2730500" y="5181600"/>
              <a:ext cx="685800" cy="685800"/>
              <a:chOff x="992" y="2088"/>
              <a:chExt cx="432" cy="432"/>
            </a:xfrm>
          </p:grpSpPr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f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H="1">
              <a:off x="5511800" y="55499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34417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54991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H="1">
              <a:off x="7175500" y="2590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 flipH="1">
              <a:off x="5118100" y="26416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5346700" y="25146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H="1">
              <a:off x="6184900" y="2514600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flipH="1">
              <a:off x="5346700" y="41910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2730500" y="1981200"/>
              <a:ext cx="685800" cy="685800"/>
              <a:chOff x="992" y="2088"/>
              <a:chExt cx="432" cy="432"/>
            </a:xfrm>
          </p:grpSpPr>
          <p:sp>
            <p:nvSpPr>
              <p:cNvPr id="28" name="Oval 3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36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5" name="Group 37"/>
            <p:cNvGrpSpPr>
              <a:grpSpLocks/>
            </p:cNvGrpSpPr>
            <p:nvPr/>
          </p:nvGrpSpPr>
          <p:grpSpPr bwMode="auto">
            <a:xfrm>
              <a:off x="4787900" y="1905000"/>
              <a:ext cx="685800" cy="685800"/>
              <a:chOff x="992" y="2088"/>
              <a:chExt cx="432" cy="432"/>
            </a:xfrm>
          </p:grpSpPr>
          <p:sp>
            <p:nvSpPr>
              <p:cNvPr id="26" name="Oval 3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1096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790511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 b e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0127" y="5682948"/>
            <a:ext cx="86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Stack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0535" y="1485780"/>
            <a:ext cx="1834072" cy="788552"/>
            <a:chOff x="310535" y="1485780"/>
            <a:chExt cx="1834072" cy="788552"/>
          </a:xfrm>
        </p:grpSpPr>
        <p:sp>
          <p:nvSpPr>
            <p:cNvPr id="45" name="TextBox 44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4483" y="1905000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Trace back</a:t>
              </a:r>
              <a:endPara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 flipH="1" flipV="1">
              <a:off x="319145" y="2092740"/>
              <a:ext cx="461340" cy="5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Line 40"/>
          <p:cNvSpPr>
            <a:spLocks noChangeShapeType="1"/>
          </p:cNvSpPr>
          <p:nvPr/>
        </p:nvSpPr>
        <p:spPr bwMode="auto">
          <a:xfrm flipH="1" flipV="1">
            <a:off x="4139886" y="2116930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V="1">
            <a:off x="5460080" y="2987523"/>
            <a:ext cx="369219" cy="19019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54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DFS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0" y="1905000"/>
            <a:ext cx="6311900" cy="3962400"/>
            <a:chOff x="1219200" y="1905000"/>
            <a:chExt cx="6311900" cy="3962400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H="1">
              <a:off x="3060700" y="26797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219200" y="3517900"/>
              <a:ext cx="685800" cy="685800"/>
              <a:chOff x="992" y="2088"/>
              <a:chExt cx="432" cy="432"/>
            </a:xfrm>
          </p:grpSpPr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1104" y="2160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6832600" y="1905000"/>
              <a:ext cx="685800" cy="685800"/>
              <a:chOff x="992" y="2088"/>
              <a:chExt cx="432" cy="432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651500" y="3530600"/>
              <a:ext cx="685800" cy="685800"/>
              <a:chOff x="992" y="2088"/>
              <a:chExt cx="432" cy="432"/>
            </a:xfrm>
          </p:grpSpPr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1104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e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6845300" y="5105400"/>
              <a:ext cx="685800" cy="685800"/>
              <a:chOff x="992" y="2088"/>
              <a:chExt cx="432" cy="432"/>
            </a:xfrm>
          </p:grpSpPr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h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4787900" y="5181600"/>
              <a:ext cx="685800" cy="685800"/>
              <a:chOff x="992" y="2088"/>
              <a:chExt cx="432" cy="432"/>
            </a:xfrm>
          </p:grpSpPr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g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H="1">
              <a:off x="1765300" y="2514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1676400" y="4178300"/>
              <a:ext cx="1143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289300" y="2590800"/>
              <a:ext cx="16764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4798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2730500" y="5181600"/>
              <a:ext cx="685800" cy="685800"/>
              <a:chOff x="992" y="2088"/>
              <a:chExt cx="432" cy="432"/>
            </a:xfrm>
          </p:grpSpPr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f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H="1">
              <a:off x="5511800" y="55499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34417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54991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H="1">
              <a:off x="7175500" y="2590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 flipH="1">
              <a:off x="5118100" y="26416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5346700" y="25146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H="1">
              <a:off x="6184900" y="2514600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flipH="1">
              <a:off x="5346700" y="41910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2730500" y="1981200"/>
              <a:ext cx="685800" cy="685800"/>
              <a:chOff x="992" y="2088"/>
              <a:chExt cx="432" cy="432"/>
            </a:xfrm>
          </p:grpSpPr>
          <p:sp>
            <p:nvSpPr>
              <p:cNvPr id="28" name="Oval 3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36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5" name="Group 37"/>
            <p:cNvGrpSpPr>
              <a:grpSpLocks/>
            </p:cNvGrpSpPr>
            <p:nvPr/>
          </p:nvGrpSpPr>
          <p:grpSpPr bwMode="auto">
            <a:xfrm>
              <a:off x="4787900" y="1905000"/>
              <a:ext cx="685800" cy="685800"/>
              <a:chOff x="992" y="2088"/>
              <a:chExt cx="432" cy="432"/>
            </a:xfrm>
          </p:grpSpPr>
          <p:sp>
            <p:nvSpPr>
              <p:cNvPr id="26" name="Oval 3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1096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512754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 b e g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0127" y="5682948"/>
            <a:ext cx="86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Stack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0535" y="1485780"/>
            <a:ext cx="1834072" cy="788552"/>
            <a:chOff x="310535" y="1485780"/>
            <a:chExt cx="1834072" cy="788552"/>
          </a:xfrm>
        </p:grpSpPr>
        <p:sp>
          <p:nvSpPr>
            <p:cNvPr id="45" name="TextBox 44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4483" y="1905000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Trace back</a:t>
              </a:r>
              <a:endPara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 flipH="1" flipV="1">
              <a:off x="319145" y="2092740"/>
              <a:ext cx="461340" cy="5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Line 40"/>
          <p:cNvSpPr>
            <a:spLocks noChangeShapeType="1"/>
          </p:cNvSpPr>
          <p:nvPr/>
        </p:nvSpPr>
        <p:spPr bwMode="auto">
          <a:xfrm flipH="1" flipV="1">
            <a:off x="4139886" y="2116930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V="1">
            <a:off x="5460080" y="2987523"/>
            <a:ext cx="369219" cy="19019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>
            <a:off x="5500914" y="4600119"/>
            <a:ext cx="328385" cy="141214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93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DFS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0" y="1905000"/>
            <a:ext cx="6311900" cy="3962400"/>
            <a:chOff x="1219200" y="1905000"/>
            <a:chExt cx="6311900" cy="3962400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H="1">
              <a:off x="3060700" y="26797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219200" y="3517900"/>
              <a:ext cx="685800" cy="685800"/>
              <a:chOff x="992" y="2088"/>
              <a:chExt cx="432" cy="432"/>
            </a:xfrm>
          </p:grpSpPr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1104" y="2160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6832600" y="1905000"/>
              <a:ext cx="685800" cy="685800"/>
              <a:chOff x="992" y="2088"/>
              <a:chExt cx="432" cy="432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651500" y="3530600"/>
              <a:ext cx="685800" cy="685800"/>
              <a:chOff x="992" y="2088"/>
              <a:chExt cx="432" cy="432"/>
            </a:xfrm>
          </p:grpSpPr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1104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e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6845300" y="5105400"/>
              <a:ext cx="685800" cy="685800"/>
              <a:chOff x="992" y="2088"/>
              <a:chExt cx="432" cy="432"/>
            </a:xfrm>
          </p:grpSpPr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h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4787900" y="5181600"/>
              <a:ext cx="685800" cy="685800"/>
              <a:chOff x="992" y="2088"/>
              <a:chExt cx="432" cy="432"/>
            </a:xfrm>
          </p:grpSpPr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g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H="1">
              <a:off x="1765300" y="2514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1676400" y="4178300"/>
              <a:ext cx="1143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289300" y="2590800"/>
              <a:ext cx="16764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4798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2730500" y="5181600"/>
              <a:ext cx="685800" cy="685800"/>
              <a:chOff x="992" y="2088"/>
              <a:chExt cx="432" cy="432"/>
            </a:xfrm>
          </p:grpSpPr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f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H="1">
              <a:off x="5511800" y="55499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34417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54991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H="1">
              <a:off x="7175500" y="2590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 flipH="1">
              <a:off x="5118100" y="26416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5346700" y="25146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H="1">
              <a:off x="6184900" y="2514600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flipH="1">
              <a:off x="5346700" y="41910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2730500" y="1981200"/>
              <a:ext cx="685800" cy="685800"/>
              <a:chOff x="992" y="2088"/>
              <a:chExt cx="432" cy="432"/>
            </a:xfrm>
          </p:grpSpPr>
          <p:sp>
            <p:nvSpPr>
              <p:cNvPr id="28" name="Oval 3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36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5" name="Group 37"/>
            <p:cNvGrpSpPr>
              <a:grpSpLocks/>
            </p:cNvGrpSpPr>
            <p:nvPr/>
          </p:nvGrpSpPr>
          <p:grpSpPr bwMode="auto">
            <a:xfrm>
              <a:off x="4787900" y="1905000"/>
              <a:ext cx="685800" cy="685800"/>
              <a:chOff x="992" y="2088"/>
              <a:chExt cx="432" cy="432"/>
            </a:xfrm>
          </p:grpSpPr>
          <p:sp>
            <p:nvSpPr>
              <p:cNvPr id="26" name="Oval 3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1096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50276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 b e g f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0127" y="5682948"/>
            <a:ext cx="86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Stack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0535" y="1485780"/>
            <a:ext cx="1834072" cy="788552"/>
            <a:chOff x="310535" y="1485780"/>
            <a:chExt cx="1834072" cy="788552"/>
          </a:xfrm>
        </p:grpSpPr>
        <p:sp>
          <p:nvSpPr>
            <p:cNvPr id="45" name="TextBox 44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4483" y="1905000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Trace back</a:t>
              </a:r>
              <a:endPara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 flipH="1" flipV="1">
              <a:off x="319145" y="2092740"/>
              <a:ext cx="461340" cy="5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Line 40"/>
          <p:cNvSpPr>
            <a:spLocks noChangeShapeType="1"/>
          </p:cNvSpPr>
          <p:nvPr/>
        </p:nvSpPr>
        <p:spPr bwMode="auto">
          <a:xfrm flipH="1" flipV="1">
            <a:off x="4139886" y="2116930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V="1">
            <a:off x="5460080" y="2987523"/>
            <a:ext cx="369219" cy="19019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>
            <a:off x="5500914" y="4600119"/>
            <a:ext cx="328385" cy="141214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40"/>
          <p:cNvSpPr>
            <a:spLocks noChangeShapeType="1"/>
          </p:cNvSpPr>
          <p:nvPr/>
        </p:nvSpPr>
        <p:spPr bwMode="auto">
          <a:xfrm flipH="1" flipV="1">
            <a:off x="4139886" y="538659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1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DFS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0" y="1905000"/>
            <a:ext cx="6311900" cy="3962400"/>
            <a:chOff x="1219200" y="1905000"/>
            <a:chExt cx="6311900" cy="3962400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H="1">
              <a:off x="3060700" y="26797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219200" y="3517900"/>
              <a:ext cx="685800" cy="685800"/>
              <a:chOff x="992" y="2088"/>
              <a:chExt cx="432" cy="432"/>
            </a:xfrm>
          </p:grpSpPr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1104" y="2160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6832600" y="1905000"/>
              <a:ext cx="685800" cy="685800"/>
              <a:chOff x="992" y="2088"/>
              <a:chExt cx="432" cy="432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651500" y="3530600"/>
              <a:ext cx="685800" cy="685800"/>
              <a:chOff x="992" y="2088"/>
              <a:chExt cx="432" cy="432"/>
            </a:xfrm>
          </p:grpSpPr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1104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e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6845300" y="5105400"/>
              <a:ext cx="685800" cy="685800"/>
              <a:chOff x="992" y="2088"/>
              <a:chExt cx="432" cy="432"/>
            </a:xfrm>
          </p:grpSpPr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h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4787900" y="5181600"/>
              <a:ext cx="685800" cy="685800"/>
              <a:chOff x="992" y="2088"/>
              <a:chExt cx="432" cy="432"/>
            </a:xfrm>
          </p:grpSpPr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g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H="1">
              <a:off x="1765300" y="2514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1676400" y="4178300"/>
              <a:ext cx="1143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289300" y="2590800"/>
              <a:ext cx="16764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4798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2730500" y="5181600"/>
              <a:ext cx="685800" cy="685800"/>
              <a:chOff x="992" y="2088"/>
              <a:chExt cx="432" cy="432"/>
            </a:xfrm>
          </p:grpSpPr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f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H="1">
              <a:off x="5511800" y="55499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34417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54991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H="1">
              <a:off x="7175500" y="2590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 flipH="1">
              <a:off x="5118100" y="26416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5346700" y="25146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H="1">
              <a:off x="6184900" y="2514600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flipH="1">
              <a:off x="5346700" y="41910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2730500" y="1981200"/>
              <a:ext cx="685800" cy="685800"/>
              <a:chOff x="992" y="2088"/>
              <a:chExt cx="432" cy="432"/>
            </a:xfrm>
          </p:grpSpPr>
          <p:sp>
            <p:nvSpPr>
              <p:cNvPr id="28" name="Oval 3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36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5" name="Group 37"/>
            <p:cNvGrpSpPr>
              <a:grpSpLocks/>
            </p:cNvGrpSpPr>
            <p:nvPr/>
          </p:nvGrpSpPr>
          <p:grpSpPr bwMode="auto">
            <a:xfrm>
              <a:off x="4787900" y="1905000"/>
              <a:ext cx="685800" cy="685800"/>
              <a:chOff x="992" y="2088"/>
              <a:chExt cx="432" cy="432"/>
            </a:xfrm>
          </p:grpSpPr>
          <p:sp>
            <p:nvSpPr>
              <p:cNvPr id="26" name="Oval 3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1096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320802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 b e g f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0127" y="5682948"/>
            <a:ext cx="86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Stack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0535" y="1485780"/>
            <a:ext cx="1834072" cy="788552"/>
            <a:chOff x="310535" y="1485780"/>
            <a:chExt cx="1834072" cy="788552"/>
          </a:xfrm>
        </p:grpSpPr>
        <p:sp>
          <p:nvSpPr>
            <p:cNvPr id="45" name="TextBox 44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4483" y="1905000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Trace back</a:t>
              </a:r>
              <a:endPara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 flipH="1" flipV="1">
              <a:off x="319145" y="2092740"/>
              <a:ext cx="461340" cy="5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Line 40"/>
          <p:cNvSpPr>
            <a:spLocks noChangeShapeType="1"/>
          </p:cNvSpPr>
          <p:nvPr/>
        </p:nvSpPr>
        <p:spPr bwMode="auto">
          <a:xfrm flipH="1" flipV="1">
            <a:off x="4139886" y="2116930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V="1">
            <a:off x="5460080" y="2987523"/>
            <a:ext cx="369219" cy="19019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>
            <a:off x="5500914" y="4600119"/>
            <a:ext cx="328385" cy="141214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40"/>
          <p:cNvSpPr>
            <a:spLocks noChangeShapeType="1"/>
          </p:cNvSpPr>
          <p:nvPr/>
        </p:nvSpPr>
        <p:spPr bwMode="auto">
          <a:xfrm flipH="1" flipV="1">
            <a:off x="4139886" y="538659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40"/>
          <p:cNvSpPr>
            <a:spLocks noChangeShapeType="1"/>
          </p:cNvSpPr>
          <p:nvPr/>
        </p:nvSpPr>
        <p:spPr bwMode="auto">
          <a:xfrm flipV="1">
            <a:off x="2880480" y="4127347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93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DFS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0" y="1905000"/>
            <a:ext cx="6311900" cy="3962400"/>
            <a:chOff x="1219200" y="1905000"/>
            <a:chExt cx="6311900" cy="3962400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H="1">
              <a:off x="3060700" y="26797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219200" y="3517900"/>
              <a:ext cx="685800" cy="685800"/>
              <a:chOff x="992" y="2088"/>
              <a:chExt cx="432" cy="432"/>
            </a:xfrm>
          </p:grpSpPr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1104" y="2160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6832600" y="1905000"/>
              <a:ext cx="685800" cy="685800"/>
              <a:chOff x="992" y="2088"/>
              <a:chExt cx="432" cy="432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651500" y="3530600"/>
              <a:ext cx="685800" cy="685800"/>
              <a:chOff x="992" y="2088"/>
              <a:chExt cx="432" cy="432"/>
            </a:xfrm>
          </p:grpSpPr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1104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e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6845300" y="5105400"/>
              <a:ext cx="685800" cy="685800"/>
              <a:chOff x="992" y="2088"/>
              <a:chExt cx="432" cy="432"/>
            </a:xfrm>
          </p:grpSpPr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h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4787900" y="5181600"/>
              <a:ext cx="685800" cy="685800"/>
              <a:chOff x="992" y="2088"/>
              <a:chExt cx="432" cy="432"/>
            </a:xfrm>
          </p:grpSpPr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g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H="1">
              <a:off x="1765300" y="2514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1676400" y="4178300"/>
              <a:ext cx="1143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289300" y="2590800"/>
              <a:ext cx="16764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4798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2730500" y="5181600"/>
              <a:ext cx="685800" cy="685800"/>
              <a:chOff x="992" y="2088"/>
              <a:chExt cx="432" cy="432"/>
            </a:xfrm>
          </p:grpSpPr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f</a:t>
                </a:r>
                <a:endParaRPr lang="en-US"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H="1">
              <a:off x="5511800" y="55499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34417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54991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H="1">
              <a:off x="7175500" y="2590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 flipH="1">
              <a:off x="5118100" y="26416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5346700" y="25146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H="1">
              <a:off x="6184900" y="2514600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flipH="1">
              <a:off x="5346700" y="41910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2730500" y="1981200"/>
              <a:ext cx="685800" cy="685800"/>
              <a:chOff x="992" y="2088"/>
              <a:chExt cx="432" cy="432"/>
            </a:xfrm>
          </p:grpSpPr>
          <p:sp>
            <p:nvSpPr>
              <p:cNvPr id="28" name="Oval 3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36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5" name="Group 37"/>
            <p:cNvGrpSpPr>
              <a:grpSpLocks/>
            </p:cNvGrpSpPr>
            <p:nvPr/>
          </p:nvGrpSpPr>
          <p:grpSpPr bwMode="auto">
            <a:xfrm>
              <a:off x="4787900" y="1905000"/>
              <a:ext cx="685800" cy="685800"/>
              <a:chOff x="992" y="2088"/>
              <a:chExt cx="432" cy="432"/>
            </a:xfrm>
          </p:grpSpPr>
          <p:sp>
            <p:nvSpPr>
              <p:cNvPr id="26" name="Oval 3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1096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961289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 b e g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0127" y="5682948"/>
            <a:ext cx="86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Stack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0535" y="1485780"/>
            <a:ext cx="1834072" cy="788552"/>
            <a:chOff x="310535" y="1485780"/>
            <a:chExt cx="1834072" cy="788552"/>
          </a:xfrm>
        </p:grpSpPr>
        <p:sp>
          <p:nvSpPr>
            <p:cNvPr id="45" name="TextBox 44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4483" y="1905000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Trace back</a:t>
              </a:r>
              <a:endPara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 flipH="1" flipV="1">
              <a:off x="319145" y="2092740"/>
              <a:ext cx="461340" cy="5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Line 40"/>
          <p:cNvSpPr>
            <a:spLocks noChangeShapeType="1"/>
          </p:cNvSpPr>
          <p:nvPr/>
        </p:nvSpPr>
        <p:spPr bwMode="auto">
          <a:xfrm flipH="1" flipV="1">
            <a:off x="4139886" y="2116930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V="1">
            <a:off x="5460080" y="2987523"/>
            <a:ext cx="369219" cy="19019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>
            <a:off x="5500914" y="4600119"/>
            <a:ext cx="328385" cy="141214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40"/>
          <p:cNvSpPr>
            <a:spLocks noChangeShapeType="1"/>
          </p:cNvSpPr>
          <p:nvPr/>
        </p:nvSpPr>
        <p:spPr bwMode="auto">
          <a:xfrm flipH="1" flipV="1">
            <a:off x="4139886" y="538659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40"/>
          <p:cNvSpPr>
            <a:spLocks noChangeShapeType="1"/>
          </p:cNvSpPr>
          <p:nvPr/>
        </p:nvSpPr>
        <p:spPr bwMode="auto">
          <a:xfrm flipV="1">
            <a:off x="2880480" y="4127347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40"/>
          <p:cNvSpPr>
            <a:spLocks noChangeShapeType="1"/>
          </p:cNvSpPr>
          <p:nvPr/>
        </p:nvSpPr>
        <p:spPr bwMode="auto">
          <a:xfrm flipH="1" flipV="1">
            <a:off x="4229130" y="5394116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88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DFS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0" y="1905000"/>
            <a:ext cx="6311900" cy="3962400"/>
            <a:chOff x="1219200" y="1905000"/>
            <a:chExt cx="6311900" cy="3962400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H="1">
              <a:off x="3060700" y="26797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219200" y="3517900"/>
              <a:ext cx="685800" cy="685800"/>
              <a:chOff x="992" y="2088"/>
              <a:chExt cx="432" cy="432"/>
            </a:xfrm>
          </p:grpSpPr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1104" y="2160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6832600" y="1905000"/>
              <a:ext cx="685800" cy="685800"/>
              <a:chOff x="992" y="2088"/>
              <a:chExt cx="432" cy="432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651500" y="3530600"/>
              <a:ext cx="685800" cy="685800"/>
              <a:chOff x="992" y="2088"/>
              <a:chExt cx="432" cy="432"/>
            </a:xfrm>
          </p:grpSpPr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1104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e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6845300" y="5105400"/>
              <a:ext cx="685800" cy="685800"/>
              <a:chOff x="992" y="2088"/>
              <a:chExt cx="432" cy="432"/>
            </a:xfrm>
          </p:grpSpPr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h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4787900" y="5181600"/>
              <a:ext cx="685800" cy="685800"/>
              <a:chOff x="992" y="2088"/>
              <a:chExt cx="432" cy="432"/>
            </a:xfrm>
          </p:grpSpPr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g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H="1">
              <a:off x="1765300" y="2514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1676400" y="4178300"/>
              <a:ext cx="1143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289300" y="2590800"/>
              <a:ext cx="16764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4798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2730500" y="5181600"/>
              <a:ext cx="685800" cy="685800"/>
              <a:chOff x="992" y="2088"/>
              <a:chExt cx="432" cy="432"/>
            </a:xfrm>
          </p:grpSpPr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f</a:t>
                </a:r>
                <a:endParaRPr lang="en-US"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H="1">
              <a:off x="5511800" y="55499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34417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54991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H="1">
              <a:off x="7175500" y="2590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 flipH="1">
              <a:off x="5118100" y="26416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5346700" y="25146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H="1">
              <a:off x="6184900" y="2514600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flipH="1">
              <a:off x="5346700" y="41910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2730500" y="1981200"/>
              <a:ext cx="685800" cy="685800"/>
              <a:chOff x="992" y="2088"/>
              <a:chExt cx="432" cy="432"/>
            </a:xfrm>
          </p:grpSpPr>
          <p:sp>
            <p:nvSpPr>
              <p:cNvPr id="28" name="Oval 3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36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5" name="Group 37"/>
            <p:cNvGrpSpPr>
              <a:grpSpLocks/>
            </p:cNvGrpSpPr>
            <p:nvPr/>
          </p:nvGrpSpPr>
          <p:grpSpPr bwMode="auto">
            <a:xfrm>
              <a:off x="4787900" y="1905000"/>
              <a:ext cx="685800" cy="685800"/>
              <a:chOff x="992" y="2088"/>
              <a:chExt cx="432" cy="432"/>
            </a:xfrm>
          </p:grpSpPr>
          <p:sp>
            <p:nvSpPr>
              <p:cNvPr id="26" name="Oval 3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1096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211652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 b e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0127" y="5682948"/>
            <a:ext cx="86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Stack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0535" y="1485780"/>
            <a:ext cx="1834072" cy="788552"/>
            <a:chOff x="310535" y="1485780"/>
            <a:chExt cx="1834072" cy="788552"/>
          </a:xfrm>
        </p:grpSpPr>
        <p:sp>
          <p:nvSpPr>
            <p:cNvPr id="45" name="TextBox 44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4483" y="1905000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Trace back</a:t>
              </a:r>
              <a:endPara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 flipH="1" flipV="1">
              <a:off x="319145" y="2092740"/>
              <a:ext cx="461340" cy="5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Line 40"/>
          <p:cNvSpPr>
            <a:spLocks noChangeShapeType="1"/>
          </p:cNvSpPr>
          <p:nvPr/>
        </p:nvSpPr>
        <p:spPr bwMode="auto">
          <a:xfrm flipH="1" flipV="1">
            <a:off x="4139886" y="2116930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V="1">
            <a:off x="5460080" y="2987523"/>
            <a:ext cx="369219" cy="19019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>
            <a:off x="5500914" y="4600119"/>
            <a:ext cx="328385" cy="141214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40"/>
          <p:cNvSpPr>
            <a:spLocks noChangeShapeType="1"/>
          </p:cNvSpPr>
          <p:nvPr/>
        </p:nvSpPr>
        <p:spPr bwMode="auto">
          <a:xfrm flipH="1" flipV="1">
            <a:off x="4139886" y="538659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40"/>
          <p:cNvSpPr>
            <a:spLocks noChangeShapeType="1"/>
          </p:cNvSpPr>
          <p:nvPr/>
        </p:nvSpPr>
        <p:spPr bwMode="auto">
          <a:xfrm flipV="1">
            <a:off x="2880480" y="4127347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40"/>
          <p:cNvSpPr>
            <a:spLocks noChangeShapeType="1"/>
          </p:cNvSpPr>
          <p:nvPr/>
        </p:nvSpPr>
        <p:spPr bwMode="auto">
          <a:xfrm flipH="1" flipV="1">
            <a:off x="4229130" y="5394116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40"/>
          <p:cNvSpPr>
            <a:spLocks noChangeShapeType="1"/>
          </p:cNvSpPr>
          <p:nvPr/>
        </p:nvSpPr>
        <p:spPr bwMode="auto">
          <a:xfrm flipH="1" flipV="1">
            <a:off x="5535990" y="4487333"/>
            <a:ext cx="344110" cy="11278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85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DFS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0" y="1905000"/>
            <a:ext cx="6311900" cy="3962400"/>
            <a:chOff x="1219200" y="1905000"/>
            <a:chExt cx="6311900" cy="3962400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H="1">
              <a:off x="3060700" y="26797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219200" y="3517900"/>
              <a:ext cx="685800" cy="685800"/>
              <a:chOff x="992" y="2088"/>
              <a:chExt cx="432" cy="432"/>
            </a:xfrm>
          </p:grpSpPr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1104" y="2160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6832600" y="1905000"/>
              <a:ext cx="685800" cy="685800"/>
              <a:chOff x="992" y="2088"/>
              <a:chExt cx="432" cy="432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651500" y="3530600"/>
              <a:ext cx="685800" cy="685800"/>
              <a:chOff x="992" y="2088"/>
              <a:chExt cx="432" cy="432"/>
            </a:xfrm>
          </p:grpSpPr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1104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e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6845300" y="5105400"/>
              <a:ext cx="685800" cy="685800"/>
              <a:chOff x="992" y="2088"/>
              <a:chExt cx="432" cy="432"/>
            </a:xfrm>
          </p:grpSpPr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h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4787900" y="5181600"/>
              <a:ext cx="685800" cy="685800"/>
              <a:chOff x="992" y="2088"/>
              <a:chExt cx="432" cy="432"/>
            </a:xfrm>
          </p:grpSpPr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g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H="1">
              <a:off x="1765300" y="2514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1676400" y="4178300"/>
              <a:ext cx="1143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289300" y="2590800"/>
              <a:ext cx="16764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4798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2730500" y="5181600"/>
              <a:ext cx="685800" cy="685800"/>
              <a:chOff x="992" y="2088"/>
              <a:chExt cx="432" cy="432"/>
            </a:xfrm>
          </p:grpSpPr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f</a:t>
                </a:r>
                <a:endParaRPr lang="en-US"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H="1">
              <a:off x="5511800" y="55499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34417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54991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H="1">
              <a:off x="7175500" y="2590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 flipH="1">
              <a:off x="5118100" y="26416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5346700" y="25146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H="1">
              <a:off x="6184900" y="2514600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flipH="1">
              <a:off x="5346700" y="41910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2730500" y="1981200"/>
              <a:ext cx="685800" cy="685800"/>
              <a:chOff x="992" y="2088"/>
              <a:chExt cx="432" cy="432"/>
            </a:xfrm>
          </p:grpSpPr>
          <p:sp>
            <p:nvSpPr>
              <p:cNvPr id="28" name="Oval 3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36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5" name="Group 37"/>
            <p:cNvGrpSpPr>
              <a:grpSpLocks/>
            </p:cNvGrpSpPr>
            <p:nvPr/>
          </p:nvGrpSpPr>
          <p:grpSpPr bwMode="auto">
            <a:xfrm>
              <a:off x="4787900" y="1905000"/>
              <a:ext cx="685800" cy="685800"/>
              <a:chOff x="992" y="2088"/>
              <a:chExt cx="432" cy="432"/>
            </a:xfrm>
          </p:grpSpPr>
          <p:sp>
            <p:nvSpPr>
              <p:cNvPr id="26" name="Oval 3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1096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166648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 b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0127" y="5682948"/>
            <a:ext cx="86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Stack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0535" y="1485780"/>
            <a:ext cx="1834072" cy="788552"/>
            <a:chOff x="310535" y="1485780"/>
            <a:chExt cx="1834072" cy="788552"/>
          </a:xfrm>
        </p:grpSpPr>
        <p:sp>
          <p:nvSpPr>
            <p:cNvPr id="45" name="TextBox 44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4483" y="1905000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Trace back</a:t>
              </a:r>
              <a:endPara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 flipH="1" flipV="1">
              <a:off x="319145" y="2092740"/>
              <a:ext cx="461340" cy="5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Line 40"/>
          <p:cNvSpPr>
            <a:spLocks noChangeShapeType="1"/>
          </p:cNvSpPr>
          <p:nvPr/>
        </p:nvSpPr>
        <p:spPr bwMode="auto">
          <a:xfrm flipH="1" flipV="1">
            <a:off x="4139886" y="2116930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V="1">
            <a:off x="5460080" y="2987523"/>
            <a:ext cx="369219" cy="19019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>
            <a:off x="5500914" y="4600119"/>
            <a:ext cx="328385" cy="141214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40"/>
          <p:cNvSpPr>
            <a:spLocks noChangeShapeType="1"/>
          </p:cNvSpPr>
          <p:nvPr/>
        </p:nvSpPr>
        <p:spPr bwMode="auto">
          <a:xfrm flipH="1" flipV="1">
            <a:off x="4139886" y="538659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40"/>
          <p:cNvSpPr>
            <a:spLocks noChangeShapeType="1"/>
          </p:cNvSpPr>
          <p:nvPr/>
        </p:nvSpPr>
        <p:spPr bwMode="auto">
          <a:xfrm flipV="1">
            <a:off x="2880480" y="4127347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40"/>
          <p:cNvSpPr>
            <a:spLocks noChangeShapeType="1"/>
          </p:cNvSpPr>
          <p:nvPr/>
        </p:nvSpPr>
        <p:spPr bwMode="auto">
          <a:xfrm flipH="1" flipV="1">
            <a:off x="4229130" y="5394116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40"/>
          <p:cNvSpPr>
            <a:spLocks noChangeShapeType="1"/>
          </p:cNvSpPr>
          <p:nvPr/>
        </p:nvSpPr>
        <p:spPr bwMode="auto">
          <a:xfrm flipH="1" flipV="1">
            <a:off x="5535990" y="4487333"/>
            <a:ext cx="344110" cy="11278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40"/>
          <p:cNvSpPr>
            <a:spLocks noChangeShapeType="1"/>
          </p:cNvSpPr>
          <p:nvPr/>
        </p:nvSpPr>
        <p:spPr bwMode="auto">
          <a:xfrm flipH="1">
            <a:off x="5375414" y="2854475"/>
            <a:ext cx="369219" cy="17290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4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DFS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0" y="1905000"/>
            <a:ext cx="6311900" cy="3962400"/>
            <a:chOff x="1219200" y="1905000"/>
            <a:chExt cx="6311900" cy="3962400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H="1">
              <a:off x="3060700" y="26797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219200" y="3517900"/>
              <a:ext cx="685800" cy="685800"/>
              <a:chOff x="992" y="2088"/>
              <a:chExt cx="432" cy="432"/>
            </a:xfrm>
          </p:grpSpPr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1104" y="2160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6832600" y="1905000"/>
              <a:ext cx="685800" cy="685800"/>
              <a:chOff x="992" y="2088"/>
              <a:chExt cx="432" cy="432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651500" y="3530600"/>
              <a:ext cx="685800" cy="685800"/>
              <a:chOff x="992" y="2088"/>
              <a:chExt cx="432" cy="432"/>
            </a:xfrm>
          </p:grpSpPr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1104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e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6845300" y="5105400"/>
              <a:ext cx="685800" cy="685800"/>
              <a:chOff x="992" y="2088"/>
              <a:chExt cx="432" cy="432"/>
            </a:xfrm>
          </p:grpSpPr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h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4787900" y="5181600"/>
              <a:ext cx="685800" cy="685800"/>
              <a:chOff x="992" y="2088"/>
              <a:chExt cx="432" cy="432"/>
            </a:xfrm>
          </p:grpSpPr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g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H="1">
              <a:off x="1765300" y="2514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1676400" y="4178300"/>
              <a:ext cx="1143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289300" y="2590800"/>
              <a:ext cx="16764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4798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2730500" y="5181600"/>
              <a:ext cx="685800" cy="685800"/>
              <a:chOff x="992" y="2088"/>
              <a:chExt cx="432" cy="432"/>
            </a:xfrm>
          </p:grpSpPr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f</a:t>
                </a:r>
                <a:endParaRPr lang="en-US"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H="1">
              <a:off x="5511800" y="55499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34417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54991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H="1">
              <a:off x="7175500" y="2590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 flipH="1">
              <a:off x="5118100" y="26416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5346700" y="25146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H="1">
              <a:off x="6184900" y="2514600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flipH="1">
              <a:off x="5346700" y="41910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2730500" y="1981200"/>
              <a:ext cx="685800" cy="685800"/>
              <a:chOff x="992" y="2088"/>
              <a:chExt cx="432" cy="432"/>
            </a:xfrm>
          </p:grpSpPr>
          <p:sp>
            <p:nvSpPr>
              <p:cNvPr id="28" name="Oval 3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36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5" name="Group 37"/>
            <p:cNvGrpSpPr>
              <a:grpSpLocks/>
            </p:cNvGrpSpPr>
            <p:nvPr/>
          </p:nvGrpSpPr>
          <p:grpSpPr bwMode="auto">
            <a:xfrm>
              <a:off x="4787900" y="1905000"/>
              <a:ext cx="685800" cy="685800"/>
              <a:chOff x="992" y="2088"/>
              <a:chExt cx="432" cy="432"/>
            </a:xfrm>
          </p:grpSpPr>
          <p:sp>
            <p:nvSpPr>
              <p:cNvPr id="26" name="Oval 3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1096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079486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 b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0127" y="5682948"/>
            <a:ext cx="86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Stack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0535" y="1485780"/>
            <a:ext cx="1834072" cy="788552"/>
            <a:chOff x="310535" y="1485780"/>
            <a:chExt cx="1834072" cy="788552"/>
          </a:xfrm>
        </p:grpSpPr>
        <p:sp>
          <p:nvSpPr>
            <p:cNvPr id="45" name="TextBox 44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4483" y="1905000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Trace back</a:t>
              </a:r>
              <a:endPara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 flipH="1" flipV="1">
              <a:off x="319145" y="2092740"/>
              <a:ext cx="461340" cy="5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Line 40"/>
          <p:cNvSpPr>
            <a:spLocks noChangeShapeType="1"/>
          </p:cNvSpPr>
          <p:nvPr/>
        </p:nvSpPr>
        <p:spPr bwMode="auto">
          <a:xfrm flipH="1" flipV="1">
            <a:off x="4139886" y="2116930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V="1">
            <a:off x="5460080" y="2987523"/>
            <a:ext cx="369219" cy="19019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>
            <a:off x="5500914" y="4600119"/>
            <a:ext cx="328385" cy="141214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40"/>
          <p:cNvSpPr>
            <a:spLocks noChangeShapeType="1"/>
          </p:cNvSpPr>
          <p:nvPr/>
        </p:nvSpPr>
        <p:spPr bwMode="auto">
          <a:xfrm flipH="1" flipV="1">
            <a:off x="4139886" y="538659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40"/>
          <p:cNvSpPr>
            <a:spLocks noChangeShapeType="1"/>
          </p:cNvSpPr>
          <p:nvPr/>
        </p:nvSpPr>
        <p:spPr bwMode="auto">
          <a:xfrm flipV="1">
            <a:off x="2880480" y="4127347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40"/>
          <p:cNvSpPr>
            <a:spLocks noChangeShapeType="1"/>
          </p:cNvSpPr>
          <p:nvPr/>
        </p:nvSpPr>
        <p:spPr bwMode="auto">
          <a:xfrm flipH="1" flipV="1">
            <a:off x="4229130" y="5394116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40"/>
          <p:cNvSpPr>
            <a:spLocks noChangeShapeType="1"/>
          </p:cNvSpPr>
          <p:nvPr/>
        </p:nvSpPr>
        <p:spPr bwMode="auto">
          <a:xfrm flipH="1" flipV="1">
            <a:off x="5535990" y="4487333"/>
            <a:ext cx="344110" cy="11278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40"/>
          <p:cNvSpPr>
            <a:spLocks noChangeShapeType="1"/>
          </p:cNvSpPr>
          <p:nvPr/>
        </p:nvSpPr>
        <p:spPr bwMode="auto">
          <a:xfrm flipH="1">
            <a:off x="5375414" y="2854475"/>
            <a:ext cx="369219" cy="17290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40"/>
          <p:cNvSpPr>
            <a:spLocks noChangeShapeType="1"/>
          </p:cNvSpPr>
          <p:nvPr/>
        </p:nvSpPr>
        <p:spPr bwMode="auto">
          <a:xfrm flipV="1">
            <a:off x="4928810" y="3670300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1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DFS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0" y="1905000"/>
            <a:ext cx="6311900" cy="3962400"/>
            <a:chOff x="1219200" y="1905000"/>
            <a:chExt cx="6311900" cy="3962400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H="1">
              <a:off x="3060700" y="26797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219200" y="3517900"/>
              <a:ext cx="685800" cy="685800"/>
              <a:chOff x="992" y="2088"/>
              <a:chExt cx="432" cy="432"/>
            </a:xfrm>
          </p:grpSpPr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1104" y="2160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6832600" y="1905000"/>
              <a:ext cx="685800" cy="685800"/>
              <a:chOff x="992" y="2088"/>
              <a:chExt cx="432" cy="432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651500" y="3530600"/>
              <a:ext cx="685800" cy="685800"/>
              <a:chOff x="992" y="2088"/>
              <a:chExt cx="432" cy="432"/>
            </a:xfrm>
          </p:grpSpPr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1104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e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6845300" y="5105400"/>
              <a:ext cx="685800" cy="685800"/>
              <a:chOff x="992" y="2088"/>
              <a:chExt cx="432" cy="432"/>
            </a:xfrm>
          </p:grpSpPr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h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4787900" y="5181600"/>
              <a:ext cx="685800" cy="685800"/>
              <a:chOff x="992" y="2088"/>
              <a:chExt cx="432" cy="432"/>
            </a:xfrm>
          </p:grpSpPr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g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H="1">
              <a:off x="1765300" y="2514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1676400" y="4178300"/>
              <a:ext cx="1143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289300" y="2590800"/>
              <a:ext cx="16764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4798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2730500" y="5181600"/>
              <a:ext cx="685800" cy="685800"/>
              <a:chOff x="992" y="2088"/>
              <a:chExt cx="432" cy="432"/>
            </a:xfrm>
          </p:grpSpPr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f</a:t>
                </a:r>
                <a:endParaRPr lang="en-US"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H="1">
              <a:off x="5511800" y="55499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34417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54991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H="1">
              <a:off x="7175500" y="2590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 flipH="1">
              <a:off x="5118100" y="26416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5346700" y="25146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H="1">
              <a:off x="6184900" y="2514600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flipH="1">
              <a:off x="5346700" y="41910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2730500" y="1981200"/>
              <a:ext cx="685800" cy="685800"/>
              <a:chOff x="992" y="2088"/>
              <a:chExt cx="432" cy="432"/>
            </a:xfrm>
          </p:grpSpPr>
          <p:sp>
            <p:nvSpPr>
              <p:cNvPr id="28" name="Oval 3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36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5" name="Group 37"/>
            <p:cNvGrpSpPr>
              <a:grpSpLocks/>
            </p:cNvGrpSpPr>
            <p:nvPr/>
          </p:nvGrpSpPr>
          <p:grpSpPr bwMode="auto">
            <a:xfrm>
              <a:off x="4787900" y="1905000"/>
              <a:ext cx="685800" cy="685800"/>
              <a:chOff x="992" y="2088"/>
              <a:chExt cx="432" cy="432"/>
            </a:xfrm>
          </p:grpSpPr>
          <p:sp>
            <p:nvSpPr>
              <p:cNvPr id="26" name="Oval 3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1096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832314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a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0127" y="5682948"/>
            <a:ext cx="86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Stack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0535" y="1485780"/>
            <a:ext cx="1834072" cy="788552"/>
            <a:chOff x="310535" y="1485780"/>
            <a:chExt cx="1834072" cy="788552"/>
          </a:xfrm>
        </p:grpSpPr>
        <p:sp>
          <p:nvSpPr>
            <p:cNvPr id="45" name="TextBox 44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4483" y="1905000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Trace back</a:t>
              </a:r>
              <a:endPara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 flipH="1" flipV="1">
              <a:off x="319145" y="2092740"/>
              <a:ext cx="461340" cy="5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Line 40"/>
          <p:cNvSpPr>
            <a:spLocks noChangeShapeType="1"/>
          </p:cNvSpPr>
          <p:nvPr/>
        </p:nvSpPr>
        <p:spPr bwMode="auto">
          <a:xfrm flipH="1" flipV="1">
            <a:off x="4139886" y="2116930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V="1">
            <a:off x="5460080" y="2987523"/>
            <a:ext cx="369219" cy="19019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>
            <a:off x="5500914" y="4600119"/>
            <a:ext cx="328385" cy="141214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40"/>
          <p:cNvSpPr>
            <a:spLocks noChangeShapeType="1"/>
          </p:cNvSpPr>
          <p:nvPr/>
        </p:nvSpPr>
        <p:spPr bwMode="auto">
          <a:xfrm flipH="1" flipV="1">
            <a:off x="4139886" y="538659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40"/>
          <p:cNvSpPr>
            <a:spLocks noChangeShapeType="1"/>
          </p:cNvSpPr>
          <p:nvPr/>
        </p:nvSpPr>
        <p:spPr bwMode="auto">
          <a:xfrm flipV="1">
            <a:off x="2880480" y="4127347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40"/>
          <p:cNvSpPr>
            <a:spLocks noChangeShapeType="1"/>
          </p:cNvSpPr>
          <p:nvPr/>
        </p:nvSpPr>
        <p:spPr bwMode="auto">
          <a:xfrm flipH="1" flipV="1">
            <a:off x="4229130" y="5394116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40"/>
          <p:cNvSpPr>
            <a:spLocks noChangeShapeType="1"/>
          </p:cNvSpPr>
          <p:nvPr/>
        </p:nvSpPr>
        <p:spPr bwMode="auto">
          <a:xfrm flipH="1" flipV="1">
            <a:off x="5535990" y="4487333"/>
            <a:ext cx="344110" cy="11278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40"/>
          <p:cNvSpPr>
            <a:spLocks noChangeShapeType="1"/>
          </p:cNvSpPr>
          <p:nvPr/>
        </p:nvSpPr>
        <p:spPr bwMode="auto">
          <a:xfrm flipH="1">
            <a:off x="5375414" y="2854475"/>
            <a:ext cx="369219" cy="17290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40"/>
          <p:cNvSpPr>
            <a:spLocks noChangeShapeType="1"/>
          </p:cNvSpPr>
          <p:nvPr/>
        </p:nvSpPr>
        <p:spPr bwMode="auto">
          <a:xfrm flipV="1">
            <a:off x="4928810" y="3670300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40"/>
          <p:cNvSpPr>
            <a:spLocks noChangeShapeType="1"/>
          </p:cNvSpPr>
          <p:nvPr/>
        </p:nvSpPr>
        <p:spPr bwMode="auto">
          <a:xfrm flipH="1" flipV="1">
            <a:off x="4232184" y="2111468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03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DFS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0" y="1905000"/>
            <a:ext cx="6311900" cy="3962400"/>
            <a:chOff x="1219200" y="1905000"/>
            <a:chExt cx="6311900" cy="3962400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H="1">
              <a:off x="3060700" y="26797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219200" y="3517900"/>
              <a:ext cx="685800" cy="685800"/>
              <a:chOff x="992" y="2088"/>
              <a:chExt cx="432" cy="432"/>
            </a:xfrm>
          </p:grpSpPr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1104" y="2160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6832600" y="1905000"/>
              <a:ext cx="685800" cy="685800"/>
              <a:chOff x="992" y="2088"/>
              <a:chExt cx="432" cy="432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651500" y="3530600"/>
              <a:ext cx="685800" cy="685800"/>
              <a:chOff x="992" y="2088"/>
              <a:chExt cx="432" cy="432"/>
            </a:xfrm>
          </p:grpSpPr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1104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e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6845300" y="5105400"/>
              <a:ext cx="685800" cy="685800"/>
              <a:chOff x="992" y="2088"/>
              <a:chExt cx="432" cy="432"/>
            </a:xfrm>
          </p:grpSpPr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h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4787900" y="5181600"/>
              <a:ext cx="685800" cy="685800"/>
              <a:chOff x="992" y="2088"/>
              <a:chExt cx="432" cy="432"/>
            </a:xfrm>
          </p:grpSpPr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g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H="1">
              <a:off x="1765300" y="2514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1676400" y="4178300"/>
              <a:ext cx="1143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289300" y="2590800"/>
              <a:ext cx="16764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4798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2730500" y="5181600"/>
              <a:ext cx="685800" cy="685800"/>
              <a:chOff x="992" y="2088"/>
              <a:chExt cx="432" cy="432"/>
            </a:xfrm>
          </p:grpSpPr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f</a:t>
                </a:r>
                <a:endParaRPr lang="en-US"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H="1">
              <a:off x="5511800" y="55499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34417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54991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H="1">
              <a:off x="7175500" y="2590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 flipH="1">
              <a:off x="5118100" y="26416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5346700" y="25146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H="1">
              <a:off x="6184900" y="2514600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flipH="1">
              <a:off x="5346700" y="41910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2730500" y="1981200"/>
              <a:ext cx="685800" cy="685800"/>
              <a:chOff x="992" y="2088"/>
              <a:chExt cx="432" cy="432"/>
            </a:xfrm>
          </p:grpSpPr>
          <p:sp>
            <p:nvSpPr>
              <p:cNvPr id="28" name="Oval 3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36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5" name="Group 37"/>
            <p:cNvGrpSpPr>
              <a:grpSpLocks/>
            </p:cNvGrpSpPr>
            <p:nvPr/>
          </p:nvGrpSpPr>
          <p:grpSpPr bwMode="auto">
            <a:xfrm>
              <a:off x="4787900" y="1905000"/>
              <a:ext cx="685800" cy="685800"/>
              <a:chOff x="992" y="2088"/>
              <a:chExt cx="432" cy="432"/>
            </a:xfrm>
          </p:grpSpPr>
          <p:sp>
            <p:nvSpPr>
              <p:cNvPr id="26" name="Oval 3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1096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966569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 d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0127" y="5682948"/>
            <a:ext cx="86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Stack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0535" y="1485780"/>
            <a:ext cx="1834072" cy="788552"/>
            <a:chOff x="310535" y="1485780"/>
            <a:chExt cx="1834072" cy="788552"/>
          </a:xfrm>
        </p:grpSpPr>
        <p:sp>
          <p:nvSpPr>
            <p:cNvPr id="45" name="TextBox 44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4483" y="1905000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Trace back</a:t>
              </a:r>
              <a:endPara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 flipH="1" flipV="1">
              <a:off x="319145" y="2092740"/>
              <a:ext cx="461340" cy="5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Line 40"/>
          <p:cNvSpPr>
            <a:spLocks noChangeShapeType="1"/>
          </p:cNvSpPr>
          <p:nvPr/>
        </p:nvSpPr>
        <p:spPr bwMode="auto">
          <a:xfrm flipH="1" flipV="1">
            <a:off x="4139886" y="2116930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V="1">
            <a:off x="5460080" y="2987523"/>
            <a:ext cx="369219" cy="19019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>
            <a:off x="5500914" y="4600119"/>
            <a:ext cx="328385" cy="141214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40"/>
          <p:cNvSpPr>
            <a:spLocks noChangeShapeType="1"/>
          </p:cNvSpPr>
          <p:nvPr/>
        </p:nvSpPr>
        <p:spPr bwMode="auto">
          <a:xfrm flipH="1" flipV="1">
            <a:off x="4139886" y="538659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40"/>
          <p:cNvSpPr>
            <a:spLocks noChangeShapeType="1"/>
          </p:cNvSpPr>
          <p:nvPr/>
        </p:nvSpPr>
        <p:spPr bwMode="auto">
          <a:xfrm flipV="1">
            <a:off x="2880480" y="4127347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40"/>
          <p:cNvSpPr>
            <a:spLocks noChangeShapeType="1"/>
          </p:cNvSpPr>
          <p:nvPr/>
        </p:nvSpPr>
        <p:spPr bwMode="auto">
          <a:xfrm flipH="1" flipV="1">
            <a:off x="4229130" y="5394116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40"/>
          <p:cNvSpPr>
            <a:spLocks noChangeShapeType="1"/>
          </p:cNvSpPr>
          <p:nvPr/>
        </p:nvSpPr>
        <p:spPr bwMode="auto">
          <a:xfrm flipH="1" flipV="1">
            <a:off x="5535990" y="4487333"/>
            <a:ext cx="344110" cy="11278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40"/>
          <p:cNvSpPr>
            <a:spLocks noChangeShapeType="1"/>
          </p:cNvSpPr>
          <p:nvPr/>
        </p:nvSpPr>
        <p:spPr bwMode="auto">
          <a:xfrm flipH="1">
            <a:off x="5375414" y="2854475"/>
            <a:ext cx="369219" cy="17290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40"/>
          <p:cNvSpPr>
            <a:spLocks noChangeShapeType="1"/>
          </p:cNvSpPr>
          <p:nvPr/>
        </p:nvSpPr>
        <p:spPr bwMode="auto">
          <a:xfrm flipV="1">
            <a:off x="4928810" y="3670300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40"/>
          <p:cNvSpPr>
            <a:spLocks noChangeShapeType="1"/>
          </p:cNvSpPr>
          <p:nvPr/>
        </p:nvSpPr>
        <p:spPr bwMode="auto">
          <a:xfrm flipH="1" flipV="1">
            <a:off x="4232184" y="2111468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40"/>
          <p:cNvSpPr>
            <a:spLocks noChangeShapeType="1"/>
          </p:cNvSpPr>
          <p:nvPr/>
        </p:nvSpPr>
        <p:spPr bwMode="auto">
          <a:xfrm>
            <a:off x="2131911" y="2989124"/>
            <a:ext cx="275041" cy="27659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609600" y="1552688"/>
            <a:ext cx="76962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 smtClean="0">
                <a:latin typeface="Arial"/>
                <a:cs typeface="Arial"/>
              </a:rPr>
              <a:t>Graph G</a:t>
            </a:r>
            <a:r>
              <a:rPr lang="en-US" sz="2800" dirty="0">
                <a:latin typeface="Arial"/>
                <a:cs typeface="Arial"/>
              </a:rPr>
              <a:t>=(V, E</a:t>
            </a:r>
            <a:r>
              <a:rPr lang="en-US" sz="2800" dirty="0" smtClean="0">
                <a:latin typeface="Arial"/>
                <a:cs typeface="Arial"/>
              </a:rPr>
              <a:t>): </a:t>
            </a:r>
            <a:endParaRPr lang="en-US" sz="2800" dirty="0">
              <a:latin typeface="Arial"/>
              <a:cs typeface="Arial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Arial"/>
                <a:cs typeface="Arial"/>
              </a:rPr>
              <a:t>V = V(G</a:t>
            </a:r>
            <a:r>
              <a:rPr lang="en-US" sz="2400" dirty="0" smtClean="0">
                <a:latin typeface="Arial"/>
                <a:cs typeface="Arial"/>
              </a:rPr>
              <a:t>): vertices</a:t>
            </a:r>
            <a:r>
              <a:rPr lang="en-US" sz="2400" dirty="0">
                <a:latin typeface="Arial"/>
                <a:cs typeface="Arial"/>
              </a:rPr>
              <a:t>;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Arial"/>
                <a:cs typeface="Arial"/>
              </a:rPr>
              <a:t>E =  E(G</a:t>
            </a:r>
            <a:r>
              <a:rPr lang="en-US" sz="2400" dirty="0" smtClean="0">
                <a:latin typeface="Arial"/>
                <a:cs typeface="Arial"/>
              </a:rPr>
              <a:t>): edges  </a:t>
            </a:r>
            <a:r>
              <a:rPr lang="en-US" sz="2400" dirty="0">
                <a:latin typeface="Arial"/>
                <a:cs typeface="Arial"/>
              </a:rPr>
              <a:t>(connecting pairs of vertices)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576525" y="4541361"/>
            <a:ext cx="5852160" cy="365760"/>
            <a:chOff x="2133600" y="3124200"/>
            <a:chExt cx="4876800" cy="304800"/>
          </a:xfrm>
        </p:grpSpPr>
        <p:sp>
          <p:nvSpPr>
            <p:cNvPr id="96267" name="Oval 11"/>
            <p:cNvSpPr>
              <a:spLocks noChangeArrowheads="1"/>
            </p:cNvSpPr>
            <p:nvPr/>
          </p:nvSpPr>
          <p:spPr bwMode="auto">
            <a:xfrm>
              <a:off x="2133600" y="3124200"/>
              <a:ext cx="304800" cy="304800"/>
            </a:xfrm>
            <a:prstGeom prst="ellipse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96268" name="Oval 12"/>
            <p:cNvSpPr>
              <a:spLocks noChangeArrowheads="1"/>
            </p:cNvSpPr>
            <p:nvPr/>
          </p:nvSpPr>
          <p:spPr bwMode="auto">
            <a:xfrm>
              <a:off x="3200400" y="3124200"/>
              <a:ext cx="304800" cy="304800"/>
            </a:xfrm>
            <a:prstGeom prst="ellipse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96269" name="Oval 13"/>
            <p:cNvSpPr>
              <a:spLocks noChangeArrowheads="1"/>
            </p:cNvSpPr>
            <p:nvPr/>
          </p:nvSpPr>
          <p:spPr bwMode="auto">
            <a:xfrm>
              <a:off x="4343400" y="3124200"/>
              <a:ext cx="304800" cy="304800"/>
            </a:xfrm>
            <a:prstGeom prst="ellipse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96270" name="Oval 14"/>
            <p:cNvSpPr>
              <a:spLocks noChangeArrowheads="1"/>
            </p:cNvSpPr>
            <p:nvPr/>
          </p:nvSpPr>
          <p:spPr bwMode="auto">
            <a:xfrm>
              <a:off x="5486400" y="3124200"/>
              <a:ext cx="304800" cy="304800"/>
            </a:xfrm>
            <a:prstGeom prst="ellipse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96271" name="Oval 15"/>
            <p:cNvSpPr>
              <a:spLocks noChangeArrowheads="1"/>
            </p:cNvSpPr>
            <p:nvPr/>
          </p:nvSpPr>
          <p:spPr bwMode="auto">
            <a:xfrm>
              <a:off x="6705600" y="3124200"/>
              <a:ext cx="304800" cy="304800"/>
            </a:xfrm>
            <a:prstGeom prst="ellipse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cxnSp>
          <p:nvCxnSpPr>
            <p:cNvPr id="96272" name="AutoShape 16"/>
            <p:cNvCxnSpPr>
              <a:cxnSpLocks noChangeShapeType="1"/>
              <a:stCxn id="96267" idx="3"/>
              <a:endCxn id="96270" idx="4"/>
            </p:cNvCxnSpPr>
            <p:nvPr/>
          </p:nvCxnSpPr>
          <p:spPr bwMode="auto">
            <a:xfrm rot="16200000" flipH="1">
              <a:off x="3886200" y="1676400"/>
              <a:ext cx="44450" cy="3460750"/>
            </a:xfrm>
            <a:prstGeom prst="curvedConnector3">
              <a:avLst>
                <a:gd name="adj1" fmla="val 61428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6273" name="AutoShape 17"/>
            <p:cNvCxnSpPr>
              <a:cxnSpLocks noChangeShapeType="1"/>
              <a:stCxn id="96267" idx="7"/>
              <a:endCxn id="96269" idx="0"/>
            </p:cNvCxnSpPr>
            <p:nvPr/>
          </p:nvCxnSpPr>
          <p:spPr bwMode="auto">
            <a:xfrm rot="16200000">
              <a:off x="3422650" y="2095500"/>
              <a:ext cx="44450" cy="2101850"/>
            </a:xfrm>
            <a:prstGeom prst="curvedConnector3">
              <a:avLst>
                <a:gd name="adj1" fmla="val 61428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6274" name="AutoShape 18"/>
            <p:cNvCxnSpPr>
              <a:cxnSpLocks noChangeShapeType="1"/>
              <a:stCxn id="96268" idx="6"/>
              <a:endCxn id="96269" idx="2"/>
            </p:cNvCxnSpPr>
            <p:nvPr/>
          </p:nvCxnSpPr>
          <p:spPr bwMode="auto">
            <a:xfrm>
              <a:off x="3505200" y="3276600"/>
              <a:ext cx="8382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6275" name="AutoShape 19"/>
            <p:cNvCxnSpPr>
              <a:cxnSpLocks noChangeShapeType="1"/>
              <a:stCxn id="96269" idx="7"/>
              <a:endCxn id="96271" idx="1"/>
            </p:cNvCxnSpPr>
            <p:nvPr/>
          </p:nvCxnSpPr>
          <p:spPr bwMode="auto">
            <a:xfrm rot="5400000" flipV="1">
              <a:off x="5676106" y="2096294"/>
              <a:ext cx="1588" cy="2146300"/>
            </a:xfrm>
            <a:prstGeom prst="curvedConnector3">
              <a:avLst>
                <a:gd name="adj1" fmla="val -172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6276" name="AutoShape 20"/>
            <p:cNvCxnSpPr>
              <a:cxnSpLocks noChangeShapeType="1"/>
              <a:stCxn id="96270" idx="6"/>
              <a:endCxn id="96271" idx="2"/>
            </p:cNvCxnSpPr>
            <p:nvPr/>
          </p:nvCxnSpPr>
          <p:spPr bwMode="auto">
            <a:xfrm>
              <a:off x="5791200" y="3276600"/>
              <a:ext cx="914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6323" name="AutoShape 67"/>
            <p:cNvCxnSpPr>
              <a:cxnSpLocks noChangeShapeType="1"/>
              <a:stCxn id="96271" idx="3"/>
              <a:endCxn id="96268" idx="5"/>
            </p:cNvCxnSpPr>
            <p:nvPr/>
          </p:nvCxnSpPr>
          <p:spPr bwMode="auto">
            <a:xfrm rot="5400000">
              <a:off x="5104606" y="1740694"/>
              <a:ext cx="1588" cy="3289300"/>
            </a:xfrm>
            <a:prstGeom prst="curvedConnector3">
              <a:avLst>
                <a:gd name="adj1" fmla="val 172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14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DFS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0" y="1905000"/>
            <a:ext cx="6311900" cy="3962400"/>
            <a:chOff x="1219200" y="1905000"/>
            <a:chExt cx="6311900" cy="3962400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H="1">
              <a:off x="3060700" y="26797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219200" y="3517900"/>
              <a:ext cx="685800" cy="685800"/>
              <a:chOff x="992" y="2088"/>
              <a:chExt cx="432" cy="432"/>
            </a:xfrm>
          </p:grpSpPr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1104" y="2160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6832600" y="1905000"/>
              <a:ext cx="685800" cy="685800"/>
              <a:chOff x="992" y="2088"/>
              <a:chExt cx="432" cy="432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651500" y="3530600"/>
              <a:ext cx="685800" cy="685800"/>
              <a:chOff x="992" y="2088"/>
              <a:chExt cx="432" cy="432"/>
            </a:xfrm>
          </p:grpSpPr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1104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e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6845300" y="5105400"/>
              <a:ext cx="685800" cy="685800"/>
              <a:chOff x="992" y="2088"/>
              <a:chExt cx="432" cy="432"/>
            </a:xfrm>
          </p:grpSpPr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h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4787900" y="5181600"/>
              <a:ext cx="685800" cy="685800"/>
              <a:chOff x="992" y="2088"/>
              <a:chExt cx="432" cy="432"/>
            </a:xfrm>
          </p:grpSpPr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g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H="1">
              <a:off x="1765300" y="2514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1676400" y="4178300"/>
              <a:ext cx="1143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289300" y="2590800"/>
              <a:ext cx="16764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4798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2730500" y="5181600"/>
              <a:ext cx="685800" cy="685800"/>
              <a:chOff x="992" y="2088"/>
              <a:chExt cx="432" cy="432"/>
            </a:xfrm>
          </p:grpSpPr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f</a:t>
                </a:r>
                <a:endParaRPr lang="en-US"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H="1">
              <a:off x="5511800" y="55499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34417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54991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H="1">
              <a:off x="7175500" y="2590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 flipH="1">
              <a:off x="5118100" y="26416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5346700" y="25146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H="1">
              <a:off x="6184900" y="2514600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flipH="1">
              <a:off x="5346700" y="41910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2730500" y="1981200"/>
              <a:ext cx="685800" cy="685800"/>
              <a:chOff x="992" y="2088"/>
              <a:chExt cx="432" cy="432"/>
            </a:xfrm>
          </p:grpSpPr>
          <p:sp>
            <p:nvSpPr>
              <p:cNvPr id="28" name="Oval 3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36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5" name="Group 37"/>
            <p:cNvGrpSpPr>
              <a:grpSpLocks/>
            </p:cNvGrpSpPr>
            <p:nvPr/>
          </p:nvGrpSpPr>
          <p:grpSpPr bwMode="auto">
            <a:xfrm>
              <a:off x="4787900" y="1905000"/>
              <a:ext cx="685800" cy="685800"/>
              <a:chOff x="992" y="2088"/>
              <a:chExt cx="432" cy="432"/>
            </a:xfrm>
          </p:grpSpPr>
          <p:sp>
            <p:nvSpPr>
              <p:cNvPr id="26" name="Oval 3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1096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117607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 d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0127" y="5682948"/>
            <a:ext cx="86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Stack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0535" y="1485780"/>
            <a:ext cx="1834072" cy="788552"/>
            <a:chOff x="310535" y="1485780"/>
            <a:chExt cx="1834072" cy="788552"/>
          </a:xfrm>
        </p:grpSpPr>
        <p:sp>
          <p:nvSpPr>
            <p:cNvPr id="45" name="TextBox 44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4483" y="1905000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Trace back</a:t>
              </a:r>
              <a:endPara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 flipH="1" flipV="1">
              <a:off x="319145" y="2092740"/>
              <a:ext cx="461340" cy="5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Line 40"/>
          <p:cNvSpPr>
            <a:spLocks noChangeShapeType="1"/>
          </p:cNvSpPr>
          <p:nvPr/>
        </p:nvSpPr>
        <p:spPr bwMode="auto">
          <a:xfrm flipH="1" flipV="1">
            <a:off x="4139886" y="2116930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V="1">
            <a:off x="5460080" y="2987523"/>
            <a:ext cx="369219" cy="19019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>
            <a:off x="5500914" y="4600119"/>
            <a:ext cx="328385" cy="141214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40"/>
          <p:cNvSpPr>
            <a:spLocks noChangeShapeType="1"/>
          </p:cNvSpPr>
          <p:nvPr/>
        </p:nvSpPr>
        <p:spPr bwMode="auto">
          <a:xfrm flipH="1" flipV="1">
            <a:off x="4139886" y="538659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40"/>
          <p:cNvSpPr>
            <a:spLocks noChangeShapeType="1"/>
          </p:cNvSpPr>
          <p:nvPr/>
        </p:nvSpPr>
        <p:spPr bwMode="auto">
          <a:xfrm flipV="1">
            <a:off x="2880480" y="4127347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40"/>
          <p:cNvSpPr>
            <a:spLocks noChangeShapeType="1"/>
          </p:cNvSpPr>
          <p:nvPr/>
        </p:nvSpPr>
        <p:spPr bwMode="auto">
          <a:xfrm flipH="1" flipV="1">
            <a:off x="4229130" y="5394116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40"/>
          <p:cNvSpPr>
            <a:spLocks noChangeShapeType="1"/>
          </p:cNvSpPr>
          <p:nvPr/>
        </p:nvSpPr>
        <p:spPr bwMode="auto">
          <a:xfrm flipH="1" flipV="1">
            <a:off x="5535990" y="4487333"/>
            <a:ext cx="344110" cy="11278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40"/>
          <p:cNvSpPr>
            <a:spLocks noChangeShapeType="1"/>
          </p:cNvSpPr>
          <p:nvPr/>
        </p:nvSpPr>
        <p:spPr bwMode="auto">
          <a:xfrm flipH="1">
            <a:off x="5375414" y="2854475"/>
            <a:ext cx="369219" cy="17290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40"/>
          <p:cNvSpPr>
            <a:spLocks noChangeShapeType="1"/>
          </p:cNvSpPr>
          <p:nvPr/>
        </p:nvSpPr>
        <p:spPr bwMode="auto">
          <a:xfrm flipV="1">
            <a:off x="4928810" y="3670300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40"/>
          <p:cNvSpPr>
            <a:spLocks noChangeShapeType="1"/>
          </p:cNvSpPr>
          <p:nvPr/>
        </p:nvSpPr>
        <p:spPr bwMode="auto">
          <a:xfrm flipH="1" flipV="1">
            <a:off x="4232184" y="2111468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40"/>
          <p:cNvSpPr>
            <a:spLocks noChangeShapeType="1"/>
          </p:cNvSpPr>
          <p:nvPr/>
        </p:nvSpPr>
        <p:spPr bwMode="auto">
          <a:xfrm>
            <a:off x="2131911" y="2989124"/>
            <a:ext cx="275041" cy="27659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40"/>
          <p:cNvSpPr>
            <a:spLocks noChangeShapeType="1"/>
          </p:cNvSpPr>
          <p:nvPr/>
        </p:nvSpPr>
        <p:spPr bwMode="auto">
          <a:xfrm flipV="1">
            <a:off x="2025034" y="4487332"/>
            <a:ext cx="273062" cy="302983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29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DFS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0" y="1905000"/>
            <a:ext cx="6311900" cy="3962400"/>
            <a:chOff x="1219200" y="1905000"/>
            <a:chExt cx="6311900" cy="3962400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H="1">
              <a:off x="3060700" y="26797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219200" y="3517900"/>
              <a:ext cx="685800" cy="685800"/>
              <a:chOff x="992" y="2088"/>
              <a:chExt cx="432" cy="432"/>
            </a:xfrm>
          </p:grpSpPr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1104" y="2160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6832600" y="1905000"/>
              <a:ext cx="685800" cy="685800"/>
              <a:chOff x="992" y="2088"/>
              <a:chExt cx="432" cy="432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651500" y="3530600"/>
              <a:ext cx="685800" cy="685800"/>
              <a:chOff x="992" y="2088"/>
              <a:chExt cx="432" cy="432"/>
            </a:xfrm>
          </p:grpSpPr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1104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e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6845300" y="5105400"/>
              <a:ext cx="685800" cy="685800"/>
              <a:chOff x="992" y="2088"/>
              <a:chExt cx="432" cy="432"/>
            </a:xfrm>
          </p:grpSpPr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h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4787900" y="5181600"/>
              <a:ext cx="685800" cy="685800"/>
              <a:chOff x="992" y="2088"/>
              <a:chExt cx="432" cy="432"/>
            </a:xfrm>
          </p:grpSpPr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g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H="1">
              <a:off x="1765300" y="2514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1676400" y="4178300"/>
              <a:ext cx="1143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289300" y="2590800"/>
              <a:ext cx="16764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4798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2730500" y="5181600"/>
              <a:ext cx="685800" cy="685800"/>
              <a:chOff x="992" y="2088"/>
              <a:chExt cx="432" cy="432"/>
            </a:xfrm>
          </p:grpSpPr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f</a:t>
                </a:r>
                <a:endParaRPr lang="en-US"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H="1">
              <a:off x="5511800" y="55499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34417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54991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H="1">
              <a:off x="7175500" y="2590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 flipH="1">
              <a:off x="5118100" y="26416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5346700" y="25146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H="1">
              <a:off x="6184900" y="2514600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flipH="1">
              <a:off x="5346700" y="41910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2730500" y="1981200"/>
              <a:ext cx="685800" cy="685800"/>
              <a:chOff x="992" y="2088"/>
              <a:chExt cx="432" cy="432"/>
            </a:xfrm>
          </p:grpSpPr>
          <p:sp>
            <p:nvSpPr>
              <p:cNvPr id="28" name="Oval 3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36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5" name="Group 37"/>
            <p:cNvGrpSpPr>
              <a:grpSpLocks/>
            </p:cNvGrpSpPr>
            <p:nvPr/>
          </p:nvGrpSpPr>
          <p:grpSpPr bwMode="auto">
            <a:xfrm>
              <a:off x="4787900" y="1905000"/>
              <a:ext cx="685800" cy="685800"/>
              <a:chOff x="992" y="2088"/>
              <a:chExt cx="432" cy="432"/>
            </a:xfrm>
          </p:grpSpPr>
          <p:sp>
            <p:nvSpPr>
              <p:cNvPr id="26" name="Oval 3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1096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763057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a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0127" y="5682948"/>
            <a:ext cx="86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Stack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0535" y="1485780"/>
            <a:ext cx="1834072" cy="788552"/>
            <a:chOff x="310535" y="1485780"/>
            <a:chExt cx="1834072" cy="788552"/>
          </a:xfrm>
        </p:grpSpPr>
        <p:sp>
          <p:nvSpPr>
            <p:cNvPr id="45" name="TextBox 44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4483" y="1905000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Trace back</a:t>
              </a:r>
              <a:endPara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 flipH="1" flipV="1">
              <a:off x="319145" y="2092740"/>
              <a:ext cx="461340" cy="5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Line 40"/>
          <p:cNvSpPr>
            <a:spLocks noChangeShapeType="1"/>
          </p:cNvSpPr>
          <p:nvPr/>
        </p:nvSpPr>
        <p:spPr bwMode="auto">
          <a:xfrm flipH="1" flipV="1">
            <a:off x="4139886" y="2116930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V="1">
            <a:off x="5460080" y="2987523"/>
            <a:ext cx="369219" cy="19019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>
            <a:off x="5500914" y="4600119"/>
            <a:ext cx="328385" cy="141214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40"/>
          <p:cNvSpPr>
            <a:spLocks noChangeShapeType="1"/>
          </p:cNvSpPr>
          <p:nvPr/>
        </p:nvSpPr>
        <p:spPr bwMode="auto">
          <a:xfrm flipH="1" flipV="1">
            <a:off x="4139886" y="538659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40"/>
          <p:cNvSpPr>
            <a:spLocks noChangeShapeType="1"/>
          </p:cNvSpPr>
          <p:nvPr/>
        </p:nvSpPr>
        <p:spPr bwMode="auto">
          <a:xfrm flipV="1">
            <a:off x="2880480" y="4127347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40"/>
          <p:cNvSpPr>
            <a:spLocks noChangeShapeType="1"/>
          </p:cNvSpPr>
          <p:nvPr/>
        </p:nvSpPr>
        <p:spPr bwMode="auto">
          <a:xfrm flipH="1" flipV="1">
            <a:off x="4229130" y="5394116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40"/>
          <p:cNvSpPr>
            <a:spLocks noChangeShapeType="1"/>
          </p:cNvSpPr>
          <p:nvPr/>
        </p:nvSpPr>
        <p:spPr bwMode="auto">
          <a:xfrm flipH="1" flipV="1">
            <a:off x="5535990" y="4487333"/>
            <a:ext cx="344110" cy="11278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40"/>
          <p:cNvSpPr>
            <a:spLocks noChangeShapeType="1"/>
          </p:cNvSpPr>
          <p:nvPr/>
        </p:nvSpPr>
        <p:spPr bwMode="auto">
          <a:xfrm flipH="1">
            <a:off x="5375414" y="2854475"/>
            <a:ext cx="369219" cy="17290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40"/>
          <p:cNvSpPr>
            <a:spLocks noChangeShapeType="1"/>
          </p:cNvSpPr>
          <p:nvPr/>
        </p:nvSpPr>
        <p:spPr bwMode="auto">
          <a:xfrm flipV="1">
            <a:off x="4928810" y="3670300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40"/>
          <p:cNvSpPr>
            <a:spLocks noChangeShapeType="1"/>
          </p:cNvSpPr>
          <p:nvPr/>
        </p:nvSpPr>
        <p:spPr bwMode="auto">
          <a:xfrm flipH="1" flipV="1">
            <a:off x="4232184" y="2111468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40"/>
          <p:cNvSpPr>
            <a:spLocks noChangeShapeType="1"/>
          </p:cNvSpPr>
          <p:nvPr/>
        </p:nvSpPr>
        <p:spPr bwMode="auto">
          <a:xfrm>
            <a:off x="2119816" y="2952839"/>
            <a:ext cx="275041" cy="27659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40"/>
          <p:cNvSpPr>
            <a:spLocks noChangeShapeType="1"/>
          </p:cNvSpPr>
          <p:nvPr/>
        </p:nvSpPr>
        <p:spPr bwMode="auto">
          <a:xfrm flipV="1">
            <a:off x="2025034" y="4487332"/>
            <a:ext cx="273062" cy="302983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40"/>
          <p:cNvSpPr>
            <a:spLocks noChangeShapeType="1"/>
          </p:cNvSpPr>
          <p:nvPr/>
        </p:nvSpPr>
        <p:spPr bwMode="auto">
          <a:xfrm flipH="1" flipV="1">
            <a:off x="2198612" y="2852147"/>
            <a:ext cx="344110" cy="31347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55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DFS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0" y="1905000"/>
            <a:ext cx="6311900" cy="3962400"/>
            <a:chOff x="1219200" y="1905000"/>
            <a:chExt cx="6311900" cy="3962400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H="1">
              <a:off x="3060700" y="26797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219200" y="3517900"/>
              <a:ext cx="685800" cy="685800"/>
              <a:chOff x="992" y="2088"/>
              <a:chExt cx="432" cy="432"/>
            </a:xfrm>
          </p:grpSpPr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1104" y="2160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6832600" y="1905000"/>
              <a:ext cx="685800" cy="685800"/>
              <a:chOff x="992" y="2088"/>
              <a:chExt cx="432" cy="432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651500" y="3530600"/>
              <a:ext cx="685800" cy="685800"/>
              <a:chOff x="992" y="2088"/>
              <a:chExt cx="432" cy="432"/>
            </a:xfrm>
          </p:grpSpPr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1104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e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6845300" y="5105400"/>
              <a:ext cx="685800" cy="685800"/>
              <a:chOff x="992" y="2088"/>
              <a:chExt cx="432" cy="432"/>
            </a:xfrm>
          </p:grpSpPr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h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4787900" y="5181600"/>
              <a:ext cx="685800" cy="685800"/>
              <a:chOff x="992" y="2088"/>
              <a:chExt cx="432" cy="432"/>
            </a:xfrm>
          </p:grpSpPr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g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H="1">
              <a:off x="1765300" y="2514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1676400" y="4178300"/>
              <a:ext cx="1143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289300" y="2590800"/>
              <a:ext cx="16764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4798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2730500" y="5181600"/>
              <a:ext cx="685800" cy="685800"/>
              <a:chOff x="992" y="2088"/>
              <a:chExt cx="432" cy="432"/>
            </a:xfrm>
          </p:grpSpPr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f</a:t>
                </a:r>
                <a:endParaRPr lang="en-US"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H="1">
              <a:off x="5511800" y="55499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34417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54991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H="1">
              <a:off x="7175500" y="2590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 flipH="1">
              <a:off x="5118100" y="26416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5346700" y="25146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H="1">
              <a:off x="6184900" y="2514600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flipH="1">
              <a:off x="5346700" y="41910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2730500" y="1981200"/>
              <a:ext cx="685800" cy="685800"/>
              <a:chOff x="992" y="2088"/>
              <a:chExt cx="432" cy="432"/>
            </a:xfrm>
          </p:grpSpPr>
          <p:sp>
            <p:nvSpPr>
              <p:cNvPr id="28" name="Oval 3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36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5" name="Group 37"/>
            <p:cNvGrpSpPr>
              <a:grpSpLocks/>
            </p:cNvGrpSpPr>
            <p:nvPr/>
          </p:nvGrpSpPr>
          <p:grpSpPr bwMode="auto">
            <a:xfrm>
              <a:off x="4787900" y="1905000"/>
              <a:ext cx="685800" cy="685800"/>
              <a:chOff x="992" y="2088"/>
              <a:chExt cx="432" cy="432"/>
            </a:xfrm>
          </p:grpSpPr>
          <p:sp>
            <p:nvSpPr>
              <p:cNvPr id="26" name="Oval 3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1096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954771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a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0127" y="5682948"/>
            <a:ext cx="86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Stack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0535" y="1485780"/>
            <a:ext cx="1834072" cy="788552"/>
            <a:chOff x="310535" y="1485780"/>
            <a:chExt cx="1834072" cy="788552"/>
          </a:xfrm>
        </p:grpSpPr>
        <p:sp>
          <p:nvSpPr>
            <p:cNvPr id="45" name="TextBox 44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4483" y="1905000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Trace back</a:t>
              </a:r>
              <a:endPara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 flipH="1" flipV="1">
              <a:off x="319145" y="2092740"/>
              <a:ext cx="461340" cy="5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Line 40"/>
          <p:cNvSpPr>
            <a:spLocks noChangeShapeType="1"/>
          </p:cNvSpPr>
          <p:nvPr/>
        </p:nvSpPr>
        <p:spPr bwMode="auto">
          <a:xfrm flipH="1" flipV="1">
            <a:off x="4139886" y="2116930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V="1">
            <a:off x="5460080" y="2987523"/>
            <a:ext cx="369219" cy="19019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>
            <a:off x="5500914" y="4600119"/>
            <a:ext cx="328385" cy="141214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40"/>
          <p:cNvSpPr>
            <a:spLocks noChangeShapeType="1"/>
          </p:cNvSpPr>
          <p:nvPr/>
        </p:nvSpPr>
        <p:spPr bwMode="auto">
          <a:xfrm flipH="1" flipV="1">
            <a:off x="4139886" y="538659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40"/>
          <p:cNvSpPr>
            <a:spLocks noChangeShapeType="1"/>
          </p:cNvSpPr>
          <p:nvPr/>
        </p:nvSpPr>
        <p:spPr bwMode="auto">
          <a:xfrm flipV="1">
            <a:off x="2880480" y="4127347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40"/>
          <p:cNvSpPr>
            <a:spLocks noChangeShapeType="1"/>
          </p:cNvSpPr>
          <p:nvPr/>
        </p:nvSpPr>
        <p:spPr bwMode="auto">
          <a:xfrm flipH="1" flipV="1">
            <a:off x="4229130" y="5394116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40"/>
          <p:cNvSpPr>
            <a:spLocks noChangeShapeType="1"/>
          </p:cNvSpPr>
          <p:nvPr/>
        </p:nvSpPr>
        <p:spPr bwMode="auto">
          <a:xfrm flipH="1" flipV="1">
            <a:off x="5535990" y="4487333"/>
            <a:ext cx="344110" cy="11278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40"/>
          <p:cNvSpPr>
            <a:spLocks noChangeShapeType="1"/>
          </p:cNvSpPr>
          <p:nvPr/>
        </p:nvSpPr>
        <p:spPr bwMode="auto">
          <a:xfrm flipH="1">
            <a:off x="5375414" y="2854475"/>
            <a:ext cx="369219" cy="17290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40"/>
          <p:cNvSpPr>
            <a:spLocks noChangeShapeType="1"/>
          </p:cNvSpPr>
          <p:nvPr/>
        </p:nvSpPr>
        <p:spPr bwMode="auto">
          <a:xfrm flipV="1">
            <a:off x="4928810" y="3670300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40"/>
          <p:cNvSpPr>
            <a:spLocks noChangeShapeType="1"/>
          </p:cNvSpPr>
          <p:nvPr/>
        </p:nvSpPr>
        <p:spPr bwMode="auto">
          <a:xfrm flipH="1" flipV="1">
            <a:off x="4232184" y="2111468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40"/>
          <p:cNvSpPr>
            <a:spLocks noChangeShapeType="1"/>
          </p:cNvSpPr>
          <p:nvPr/>
        </p:nvSpPr>
        <p:spPr bwMode="auto">
          <a:xfrm>
            <a:off x="2119816" y="2952839"/>
            <a:ext cx="275041" cy="27659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40"/>
          <p:cNvSpPr>
            <a:spLocks noChangeShapeType="1"/>
          </p:cNvSpPr>
          <p:nvPr/>
        </p:nvSpPr>
        <p:spPr bwMode="auto">
          <a:xfrm flipV="1">
            <a:off x="2025034" y="4487332"/>
            <a:ext cx="273062" cy="302983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40"/>
          <p:cNvSpPr>
            <a:spLocks noChangeShapeType="1"/>
          </p:cNvSpPr>
          <p:nvPr/>
        </p:nvSpPr>
        <p:spPr bwMode="auto">
          <a:xfrm flipH="1" flipV="1">
            <a:off x="2198612" y="2852147"/>
            <a:ext cx="344110" cy="31347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40"/>
          <p:cNvSpPr>
            <a:spLocks noChangeShapeType="1"/>
          </p:cNvSpPr>
          <p:nvPr/>
        </p:nvSpPr>
        <p:spPr bwMode="auto">
          <a:xfrm flipV="1">
            <a:off x="3859911" y="3556000"/>
            <a:ext cx="369219" cy="291495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11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DFS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0" y="1905000"/>
            <a:ext cx="6311900" cy="3962400"/>
            <a:chOff x="1219200" y="1905000"/>
            <a:chExt cx="6311900" cy="3962400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H="1">
              <a:off x="3060700" y="26797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219200" y="3517900"/>
              <a:ext cx="685800" cy="685800"/>
              <a:chOff x="992" y="2088"/>
              <a:chExt cx="432" cy="432"/>
            </a:xfrm>
          </p:grpSpPr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1104" y="2160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6832600" y="1905000"/>
              <a:ext cx="685800" cy="685800"/>
              <a:chOff x="992" y="2088"/>
              <a:chExt cx="432" cy="432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651500" y="3530600"/>
              <a:ext cx="685800" cy="685800"/>
              <a:chOff x="992" y="2088"/>
              <a:chExt cx="432" cy="432"/>
            </a:xfrm>
          </p:grpSpPr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1104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e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6845300" y="5105400"/>
              <a:ext cx="685800" cy="685800"/>
              <a:chOff x="992" y="2088"/>
              <a:chExt cx="432" cy="432"/>
            </a:xfrm>
          </p:grpSpPr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h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4787900" y="5181600"/>
              <a:ext cx="685800" cy="685800"/>
              <a:chOff x="992" y="2088"/>
              <a:chExt cx="432" cy="432"/>
            </a:xfrm>
          </p:grpSpPr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g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H="1">
              <a:off x="1765300" y="2514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1676400" y="4178300"/>
              <a:ext cx="1143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289300" y="2590800"/>
              <a:ext cx="16764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4798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2730500" y="5181600"/>
              <a:ext cx="685800" cy="685800"/>
              <a:chOff x="992" y="2088"/>
              <a:chExt cx="432" cy="432"/>
            </a:xfrm>
          </p:grpSpPr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f</a:t>
                </a:r>
                <a:endParaRPr lang="en-US"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H="1">
              <a:off x="5511800" y="55499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34417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54991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H="1">
              <a:off x="7175500" y="2590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 flipH="1">
              <a:off x="5118100" y="26416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5346700" y="25146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H="1">
              <a:off x="6184900" y="2514600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flipH="1">
              <a:off x="5346700" y="41910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2730500" y="1981200"/>
              <a:ext cx="685800" cy="685800"/>
              <a:chOff x="992" y="2088"/>
              <a:chExt cx="432" cy="432"/>
            </a:xfrm>
          </p:grpSpPr>
          <p:sp>
            <p:nvSpPr>
              <p:cNvPr id="28" name="Oval 3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36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5" name="Group 37"/>
            <p:cNvGrpSpPr>
              <a:grpSpLocks/>
            </p:cNvGrpSpPr>
            <p:nvPr/>
          </p:nvGrpSpPr>
          <p:grpSpPr bwMode="auto">
            <a:xfrm>
              <a:off x="4787900" y="1905000"/>
              <a:ext cx="685800" cy="685800"/>
              <a:chOff x="992" y="2088"/>
              <a:chExt cx="432" cy="432"/>
            </a:xfrm>
          </p:grpSpPr>
          <p:sp>
            <p:nvSpPr>
              <p:cNvPr id="26" name="Oval 3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1096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625332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0127" y="5682948"/>
            <a:ext cx="86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Stack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0535" y="1485780"/>
            <a:ext cx="1834072" cy="788552"/>
            <a:chOff x="310535" y="1485780"/>
            <a:chExt cx="1834072" cy="788552"/>
          </a:xfrm>
        </p:grpSpPr>
        <p:sp>
          <p:nvSpPr>
            <p:cNvPr id="45" name="TextBox 44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4483" y="1905000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Trace back</a:t>
              </a:r>
              <a:endPara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 flipH="1" flipV="1">
              <a:off x="319145" y="2092740"/>
              <a:ext cx="461340" cy="5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Line 40"/>
          <p:cNvSpPr>
            <a:spLocks noChangeShapeType="1"/>
          </p:cNvSpPr>
          <p:nvPr/>
        </p:nvSpPr>
        <p:spPr bwMode="auto">
          <a:xfrm flipH="1" flipV="1">
            <a:off x="4139886" y="2116930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V="1">
            <a:off x="5460080" y="2987523"/>
            <a:ext cx="369219" cy="19019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>
            <a:off x="5500914" y="4600119"/>
            <a:ext cx="328385" cy="141214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40"/>
          <p:cNvSpPr>
            <a:spLocks noChangeShapeType="1"/>
          </p:cNvSpPr>
          <p:nvPr/>
        </p:nvSpPr>
        <p:spPr bwMode="auto">
          <a:xfrm flipH="1" flipV="1">
            <a:off x="4139886" y="538659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40"/>
          <p:cNvSpPr>
            <a:spLocks noChangeShapeType="1"/>
          </p:cNvSpPr>
          <p:nvPr/>
        </p:nvSpPr>
        <p:spPr bwMode="auto">
          <a:xfrm flipV="1">
            <a:off x="2880480" y="4127347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40"/>
          <p:cNvSpPr>
            <a:spLocks noChangeShapeType="1"/>
          </p:cNvSpPr>
          <p:nvPr/>
        </p:nvSpPr>
        <p:spPr bwMode="auto">
          <a:xfrm flipH="1" flipV="1">
            <a:off x="4229130" y="5394116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40"/>
          <p:cNvSpPr>
            <a:spLocks noChangeShapeType="1"/>
          </p:cNvSpPr>
          <p:nvPr/>
        </p:nvSpPr>
        <p:spPr bwMode="auto">
          <a:xfrm flipH="1" flipV="1">
            <a:off x="5535990" y="4487333"/>
            <a:ext cx="344110" cy="11278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40"/>
          <p:cNvSpPr>
            <a:spLocks noChangeShapeType="1"/>
          </p:cNvSpPr>
          <p:nvPr/>
        </p:nvSpPr>
        <p:spPr bwMode="auto">
          <a:xfrm flipH="1">
            <a:off x="5375414" y="2854475"/>
            <a:ext cx="369219" cy="17290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40"/>
          <p:cNvSpPr>
            <a:spLocks noChangeShapeType="1"/>
          </p:cNvSpPr>
          <p:nvPr/>
        </p:nvSpPr>
        <p:spPr bwMode="auto">
          <a:xfrm flipV="1">
            <a:off x="4928810" y="3670300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40"/>
          <p:cNvSpPr>
            <a:spLocks noChangeShapeType="1"/>
          </p:cNvSpPr>
          <p:nvPr/>
        </p:nvSpPr>
        <p:spPr bwMode="auto">
          <a:xfrm flipH="1" flipV="1">
            <a:off x="4232184" y="2111468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40"/>
          <p:cNvSpPr>
            <a:spLocks noChangeShapeType="1"/>
          </p:cNvSpPr>
          <p:nvPr/>
        </p:nvSpPr>
        <p:spPr bwMode="auto">
          <a:xfrm>
            <a:off x="2119816" y="2952839"/>
            <a:ext cx="275041" cy="27659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40"/>
          <p:cNvSpPr>
            <a:spLocks noChangeShapeType="1"/>
          </p:cNvSpPr>
          <p:nvPr/>
        </p:nvSpPr>
        <p:spPr bwMode="auto">
          <a:xfrm flipV="1">
            <a:off x="2025034" y="4487332"/>
            <a:ext cx="273062" cy="302983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40"/>
          <p:cNvSpPr>
            <a:spLocks noChangeShapeType="1"/>
          </p:cNvSpPr>
          <p:nvPr/>
        </p:nvSpPr>
        <p:spPr bwMode="auto">
          <a:xfrm flipH="1" flipV="1">
            <a:off x="2198612" y="2852147"/>
            <a:ext cx="344110" cy="31347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40"/>
          <p:cNvSpPr>
            <a:spLocks noChangeShapeType="1"/>
          </p:cNvSpPr>
          <p:nvPr/>
        </p:nvSpPr>
        <p:spPr bwMode="auto">
          <a:xfrm flipV="1">
            <a:off x="3859911" y="3556000"/>
            <a:ext cx="369219" cy="291495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0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DFS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0" y="1905000"/>
            <a:ext cx="6311900" cy="3962400"/>
            <a:chOff x="1219200" y="1905000"/>
            <a:chExt cx="6311900" cy="3962400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H="1">
              <a:off x="3060700" y="26797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219200" y="3517900"/>
              <a:ext cx="685800" cy="685800"/>
              <a:chOff x="992" y="2088"/>
              <a:chExt cx="432" cy="432"/>
            </a:xfrm>
          </p:grpSpPr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1104" y="2160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6832600" y="1905000"/>
              <a:ext cx="685800" cy="685800"/>
              <a:chOff x="992" y="2088"/>
              <a:chExt cx="432" cy="432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651500" y="3530600"/>
              <a:ext cx="685800" cy="685800"/>
              <a:chOff x="992" y="2088"/>
              <a:chExt cx="432" cy="432"/>
            </a:xfrm>
          </p:grpSpPr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1104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e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6845300" y="5105400"/>
              <a:ext cx="685800" cy="685800"/>
              <a:chOff x="992" y="2088"/>
              <a:chExt cx="432" cy="432"/>
            </a:xfrm>
          </p:grpSpPr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h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4787900" y="5181600"/>
              <a:ext cx="685800" cy="685800"/>
              <a:chOff x="992" y="2088"/>
              <a:chExt cx="432" cy="432"/>
            </a:xfrm>
          </p:grpSpPr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g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H="1">
              <a:off x="1765300" y="2514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1676400" y="4178300"/>
              <a:ext cx="1143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289300" y="2590800"/>
              <a:ext cx="16764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4798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2730500" y="5181600"/>
              <a:ext cx="685800" cy="685800"/>
              <a:chOff x="992" y="2088"/>
              <a:chExt cx="432" cy="432"/>
            </a:xfrm>
          </p:grpSpPr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f</a:t>
                </a:r>
                <a:endParaRPr lang="en-US"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H="1">
              <a:off x="5511800" y="55499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34417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54991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H="1">
              <a:off x="7175500" y="2590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 flipH="1">
              <a:off x="5118100" y="26416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5346700" y="25146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H="1">
              <a:off x="6184900" y="2514600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flipH="1">
              <a:off x="5346700" y="41910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2730500" y="1981200"/>
              <a:ext cx="685800" cy="685800"/>
              <a:chOff x="992" y="2088"/>
              <a:chExt cx="432" cy="432"/>
            </a:xfrm>
          </p:grpSpPr>
          <p:sp>
            <p:nvSpPr>
              <p:cNvPr id="28" name="Oval 3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36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5" name="Group 37"/>
            <p:cNvGrpSpPr>
              <a:grpSpLocks/>
            </p:cNvGrpSpPr>
            <p:nvPr/>
          </p:nvGrpSpPr>
          <p:grpSpPr bwMode="auto">
            <a:xfrm>
              <a:off x="4787900" y="1905000"/>
              <a:ext cx="685800" cy="685800"/>
              <a:chOff x="992" y="2088"/>
              <a:chExt cx="432" cy="432"/>
            </a:xfrm>
          </p:grpSpPr>
          <p:sp>
            <p:nvSpPr>
              <p:cNvPr id="26" name="Oval 3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1096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099476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c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0127" y="5682948"/>
            <a:ext cx="86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Stack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0535" y="1485780"/>
            <a:ext cx="1834072" cy="788552"/>
            <a:chOff x="310535" y="1485780"/>
            <a:chExt cx="1834072" cy="788552"/>
          </a:xfrm>
        </p:grpSpPr>
        <p:sp>
          <p:nvSpPr>
            <p:cNvPr id="45" name="TextBox 44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4483" y="1905000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Trace back</a:t>
              </a:r>
              <a:endPara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 flipH="1" flipV="1">
              <a:off x="319145" y="2092740"/>
              <a:ext cx="461340" cy="5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Line 40"/>
          <p:cNvSpPr>
            <a:spLocks noChangeShapeType="1"/>
          </p:cNvSpPr>
          <p:nvPr/>
        </p:nvSpPr>
        <p:spPr bwMode="auto">
          <a:xfrm flipH="1" flipV="1">
            <a:off x="4139886" y="2116930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V="1">
            <a:off x="5460080" y="2987523"/>
            <a:ext cx="369219" cy="19019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>
            <a:off x="5500914" y="4600119"/>
            <a:ext cx="328385" cy="141214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40"/>
          <p:cNvSpPr>
            <a:spLocks noChangeShapeType="1"/>
          </p:cNvSpPr>
          <p:nvPr/>
        </p:nvSpPr>
        <p:spPr bwMode="auto">
          <a:xfrm flipH="1" flipV="1">
            <a:off x="4139886" y="538659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40"/>
          <p:cNvSpPr>
            <a:spLocks noChangeShapeType="1"/>
          </p:cNvSpPr>
          <p:nvPr/>
        </p:nvSpPr>
        <p:spPr bwMode="auto">
          <a:xfrm flipV="1">
            <a:off x="2880480" y="4127347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40"/>
          <p:cNvSpPr>
            <a:spLocks noChangeShapeType="1"/>
          </p:cNvSpPr>
          <p:nvPr/>
        </p:nvSpPr>
        <p:spPr bwMode="auto">
          <a:xfrm flipH="1" flipV="1">
            <a:off x="4229130" y="5394116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40"/>
          <p:cNvSpPr>
            <a:spLocks noChangeShapeType="1"/>
          </p:cNvSpPr>
          <p:nvPr/>
        </p:nvSpPr>
        <p:spPr bwMode="auto">
          <a:xfrm flipH="1" flipV="1">
            <a:off x="5535990" y="4487333"/>
            <a:ext cx="344110" cy="11278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40"/>
          <p:cNvSpPr>
            <a:spLocks noChangeShapeType="1"/>
          </p:cNvSpPr>
          <p:nvPr/>
        </p:nvSpPr>
        <p:spPr bwMode="auto">
          <a:xfrm flipH="1">
            <a:off x="5375414" y="2854475"/>
            <a:ext cx="369219" cy="17290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40"/>
          <p:cNvSpPr>
            <a:spLocks noChangeShapeType="1"/>
          </p:cNvSpPr>
          <p:nvPr/>
        </p:nvSpPr>
        <p:spPr bwMode="auto">
          <a:xfrm flipV="1">
            <a:off x="4928810" y="3670300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40"/>
          <p:cNvSpPr>
            <a:spLocks noChangeShapeType="1"/>
          </p:cNvSpPr>
          <p:nvPr/>
        </p:nvSpPr>
        <p:spPr bwMode="auto">
          <a:xfrm flipH="1" flipV="1">
            <a:off x="4232184" y="2111468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40"/>
          <p:cNvSpPr>
            <a:spLocks noChangeShapeType="1"/>
          </p:cNvSpPr>
          <p:nvPr/>
        </p:nvSpPr>
        <p:spPr bwMode="auto">
          <a:xfrm>
            <a:off x="2119816" y="2952839"/>
            <a:ext cx="275041" cy="27659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40"/>
          <p:cNvSpPr>
            <a:spLocks noChangeShapeType="1"/>
          </p:cNvSpPr>
          <p:nvPr/>
        </p:nvSpPr>
        <p:spPr bwMode="auto">
          <a:xfrm flipV="1">
            <a:off x="2025034" y="4487332"/>
            <a:ext cx="273062" cy="302983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40"/>
          <p:cNvSpPr>
            <a:spLocks noChangeShapeType="1"/>
          </p:cNvSpPr>
          <p:nvPr/>
        </p:nvSpPr>
        <p:spPr bwMode="auto">
          <a:xfrm flipH="1" flipV="1">
            <a:off x="2198612" y="2852147"/>
            <a:ext cx="344110" cy="31347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40"/>
          <p:cNvSpPr>
            <a:spLocks noChangeShapeType="1"/>
          </p:cNvSpPr>
          <p:nvPr/>
        </p:nvSpPr>
        <p:spPr bwMode="auto">
          <a:xfrm flipV="1">
            <a:off x="3859911" y="3556000"/>
            <a:ext cx="369219" cy="291495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25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DFS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0" y="1905000"/>
            <a:ext cx="6311900" cy="3962400"/>
            <a:chOff x="1219200" y="1905000"/>
            <a:chExt cx="6311900" cy="3962400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H="1">
              <a:off x="3060700" y="26797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219200" y="3517900"/>
              <a:ext cx="685800" cy="685800"/>
              <a:chOff x="992" y="2088"/>
              <a:chExt cx="432" cy="432"/>
            </a:xfrm>
          </p:grpSpPr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1104" y="2160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6832600" y="1905000"/>
              <a:ext cx="685800" cy="685800"/>
              <a:chOff x="992" y="2088"/>
              <a:chExt cx="432" cy="432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651500" y="3530600"/>
              <a:ext cx="685800" cy="685800"/>
              <a:chOff x="992" y="2088"/>
              <a:chExt cx="432" cy="432"/>
            </a:xfrm>
          </p:grpSpPr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1104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e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6845300" y="5105400"/>
              <a:ext cx="685800" cy="685800"/>
              <a:chOff x="992" y="2088"/>
              <a:chExt cx="432" cy="432"/>
            </a:xfrm>
          </p:grpSpPr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h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4787900" y="5181600"/>
              <a:ext cx="685800" cy="685800"/>
              <a:chOff x="992" y="2088"/>
              <a:chExt cx="432" cy="432"/>
            </a:xfrm>
          </p:grpSpPr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g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H="1">
              <a:off x="1765300" y="2514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1676400" y="4178300"/>
              <a:ext cx="1143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289300" y="2590800"/>
              <a:ext cx="16764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4798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2730500" y="5181600"/>
              <a:ext cx="685800" cy="685800"/>
              <a:chOff x="992" y="2088"/>
              <a:chExt cx="432" cy="432"/>
            </a:xfrm>
          </p:grpSpPr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f</a:t>
                </a:r>
                <a:endParaRPr lang="en-US"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H="1">
              <a:off x="5511800" y="55499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34417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54991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H="1">
              <a:off x="7175500" y="2590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 flipH="1">
              <a:off x="5118100" y="26416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5346700" y="25146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H="1">
              <a:off x="6184900" y="2514600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flipH="1">
              <a:off x="5346700" y="41910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2730500" y="1981200"/>
              <a:ext cx="685800" cy="685800"/>
              <a:chOff x="992" y="2088"/>
              <a:chExt cx="432" cy="432"/>
            </a:xfrm>
          </p:grpSpPr>
          <p:sp>
            <p:nvSpPr>
              <p:cNvPr id="28" name="Oval 3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36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5" name="Group 37"/>
            <p:cNvGrpSpPr>
              <a:grpSpLocks/>
            </p:cNvGrpSpPr>
            <p:nvPr/>
          </p:nvGrpSpPr>
          <p:grpSpPr bwMode="auto">
            <a:xfrm>
              <a:off x="4787900" y="1905000"/>
              <a:ext cx="685800" cy="685800"/>
              <a:chOff x="992" y="2088"/>
              <a:chExt cx="432" cy="432"/>
            </a:xfrm>
          </p:grpSpPr>
          <p:sp>
            <p:nvSpPr>
              <p:cNvPr id="26" name="Oval 3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1096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193353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c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0127" y="5682948"/>
            <a:ext cx="86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Stack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0535" y="1485780"/>
            <a:ext cx="1834072" cy="788552"/>
            <a:chOff x="310535" y="1485780"/>
            <a:chExt cx="1834072" cy="788552"/>
          </a:xfrm>
        </p:grpSpPr>
        <p:sp>
          <p:nvSpPr>
            <p:cNvPr id="45" name="TextBox 44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4483" y="1905000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Trace back</a:t>
              </a:r>
              <a:endPara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 flipH="1" flipV="1">
              <a:off x="319145" y="2092740"/>
              <a:ext cx="461340" cy="5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Line 40"/>
          <p:cNvSpPr>
            <a:spLocks noChangeShapeType="1"/>
          </p:cNvSpPr>
          <p:nvPr/>
        </p:nvSpPr>
        <p:spPr bwMode="auto">
          <a:xfrm flipH="1" flipV="1">
            <a:off x="4139886" y="2116930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V="1">
            <a:off x="5460080" y="2987523"/>
            <a:ext cx="369219" cy="19019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>
            <a:off x="5500914" y="4600119"/>
            <a:ext cx="328385" cy="141214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40"/>
          <p:cNvSpPr>
            <a:spLocks noChangeShapeType="1"/>
          </p:cNvSpPr>
          <p:nvPr/>
        </p:nvSpPr>
        <p:spPr bwMode="auto">
          <a:xfrm flipH="1" flipV="1">
            <a:off x="4139886" y="538659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40"/>
          <p:cNvSpPr>
            <a:spLocks noChangeShapeType="1"/>
          </p:cNvSpPr>
          <p:nvPr/>
        </p:nvSpPr>
        <p:spPr bwMode="auto">
          <a:xfrm flipV="1">
            <a:off x="2880480" y="4127347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40"/>
          <p:cNvSpPr>
            <a:spLocks noChangeShapeType="1"/>
          </p:cNvSpPr>
          <p:nvPr/>
        </p:nvSpPr>
        <p:spPr bwMode="auto">
          <a:xfrm flipH="1" flipV="1">
            <a:off x="4229130" y="5394116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40"/>
          <p:cNvSpPr>
            <a:spLocks noChangeShapeType="1"/>
          </p:cNvSpPr>
          <p:nvPr/>
        </p:nvSpPr>
        <p:spPr bwMode="auto">
          <a:xfrm flipH="1" flipV="1">
            <a:off x="5535990" y="4487333"/>
            <a:ext cx="344110" cy="11278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40"/>
          <p:cNvSpPr>
            <a:spLocks noChangeShapeType="1"/>
          </p:cNvSpPr>
          <p:nvPr/>
        </p:nvSpPr>
        <p:spPr bwMode="auto">
          <a:xfrm flipH="1">
            <a:off x="5375414" y="2854475"/>
            <a:ext cx="369219" cy="17290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40"/>
          <p:cNvSpPr>
            <a:spLocks noChangeShapeType="1"/>
          </p:cNvSpPr>
          <p:nvPr/>
        </p:nvSpPr>
        <p:spPr bwMode="auto">
          <a:xfrm flipV="1">
            <a:off x="4928810" y="3670300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40"/>
          <p:cNvSpPr>
            <a:spLocks noChangeShapeType="1"/>
          </p:cNvSpPr>
          <p:nvPr/>
        </p:nvSpPr>
        <p:spPr bwMode="auto">
          <a:xfrm flipH="1" flipV="1">
            <a:off x="4232184" y="2111468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40"/>
          <p:cNvSpPr>
            <a:spLocks noChangeShapeType="1"/>
          </p:cNvSpPr>
          <p:nvPr/>
        </p:nvSpPr>
        <p:spPr bwMode="auto">
          <a:xfrm>
            <a:off x="2119816" y="2952839"/>
            <a:ext cx="275041" cy="27659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40"/>
          <p:cNvSpPr>
            <a:spLocks noChangeShapeType="1"/>
          </p:cNvSpPr>
          <p:nvPr/>
        </p:nvSpPr>
        <p:spPr bwMode="auto">
          <a:xfrm flipV="1">
            <a:off x="2025034" y="4487332"/>
            <a:ext cx="273062" cy="302983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40"/>
          <p:cNvSpPr>
            <a:spLocks noChangeShapeType="1"/>
          </p:cNvSpPr>
          <p:nvPr/>
        </p:nvSpPr>
        <p:spPr bwMode="auto">
          <a:xfrm flipH="1" flipV="1">
            <a:off x="2198612" y="2852147"/>
            <a:ext cx="344110" cy="31347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40"/>
          <p:cNvSpPr>
            <a:spLocks noChangeShapeType="1"/>
          </p:cNvSpPr>
          <p:nvPr/>
        </p:nvSpPr>
        <p:spPr bwMode="auto">
          <a:xfrm flipV="1">
            <a:off x="3859911" y="3556000"/>
            <a:ext cx="369219" cy="291495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40"/>
          <p:cNvSpPr>
            <a:spLocks noChangeShapeType="1"/>
          </p:cNvSpPr>
          <p:nvPr/>
        </p:nvSpPr>
        <p:spPr bwMode="auto">
          <a:xfrm flipH="1" flipV="1">
            <a:off x="6251111" y="210483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67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DFS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0" y="1905000"/>
            <a:ext cx="6311900" cy="3962400"/>
            <a:chOff x="1219200" y="1905000"/>
            <a:chExt cx="6311900" cy="3962400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H="1">
              <a:off x="3060700" y="26797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219200" y="3517900"/>
              <a:ext cx="685800" cy="685800"/>
              <a:chOff x="992" y="2088"/>
              <a:chExt cx="432" cy="432"/>
            </a:xfrm>
          </p:grpSpPr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1104" y="2160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6832600" y="1905000"/>
              <a:ext cx="685800" cy="685800"/>
              <a:chOff x="992" y="2088"/>
              <a:chExt cx="432" cy="432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651500" y="3530600"/>
              <a:ext cx="685800" cy="685800"/>
              <a:chOff x="992" y="2088"/>
              <a:chExt cx="432" cy="432"/>
            </a:xfrm>
          </p:grpSpPr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1104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e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6845300" y="5105400"/>
              <a:ext cx="685800" cy="685800"/>
              <a:chOff x="992" y="2088"/>
              <a:chExt cx="432" cy="432"/>
            </a:xfrm>
          </p:grpSpPr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h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4787900" y="5181600"/>
              <a:ext cx="685800" cy="685800"/>
              <a:chOff x="992" y="2088"/>
              <a:chExt cx="432" cy="432"/>
            </a:xfrm>
          </p:grpSpPr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g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H="1">
              <a:off x="1765300" y="2514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1676400" y="4178300"/>
              <a:ext cx="1143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289300" y="2590800"/>
              <a:ext cx="16764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4798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2730500" y="5181600"/>
              <a:ext cx="685800" cy="685800"/>
              <a:chOff x="992" y="2088"/>
              <a:chExt cx="432" cy="432"/>
            </a:xfrm>
          </p:grpSpPr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f</a:t>
                </a:r>
                <a:endParaRPr lang="en-US"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H="1">
              <a:off x="5511800" y="55499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34417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54991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H="1">
              <a:off x="7175500" y="2590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 flipH="1">
              <a:off x="5118100" y="26416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5346700" y="25146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H="1">
              <a:off x="6184900" y="2514600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flipH="1">
              <a:off x="5346700" y="41910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2730500" y="1981200"/>
              <a:ext cx="685800" cy="685800"/>
              <a:chOff x="992" y="2088"/>
              <a:chExt cx="432" cy="432"/>
            </a:xfrm>
          </p:grpSpPr>
          <p:sp>
            <p:nvSpPr>
              <p:cNvPr id="28" name="Oval 3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36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5" name="Group 37"/>
            <p:cNvGrpSpPr>
              <a:grpSpLocks/>
            </p:cNvGrpSpPr>
            <p:nvPr/>
          </p:nvGrpSpPr>
          <p:grpSpPr bwMode="auto">
            <a:xfrm>
              <a:off x="4787900" y="1905000"/>
              <a:ext cx="685800" cy="685800"/>
              <a:chOff x="992" y="2088"/>
              <a:chExt cx="432" cy="432"/>
            </a:xfrm>
          </p:grpSpPr>
          <p:sp>
            <p:nvSpPr>
              <p:cNvPr id="26" name="Oval 3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1096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521390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c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0127" y="5682948"/>
            <a:ext cx="86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Stack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0535" y="1485780"/>
            <a:ext cx="1834072" cy="788552"/>
            <a:chOff x="310535" y="1485780"/>
            <a:chExt cx="1834072" cy="788552"/>
          </a:xfrm>
        </p:grpSpPr>
        <p:sp>
          <p:nvSpPr>
            <p:cNvPr id="45" name="TextBox 44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4483" y="1905000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Trace back</a:t>
              </a:r>
              <a:endPara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 flipH="1" flipV="1">
              <a:off x="319145" y="2092740"/>
              <a:ext cx="461340" cy="5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Line 40"/>
          <p:cNvSpPr>
            <a:spLocks noChangeShapeType="1"/>
          </p:cNvSpPr>
          <p:nvPr/>
        </p:nvSpPr>
        <p:spPr bwMode="auto">
          <a:xfrm flipH="1" flipV="1">
            <a:off x="4139886" y="2116930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V="1">
            <a:off x="5460080" y="2987523"/>
            <a:ext cx="369219" cy="19019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>
            <a:off x="5500914" y="4600119"/>
            <a:ext cx="328385" cy="141214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40"/>
          <p:cNvSpPr>
            <a:spLocks noChangeShapeType="1"/>
          </p:cNvSpPr>
          <p:nvPr/>
        </p:nvSpPr>
        <p:spPr bwMode="auto">
          <a:xfrm flipH="1" flipV="1">
            <a:off x="4139886" y="538659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40"/>
          <p:cNvSpPr>
            <a:spLocks noChangeShapeType="1"/>
          </p:cNvSpPr>
          <p:nvPr/>
        </p:nvSpPr>
        <p:spPr bwMode="auto">
          <a:xfrm flipV="1">
            <a:off x="2880480" y="4127347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40"/>
          <p:cNvSpPr>
            <a:spLocks noChangeShapeType="1"/>
          </p:cNvSpPr>
          <p:nvPr/>
        </p:nvSpPr>
        <p:spPr bwMode="auto">
          <a:xfrm flipH="1" flipV="1">
            <a:off x="4229130" y="5394116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40"/>
          <p:cNvSpPr>
            <a:spLocks noChangeShapeType="1"/>
          </p:cNvSpPr>
          <p:nvPr/>
        </p:nvSpPr>
        <p:spPr bwMode="auto">
          <a:xfrm flipH="1" flipV="1">
            <a:off x="5535990" y="4487333"/>
            <a:ext cx="344110" cy="11278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40"/>
          <p:cNvSpPr>
            <a:spLocks noChangeShapeType="1"/>
          </p:cNvSpPr>
          <p:nvPr/>
        </p:nvSpPr>
        <p:spPr bwMode="auto">
          <a:xfrm flipH="1">
            <a:off x="5375414" y="2854475"/>
            <a:ext cx="369219" cy="17290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40"/>
          <p:cNvSpPr>
            <a:spLocks noChangeShapeType="1"/>
          </p:cNvSpPr>
          <p:nvPr/>
        </p:nvSpPr>
        <p:spPr bwMode="auto">
          <a:xfrm flipV="1">
            <a:off x="4928810" y="3670300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40"/>
          <p:cNvSpPr>
            <a:spLocks noChangeShapeType="1"/>
          </p:cNvSpPr>
          <p:nvPr/>
        </p:nvSpPr>
        <p:spPr bwMode="auto">
          <a:xfrm flipH="1" flipV="1">
            <a:off x="4232184" y="2111468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40"/>
          <p:cNvSpPr>
            <a:spLocks noChangeShapeType="1"/>
          </p:cNvSpPr>
          <p:nvPr/>
        </p:nvSpPr>
        <p:spPr bwMode="auto">
          <a:xfrm>
            <a:off x="2119816" y="2952839"/>
            <a:ext cx="275041" cy="27659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40"/>
          <p:cNvSpPr>
            <a:spLocks noChangeShapeType="1"/>
          </p:cNvSpPr>
          <p:nvPr/>
        </p:nvSpPr>
        <p:spPr bwMode="auto">
          <a:xfrm flipV="1">
            <a:off x="2025034" y="4487332"/>
            <a:ext cx="273062" cy="302983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40"/>
          <p:cNvSpPr>
            <a:spLocks noChangeShapeType="1"/>
          </p:cNvSpPr>
          <p:nvPr/>
        </p:nvSpPr>
        <p:spPr bwMode="auto">
          <a:xfrm flipH="1" flipV="1">
            <a:off x="2198612" y="2852147"/>
            <a:ext cx="344110" cy="31347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40"/>
          <p:cNvSpPr>
            <a:spLocks noChangeShapeType="1"/>
          </p:cNvSpPr>
          <p:nvPr/>
        </p:nvSpPr>
        <p:spPr bwMode="auto">
          <a:xfrm flipV="1">
            <a:off x="3859911" y="3556000"/>
            <a:ext cx="369219" cy="291495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40"/>
          <p:cNvSpPr>
            <a:spLocks noChangeShapeType="1"/>
          </p:cNvSpPr>
          <p:nvPr/>
        </p:nvSpPr>
        <p:spPr bwMode="auto">
          <a:xfrm flipH="1" flipV="1">
            <a:off x="6251111" y="210483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40"/>
          <p:cNvSpPr>
            <a:spLocks noChangeShapeType="1"/>
          </p:cNvSpPr>
          <p:nvPr/>
        </p:nvSpPr>
        <p:spPr bwMode="auto">
          <a:xfrm flipH="1" flipV="1">
            <a:off x="6433143" y="2919144"/>
            <a:ext cx="289391" cy="24648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0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DFS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0" y="1905000"/>
            <a:ext cx="6311900" cy="3962400"/>
            <a:chOff x="1219200" y="1905000"/>
            <a:chExt cx="6311900" cy="3962400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H="1">
              <a:off x="3060700" y="26797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219200" y="3517900"/>
              <a:ext cx="685800" cy="685800"/>
              <a:chOff x="992" y="2088"/>
              <a:chExt cx="432" cy="432"/>
            </a:xfrm>
          </p:grpSpPr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1104" y="2160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6832600" y="1905000"/>
              <a:ext cx="685800" cy="685800"/>
              <a:chOff x="992" y="2088"/>
              <a:chExt cx="432" cy="432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651500" y="3530600"/>
              <a:ext cx="685800" cy="685800"/>
              <a:chOff x="992" y="2088"/>
              <a:chExt cx="432" cy="432"/>
            </a:xfrm>
          </p:grpSpPr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1104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e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6845300" y="5105400"/>
              <a:ext cx="685800" cy="685800"/>
              <a:chOff x="992" y="2088"/>
              <a:chExt cx="432" cy="432"/>
            </a:xfrm>
          </p:grpSpPr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h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4787900" y="5181600"/>
              <a:ext cx="685800" cy="685800"/>
              <a:chOff x="992" y="2088"/>
              <a:chExt cx="432" cy="432"/>
            </a:xfrm>
          </p:grpSpPr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g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H="1">
              <a:off x="1765300" y="2514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1676400" y="4178300"/>
              <a:ext cx="1143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289300" y="2590800"/>
              <a:ext cx="16764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4798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2730500" y="5181600"/>
              <a:ext cx="685800" cy="685800"/>
              <a:chOff x="992" y="2088"/>
              <a:chExt cx="432" cy="432"/>
            </a:xfrm>
          </p:grpSpPr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f</a:t>
                </a:r>
                <a:endParaRPr lang="en-US"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H="1">
              <a:off x="5511800" y="55499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34417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54991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H="1">
              <a:off x="7175500" y="2590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 flipH="1">
              <a:off x="5118100" y="26416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5346700" y="25146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H="1">
              <a:off x="6184900" y="2514600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flipH="1">
              <a:off x="5346700" y="41910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2730500" y="1981200"/>
              <a:ext cx="685800" cy="685800"/>
              <a:chOff x="992" y="2088"/>
              <a:chExt cx="432" cy="432"/>
            </a:xfrm>
          </p:grpSpPr>
          <p:sp>
            <p:nvSpPr>
              <p:cNvPr id="28" name="Oval 3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36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5" name="Group 37"/>
            <p:cNvGrpSpPr>
              <a:grpSpLocks/>
            </p:cNvGrpSpPr>
            <p:nvPr/>
          </p:nvGrpSpPr>
          <p:grpSpPr bwMode="auto">
            <a:xfrm>
              <a:off x="4787900" y="1905000"/>
              <a:ext cx="685800" cy="685800"/>
              <a:chOff x="992" y="2088"/>
              <a:chExt cx="432" cy="432"/>
            </a:xfrm>
          </p:grpSpPr>
          <p:sp>
            <p:nvSpPr>
              <p:cNvPr id="26" name="Oval 3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1096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209627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 h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0127" y="5682948"/>
            <a:ext cx="86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Stack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0535" y="1485780"/>
            <a:ext cx="1834072" cy="788552"/>
            <a:chOff x="310535" y="1485780"/>
            <a:chExt cx="1834072" cy="788552"/>
          </a:xfrm>
        </p:grpSpPr>
        <p:sp>
          <p:nvSpPr>
            <p:cNvPr id="45" name="TextBox 44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4483" y="1905000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Trace back</a:t>
              </a:r>
              <a:endPara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 flipH="1" flipV="1">
              <a:off x="319145" y="2092740"/>
              <a:ext cx="461340" cy="5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Line 40"/>
          <p:cNvSpPr>
            <a:spLocks noChangeShapeType="1"/>
          </p:cNvSpPr>
          <p:nvPr/>
        </p:nvSpPr>
        <p:spPr bwMode="auto">
          <a:xfrm flipH="1" flipV="1">
            <a:off x="4139886" y="2116930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V="1">
            <a:off x="5460080" y="2987523"/>
            <a:ext cx="369219" cy="19019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>
            <a:off x="5500914" y="4600119"/>
            <a:ext cx="328385" cy="141214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40"/>
          <p:cNvSpPr>
            <a:spLocks noChangeShapeType="1"/>
          </p:cNvSpPr>
          <p:nvPr/>
        </p:nvSpPr>
        <p:spPr bwMode="auto">
          <a:xfrm flipH="1" flipV="1">
            <a:off x="4139886" y="538659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40"/>
          <p:cNvSpPr>
            <a:spLocks noChangeShapeType="1"/>
          </p:cNvSpPr>
          <p:nvPr/>
        </p:nvSpPr>
        <p:spPr bwMode="auto">
          <a:xfrm flipV="1">
            <a:off x="2880480" y="4127347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40"/>
          <p:cNvSpPr>
            <a:spLocks noChangeShapeType="1"/>
          </p:cNvSpPr>
          <p:nvPr/>
        </p:nvSpPr>
        <p:spPr bwMode="auto">
          <a:xfrm flipH="1" flipV="1">
            <a:off x="4229130" y="5394116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40"/>
          <p:cNvSpPr>
            <a:spLocks noChangeShapeType="1"/>
          </p:cNvSpPr>
          <p:nvPr/>
        </p:nvSpPr>
        <p:spPr bwMode="auto">
          <a:xfrm flipH="1" flipV="1">
            <a:off x="5535990" y="4487333"/>
            <a:ext cx="344110" cy="11278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40"/>
          <p:cNvSpPr>
            <a:spLocks noChangeShapeType="1"/>
          </p:cNvSpPr>
          <p:nvPr/>
        </p:nvSpPr>
        <p:spPr bwMode="auto">
          <a:xfrm flipH="1">
            <a:off x="5375414" y="2854475"/>
            <a:ext cx="369219" cy="17290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40"/>
          <p:cNvSpPr>
            <a:spLocks noChangeShapeType="1"/>
          </p:cNvSpPr>
          <p:nvPr/>
        </p:nvSpPr>
        <p:spPr bwMode="auto">
          <a:xfrm flipV="1">
            <a:off x="4928810" y="3670300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40"/>
          <p:cNvSpPr>
            <a:spLocks noChangeShapeType="1"/>
          </p:cNvSpPr>
          <p:nvPr/>
        </p:nvSpPr>
        <p:spPr bwMode="auto">
          <a:xfrm flipH="1" flipV="1">
            <a:off x="4232184" y="2111468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40"/>
          <p:cNvSpPr>
            <a:spLocks noChangeShapeType="1"/>
          </p:cNvSpPr>
          <p:nvPr/>
        </p:nvSpPr>
        <p:spPr bwMode="auto">
          <a:xfrm>
            <a:off x="2119816" y="2952839"/>
            <a:ext cx="275041" cy="27659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40"/>
          <p:cNvSpPr>
            <a:spLocks noChangeShapeType="1"/>
          </p:cNvSpPr>
          <p:nvPr/>
        </p:nvSpPr>
        <p:spPr bwMode="auto">
          <a:xfrm flipV="1">
            <a:off x="2025034" y="4487332"/>
            <a:ext cx="273062" cy="302983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40"/>
          <p:cNvSpPr>
            <a:spLocks noChangeShapeType="1"/>
          </p:cNvSpPr>
          <p:nvPr/>
        </p:nvSpPr>
        <p:spPr bwMode="auto">
          <a:xfrm flipH="1" flipV="1">
            <a:off x="2198612" y="2852147"/>
            <a:ext cx="344110" cy="31347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40"/>
          <p:cNvSpPr>
            <a:spLocks noChangeShapeType="1"/>
          </p:cNvSpPr>
          <p:nvPr/>
        </p:nvSpPr>
        <p:spPr bwMode="auto">
          <a:xfrm flipV="1">
            <a:off x="3859911" y="3556000"/>
            <a:ext cx="369219" cy="291495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40"/>
          <p:cNvSpPr>
            <a:spLocks noChangeShapeType="1"/>
          </p:cNvSpPr>
          <p:nvPr/>
        </p:nvSpPr>
        <p:spPr bwMode="auto">
          <a:xfrm flipH="1" flipV="1">
            <a:off x="6251111" y="210483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40"/>
          <p:cNvSpPr>
            <a:spLocks noChangeShapeType="1"/>
          </p:cNvSpPr>
          <p:nvPr/>
        </p:nvSpPr>
        <p:spPr bwMode="auto">
          <a:xfrm flipH="1" flipV="1">
            <a:off x="6433143" y="2919144"/>
            <a:ext cx="289391" cy="24648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40"/>
          <p:cNvSpPr>
            <a:spLocks noChangeShapeType="1"/>
          </p:cNvSpPr>
          <p:nvPr/>
        </p:nvSpPr>
        <p:spPr bwMode="auto">
          <a:xfrm flipV="1">
            <a:off x="6945376" y="4127347"/>
            <a:ext cx="446024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75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DFS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0" y="1905000"/>
            <a:ext cx="6311900" cy="3962400"/>
            <a:chOff x="1219200" y="1905000"/>
            <a:chExt cx="6311900" cy="3962400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H="1">
              <a:off x="3060700" y="26797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219200" y="3517900"/>
              <a:ext cx="685800" cy="685800"/>
              <a:chOff x="992" y="2088"/>
              <a:chExt cx="432" cy="432"/>
            </a:xfrm>
          </p:grpSpPr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1104" y="2160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6832600" y="1905000"/>
              <a:ext cx="685800" cy="685800"/>
              <a:chOff x="992" y="2088"/>
              <a:chExt cx="432" cy="432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651500" y="3530600"/>
              <a:ext cx="685800" cy="685800"/>
              <a:chOff x="992" y="2088"/>
              <a:chExt cx="432" cy="432"/>
            </a:xfrm>
          </p:grpSpPr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1104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e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6845300" y="5105400"/>
              <a:ext cx="685800" cy="685800"/>
              <a:chOff x="992" y="2088"/>
              <a:chExt cx="432" cy="432"/>
            </a:xfrm>
          </p:grpSpPr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h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4787900" y="5181600"/>
              <a:ext cx="685800" cy="685800"/>
              <a:chOff x="992" y="2088"/>
              <a:chExt cx="432" cy="432"/>
            </a:xfrm>
          </p:grpSpPr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g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H="1">
              <a:off x="1765300" y="2514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1676400" y="4178300"/>
              <a:ext cx="1143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289300" y="2590800"/>
              <a:ext cx="16764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4798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2730500" y="5181600"/>
              <a:ext cx="685800" cy="685800"/>
              <a:chOff x="992" y="2088"/>
              <a:chExt cx="432" cy="432"/>
            </a:xfrm>
          </p:grpSpPr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f</a:t>
                </a:r>
                <a:endParaRPr lang="en-US"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H="1">
              <a:off x="5511800" y="55499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34417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54991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H="1">
              <a:off x="7175500" y="2590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 flipH="1">
              <a:off x="5118100" y="26416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5346700" y="25146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H="1">
              <a:off x="6184900" y="2514600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flipH="1">
              <a:off x="5346700" y="41910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2730500" y="1981200"/>
              <a:ext cx="685800" cy="685800"/>
              <a:chOff x="992" y="2088"/>
              <a:chExt cx="432" cy="432"/>
            </a:xfrm>
          </p:grpSpPr>
          <p:sp>
            <p:nvSpPr>
              <p:cNvPr id="28" name="Oval 3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36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5" name="Group 37"/>
            <p:cNvGrpSpPr>
              <a:grpSpLocks/>
            </p:cNvGrpSpPr>
            <p:nvPr/>
          </p:nvGrpSpPr>
          <p:grpSpPr bwMode="auto">
            <a:xfrm>
              <a:off x="4787900" y="1905000"/>
              <a:ext cx="685800" cy="685800"/>
              <a:chOff x="992" y="2088"/>
              <a:chExt cx="432" cy="432"/>
            </a:xfrm>
          </p:grpSpPr>
          <p:sp>
            <p:nvSpPr>
              <p:cNvPr id="26" name="Oval 3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1096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994788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 h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0127" y="5682948"/>
            <a:ext cx="86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Stack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0535" y="1485780"/>
            <a:ext cx="1834072" cy="788552"/>
            <a:chOff x="310535" y="1485780"/>
            <a:chExt cx="1834072" cy="788552"/>
          </a:xfrm>
        </p:grpSpPr>
        <p:sp>
          <p:nvSpPr>
            <p:cNvPr id="45" name="TextBox 44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4483" y="1905000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Trace back</a:t>
              </a:r>
              <a:endPara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 flipH="1" flipV="1">
              <a:off x="319145" y="2092740"/>
              <a:ext cx="461340" cy="5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Line 40"/>
          <p:cNvSpPr>
            <a:spLocks noChangeShapeType="1"/>
          </p:cNvSpPr>
          <p:nvPr/>
        </p:nvSpPr>
        <p:spPr bwMode="auto">
          <a:xfrm flipH="1" flipV="1">
            <a:off x="4139886" y="2116930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V="1">
            <a:off x="5460080" y="2987523"/>
            <a:ext cx="369219" cy="19019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>
            <a:off x="5500914" y="4600119"/>
            <a:ext cx="328385" cy="141214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40"/>
          <p:cNvSpPr>
            <a:spLocks noChangeShapeType="1"/>
          </p:cNvSpPr>
          <p:nvPr/>
        </p:nvSpPr>
        <p:spPr bwMode="auto">
          <a:xfrm flipH="1" flipV="1">
            <a:off x="4139886" y="538659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40"/>
          <p:cNvSpPr>
            <a:spLocks noChangeShapeType="1"/>
          </p:cNvSpPr>
          <p:nvPr/>
        </p:nvSpPr>
        <p:spPr bwMode="auto">
          <a:xfrm flipV="1">
            <a:off x="2880480" y="4127347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40"/>
          <p:cNvSpPr>
            <a:spLocks noChangeShapeType="1"/>
          </p:cNvSpPr>
          <p:nvPr/>
        </p:nvSpPr>
        <p:spPr bwMode="auto">
          <a:xfrm flipH="1" flipV="1">
            <a:off x="4229130" y="5394116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40"/>
          <p:cNvSpPr>
            <a:spLocks noChangeShapeType="1"/>
          </p:cNvSpPr>
          <p:nvPr/>
        </p:nvSpPr>
        <p:spPr bwMode="auto">
          <a:xfrm flipH="1" flipV="1">
            <a:off x="5535990" y="4487333"/>
            <a:ext cx="344110" cy="11278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40"/>
          <p:cNvSpPr>
            <a:spLocks noChangeShapeType="1"/>
          </p:cNvSpPr>
          <p:nvPr/>
        </p:nvSpPr>
        <p:spPr bwMode="auto">
          <a:xfrm flipH="1">
            <a:off x="5375414" y="2854475"/>
            <a:ext cx="369219" cy="17290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40"/>
          <p:cNvSpPr>
            <a:spLocks noChangeShapeType="1"/>
          </p:cNvSpPr>
          <p:nvPr/>
        </p:nvSpPr>
        <p:spPr bwMode="auto">
          <a:xfrm flipV="1">
            <a:off x="4928810" y="3670300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40"/>
          <p:cNvSpPr>
            <a:spLocks noChangeShapeType="1"/>
          </p:cNvSpPr>
          <p:nvPr/>
        </p:nvSpPr>
        <p:spPr bwMode="auto">
          <a:xfrm flipH="1" flipV="1">
            <a:off x="4232184" y="2111468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40"/>
          <p:cNvSpPr>
            <a:spLocks noChangeShapeType="1"/>
          </p:cNvSpPr>
          <p:nvPr/>
        </p:nvSpPr>
        <p:spPr bwMode="auto">
          <a:xfrm>
            <a:off x="2119816" y="2952839"/>
            <a:ext cx="275041" cy="27659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40"/>
          <p:cNvSpPr>
            <a:spLocks noChangeShapeType="1"/>
          </p:cNvSpPr>
          <p:nvPr/>
        </p:nvSpPr>
        <p:spPr bwMode="auto">
          <a:xfrm flipV="1">
            <a:off x="2025034" y="4487332"/>
            <a:ext cx="273062" cy="302983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40"/>
          <p:cNvSpPr>
            <a:spLocks noChangeShapeType="1"/>
          </p:cNvSpPr>
          <p:nvPr/>
        </p:nvSpPr>
        <p:spPr bwMode="auto">
          <a:xfrm flipH="1" flipV="1">
            <a:off x="2198612" y="2852147"/>
            <a:ext cx="344110" cy="31347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40"/>
          <p:cNvSpPr>
            <a:spLocks noChangeShapeType="1"/>
          </p:cNvSpPr>
          <p:nvPr/>
        </p:nvSpPr>
        <p:spPr bwMode="auto">
          <a:xfrm flipV="1">
            <a:off x="3859911" y="3556000"/>
            <a:ext cx="369219" cy="291495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40"/>
          <p:cNvSpPr>
            <a:spLocks noChangeShapeType="1"/>
          </p:cNvSpPr>
          <p:nvPr/>
        </p:nvSpPr>
        <p:spPr bwMode="auto">
          <a:xfrm flipH="1" flipV="1">
            <a:off x="6251111" y="210483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40"/>
          <p:cNvSpPr>
            <a:spLocks noChangeShapeType="1"/>
          </p:cNvSpPr>
          <p:nvPr/>
        </p:nvSpPr>
        <p:spPr bwMode="auto">
          <a:xfrm flipH="1" flipV="1">
            <a:off x="6433143" y="2919144"/>
            <a:ext cx="289391" cy="24648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40"/>
          <p:cNvSpPr>
            <a:spLocks noChangeShapeType="1"/>
          </p:cNvSpPr>
          <p:nvPr/>
        </p:nvSpPr>
        <p:spPr bwMode="auto">
          <a:xfrm flipV="1">
            <a:off x="6945376" y="4127347"/>
            <a:ext cx="446024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40"/>
          <p:cNvSpPr>
            <a:spLocks noChangeShapeType="1"/>
          </p:cNvSpPr>
          <p:nvPr/>
        </p:nvSpPr>
        <p:spPr bwMode="auto">
          <a:xfrm flipH="1" flipV="1">
            <a:off x="6256241" y="537389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39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DFS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0" y="1905000"/>
            <a:ext cx="6311900" cy="3962400"/>
            <a:chOff x="1219200" y="1905000"/>
            <a:chExt cx="6311900" cy="3962400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H="1">
              <a:off x="3060700" y="26797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219200" y="3517900"/>
              <a:ext cx="685800" cy="685800"/>
              <a:chOff x="992" y="2088"/>
              <a:chExt cx="432" cy="432"/>
            </a:xfrm>
          </p:grpSpPr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1104" y="2160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6832600" y="1905000"/>
              <a:ext cx="685800" cy="685800"/>
              <a:chOff x="992" y="2088"/>
              <a:chExt cx="432" cy="432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651500" y="3530600"/>
              <a:ext cx="685800" cy="685800"/>
              <a:chOff x="992" y="2088"/>
              <a:chExt cx="432" cy="432"/>
            </a:xfrm>
          </p:grpSpPr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1104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e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6845300" y="5105400"/>
              <a:ext cx="685800" cy="685800"/>
              <a:chOff x="992" y="2088"/>
              <a:chExt cx="432" cy="432"/>
            </a:xfrm>
          </p:grpSpPr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h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4787900" y="5181600"/>
              <a:ext cx="685800" cy="685800"/>
              <a:chOff x="992" y="2088"/>
              <a:chExt cx="432" cy="432"/>
            </a:xfrm>
          </p:grpSpPr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g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H="1">
              <a:off x="1765300" y="2514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1676400" y="4178300"/>
              <a:ext cx="1143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289300" y="2590800"/>
              <a:ext cx="16764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4798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2730500" y="5181600"/>
              <a:ext cx="685800" cy="685800"/>
              <a:chOff x="992" y="2088"/>
              <a:chExt cx="432" cy="432"/>
            </a:xfrm>
          </p:grpSpPr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f</a:t>
                </a:r>
                <a:endParaRPr lang="en-US"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H="1">
              <a:off x="5511800" y="55499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34417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54991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H="1">
              <a:off x="7175500" y="2590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 flipH="1">
              <a:off x="5118100" y="26416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5346700" y="25146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H="1">
              <a:off x="6184900" y="2514600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flipH="1">
              <a:off x="5346700" y="41910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2730500" y="1981200"/>
              <a:ext cx="685800" cy="685800"/>
              <a:chOff x="992" y="2088"/>
              <a:chExt cx="432" cy="432"/>
            </a:xfrm>
          </p:grpSpPr>
          <p:sp>
            <p:nvSpPr>
              <p:cNvPr id="28" name="Oval 3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36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5" name="Group 37"/>
            <p:cNvGrpSpPr>
              <a:grpSpLocks/>
            </p:cNvGrpSpPr>
            <p:nvPr/>
          </p:nvGrpSpPr>
          <p:grpSpPr bwMode="auto">
            <a:xfrm>
              <a:off x="4787900" y="1905000"/>
              <a:ext cx="685800" cy="685800"/>
              <a:chOff x="992" y="2088"/>
              <a:chExt cx="432" cy="432"/>
            </a:xfrm>
          </p:grpSpPr>
          <p:sp>
            <p:nvSpPr>
              <p:cNvPr id="26" name="Oval 3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1096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773689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c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0127" y="5682948"/>
            <a:ext cx="86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Stack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0535" y="1485780"/>
            <a:ext cx="1834072" cy="788552"/>
            <a:chOff x="310535" y="1485780"/>
            <a:chExt cx="1834072" cy="788552"/>
          </a:xfrm>
        </p:grpSpPr>
        <p:sp>
          <p:nvSpPr>
            <p:cNvPr id="45" name="TextBox 44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4483" y="1905000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Trace back</a:t>
              </a:r>
              <a:endPara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 flipH="1" flipV="1">
              <a:off x="319145" y="2092740"/>
              <a:ext cx="461340" cy="5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Line 40"/>
          <p:cNvSpPr>
            <a:spLocks noChangeShapeType="1"/>
          </p:cNvSpPr>
          <p:nvPr/>
        </p:nvSpPr>
        <p:spPr bwMode="auto">
          <a:xfrm flipH="1" flipV="1">
            <a:off x="4139886" y="2116930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V="1">
            <a:off x="5460080" y="2987523"/>
            <a:ext cx="369219" cy="19019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>
            <a:off x="5500914" y="4600119"/>
            <a:ext cx="328385" cy="141214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40"/>
          <p:cNvSpPr>
            <a:spLocks noChangeShapeType="1"/>
          </p:cNvSpPr>
          <p:nvPr/>
        </p:nvSpPr>
        <p:spPr bwMode="auto">
          <a:xfrm flipH="1" flipV="1">
            <a:off x="4139886" y="538659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40"/>
          <p:cNvSpPr>
            <a:spLocks noChangeShapeType="1"/>
          </p:cNvSpPr>
          <p:nvPr/>
        </p:nvSpPr>
        <p:spPr bwMode="auto">
          <a:xfrm flipV="1">
            <a:off x="2880480" y="4127347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40"/>
          <p:cNvSpPr>
            <a:spLocks noChangeShapeType="1"/>
          </p:cNvSpPr>
          <p:nvPr/>
        </p:nvSpPr>
        <p:spPr bwMode="auto">
          <a:xfrm flipH="1" flipV="1">
            <a:off x="4229130" y="5394116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40"/>
          <p:cNvSpPr>
            <a:spLocks noChangeShapeType="1"/>
          </p:cNvSpPr>
          <p:nvPr/>
        </p:nvSpPr>
        <p:spPr bwMode="auto">
          <a:xfrm flipH="1" flipV="1">
            <a:off x="5535990" y="4487333"/>
            <a:ext cx="344110" cy="11278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40"/>
          <p:cNvSpPr>
            <a:spLocks noChangeShapeType="1"/>
          </p:cNvSpPr>
          <p:nvPr/>
        </p:nvSpPr>
        <p:spPr bwMode="auto">
          <a:xfrm flipH="1">
            <a:off x="5375414" y="2854475"/>
            <a:ext cx="369219" cy="17290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40"/>
          <p:cNvSpPr>
            <a:spLocks noChangeShapeType="1"/>
          </p:cNvSpPr>
          <p:nvPr/>
        </p:nvSpPr>
        <p:spPr bwMode="auto">
          <a:xfrm flipV="1">
            <a:off x="4928810" y="3670300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40"/>
          <p:cNvSpPr>
            <a:spLocks noChangeShapeType="1"/>
          </p:cNvSpPr>
          <p:nvPr/>
        </p:nvSpPr>
        <p:spPr bwMode="auto">
          <a:xfrm flipH="1" flipV="1">
            <a:off x="4232184" y="2111468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40"/>
          <p:cNvSpPr>
            <a:spLocks noChangeShapeType="1"/>
          </p:cNvSpPr>
          <p:nvPr/>
        </p:nvSpPr>
        <p:spPr bwMode="auto">
          <a:xfrm>
            <a:off x="2119816" y="2952839"/>
            <a:ext cx="275041" cy="27659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40"/>
          <p:cNvSpPr>
            <a:spLocks noChangeShapeType="1"/>
          </p:cNvSpPr>
          <p:nvPr/>
        </p:nvSpPr>
        <p:spPr bwMode="auto">
          <a:xfrm flipV="1">
            <a:off x="2025034" y="4487332"/>
            <a:ext cx="273062" cy="302983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40"/>
          <p:cNvSpPr>
            <a:spLocks noChangeShapeType="1"/>
          </p:cNvSpPr>
          <p:nvPr/>
        </p:nvSpPr>
        <p:spPr bwMode="auto">
          <a:xfrm flipH="1" flipV="1">
            <a:off x="2198612" y="2852147"/>
            <a:ext cx="344110" cy="31347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40"/>
          <p:cNvSpPr>
            <a:spLocks noChangeShapeType="1"/>
          </p:cNvSpPr>
          <p:nvPr/>
        </p:nvSpPr>
        <p:spPr bwMode="auto">
          <a:xfrm flipV="1">
            <a:off x="3859911" y="3556000"/>
            <a:ext cx="369219" cy="291495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40"/>
          <p:cNvSpPr>
            <a:spLocks noChangeShapeType="1"/>
          </p:cNvSpPr>
          <p:nvPr/>
        </p:nvSpPr>
        <p:spPr bwMode="auto">
          <a:xfrm flipH="1" flipV="1">
            <a:off x="6251111" y="210483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40"/>
          <p:cNvSpPr>
            <a:spLocks noChangeShapeType="1"/>
          </p:cNvSpPr>
          <p:nvPr/>
        </p:nvSpPr>
        <p:spPr bwMode="auto">
          <a:xfrm flipH="1" flipV="1">
            <a:off x="6433143" y="2919144"/>
            <a:ext cx="289391" cy="24648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40"/>
          <p:cNvSpPr>
            <a:spLocks noChangeShapeType="1"/>
          </p:cNvSpPr>
          <p:nvPr/>
        </p:nvSpPr>
        <p:spPr bwMode="auto">
          <a:xfrm flipV="1">
            <a:off x="6945376" y="4127347"/>
            <a:ext cx="446024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40"/>
          <p:cNvSpPr>
            <a:spLocks noChangeShapeType="1"/>
          </p:cNvSpPr>
          <p:nvPr/>
        </p:nvSpPr>
        <p:spPr bwMode="auto">
          <a:xfrm flipH="1" flipV="1">
            <a:off x="6256241" y="537389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40"/>
          <p:cNvSpPr>
            <a:spLocks noChangeShapeType="1"/>
          </p:cNvSpPr>
          <p:nvPr/>
        </p:nvSpPr>
        <p:spPr bwMode="auto">
          <a:xfrm flipH="1" flipV="1">
            <a:off x="6934805" y="3916440"/>
            <a:ext cx="448056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59671" y="3507905"/>
            <a:ext cx="2550538" cy="4601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Adjacency</a:t>
            </a:r>
            <a:r>
              <a:rPr lang="en-US" sz="2400" dirty="0"/>
              <a:t> </a:t>
            </a:r>
            <a:r>
              <a:rPr lang="en-US" sz="2400" dirty="0" smtClean="0"/>
              <a:t>List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401757" y="3507905"/>
            <a:ext cx="2742285" cy="457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Adjacency</a:t>
            </a:r>
            <a:r>
              <a:rPr lang="en-US" sz="2400" dirty="0"/>
              <a:t> </a:t>
            </a:r>
            <a:r>
              <a:rPr lang="en-US" sz="2400" dirty="0" smtClean="0"/>
              <a:t>Matrix</a:t>
            </a:r>
            <a:endParaRPr lang="en-US" sz="2400" dirty="0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609600" y="1552688"/>
            <a:ext cx="76962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Arial"/>
                <a:cs typeface="Arial"/>
              </a:rPr>
              <a:t>Representations of Undirected Graph: </a:t>
            </a:r>
            <a:endParaRPr lang="en-US" sz="2400" dirty="0">
              <a:latin typeface="Arial"/>
              <a:cs typeface="Arial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smtClean="0">
                <a:latin typeface="Arial"/>
                <a:cs typeface="Arial"/>
              </a:rPr>
              <a:t>Adjacency List</a:t>
            </a:r>
            <a:endParaRPr lang="en-US" sz="2000" dirty="0">
              <a:latin typeface="Arial"/>
              <a:cs typeface="Arial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smtClean="0">
                <a:latin typeface="Arial"/>
                <a:cs typeface="Arial"/>
              </a:rPr>
              <a:t>Adjacency Matrix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Representation of Graph (cont.)</a:t>
            </a:r>
            <a:endParaRPr lang="en-US" dirty="0"/>
          </a:p>
        </p:txBody>
      </p:sp>
      <p:pic>
        <p:nvPicPr>
          <p:cNvPr id="5" name="Picture 4" descr="UndirectedGraph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265" y="1552688"/>
            <a:ext cx="2376825" cy="1688084"/>
          </a:xfrm>
          <a:prstGeom prst="rect">
            <a:avLst/>
          </a:prstGeom>
        </p:spPr>
      </p:pic>
      <p:pic>
        <p:nvPicPr>
          <p:cNvPr id="6" name="Picture 5" descr="UndirectedGraph0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04" y="4271437"/>
            <a:ext cx="4229100" cy="1955800"/>
          </a:xfrm>
          <a:prstGeom prst="rect">
            <a:avLst/>
          </a:prstGeom>
        </p:spPr>
      </p:pic>
      <p:pic>
        <p:nvPicPr>
          <p:cNvPr id="7" name="Picture 6" descr="UndirectedGraph03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57" y="4035577"/>
            <a:ext cx="2355245" cy="242492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46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DFS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0" y="1905000"/>
            <a:ext cx="6311900" cy="3962400"/>
            <a:chOff x="1219200" y="1905000"/>
            <a:chExt cx="6311900" cy="3962400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H="1">
              <a:off x="3060700" y="26797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219200" y="3517900"/>
              <a:ext cx="685800" cy="685800"/>
              <a:chOff x="992" y="2088"/>
              <a:chExt cx="432" cy="432"/>
            </a:xfrm>
          </p:grpSpPr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1104" y="2160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6832600" y="1905000"/>
              <a:ext cx="685800" cy="685800"/>
              <a:chOff x="992" y="2088"/>
              <a:chExt cx="432" cy="432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651500" y="3530600"/>
              <a:ext cx="685800" cy="685800"/>
              <a:chOff x="992" y="2088"/>
              <a:chExt cx="432" cy="432"/>
            </a:xfrm>
          </p:grpSpPr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1104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e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6845300" y="5105400"/>
              <a:ext cx="685800" cy="685800"/>
              <a:chOff x="992" y="2088"/>
              <a:chExt cx="432" cy="432"/>
            </a:xfrm>
          </p:grpSpPr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h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4787900" y="5181600"/>
              <a:ext cx="685800" cy="685800"/>
              <a:chOff x="992" y="2088"/>
              <a:chExt cx="432" cy="432"/>
            </a:xfrm>
          </p:grpSpPr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g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H="1">
              <a:off x="1765300" y="2514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1676400" y="4178300"/>
              <a:ext cx="1143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289300" y="2590800"/>
              <a:ext cx="16764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4798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2730500" y="5181600"/>
              <a:ext cx="685800" cy="685800"/>
              <a:chOff x="992" y="2088"/>
              <a:chExt cx="432" cy="432"/>
            </a:xfrm>
          </p:grpSpPr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f</a:t>
                </a:r>
                <a:endParaRPr lang="en-US"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H="1">
              <a:off x="5511800" y="55499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34417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54991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H="1">
              <a:off x="7175500" y="2590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 flipH="1">
              <a:off x="5118100" y="26416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5346700" y="25146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H="1">
              <a:off x="6184900" y="2514600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flipH="1">
              <a:off x="5346700" y="41910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2730500" y="1981200"/>
              <a:ext cx="685800" cy="685800"/>
              <a:chOff x="992" y="2088"/>
              <a:chExt cx="432" cy="432"/>
            </a:xfrm>
          </p:grpSpPr>
          <p:sp>
            <p:nvSpPr>
              <p:cNvPr id="28" name="Oval 3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36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5" name="Group 37"/>
            <p:cNvGrpSpPr>
              <a:grpSpLocks/>
            </p:cNvGrpSpPr>
            <p:nvPr/>
          </p:nvGrpSpPr>
          <p:grpSpPr bwMode="auto">
            <a:xfrm>
              <a:off x="4787900" y="1905000"/>
              <a:ext cx="685800" cy="685800"/>
              <a:chOff x="992" y="2088"/>
              <a:chExt cx="432" cy="432"/>
            </a:xfrm>
          </p:grpSpPr>
          <p:sp>
            <p:nvSpPr>
              <p:cNvPr id="26" name="Oval 3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1096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970788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0127" y="5682948"/>
            <a:ext cx="86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Stack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0535" y="1485780"/>
            <a:ext cx="1834072" cy="788552"/>
            <a:chOff x="310535" y="1485780"/>
            <a:chExt cx="1834072" cy="788552"/>
          </a:xfrm>
        </p:grpSpPr>
        <p:sp>
          <p:nvSpPr>
            <p:cNvPr id="45" name="TextBox 44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4483" y="1905000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Trace back</a:t>
              </a:r>
              <a:endPara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 flipH="1" flipV="1">
              <a:off x="319145" y="2092740"/>
              <a:ext cx="461340" cy="5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Line 40"/>
          <p:cNvSpPr>
            <a:spLocks noChangeShapeType="1"/>
          </p:cNvSpPr>
          <p:nvPr/>
        </p:nvSpPr>
        <p:spPr bwMode="auto">
          <a:xfrm flipH="1" flipV="1">
            <a:off x="4139886" y="2116930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V="1">
            <a:off x="5460080" y="2987523"/>
            <a:ext cx="369219" cy="19019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>
            <a:off x="5500914" y="4600119"/>
            <a:ext cx="328385" cy="141214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40"/>
          <p:cNvSpPr>
            <a:spLocks noChangeShapeType="1"/>
          </p:cNvSpPr>
          <p:nvPr/>
        </p:nvSpPr>
        <p:spPr bwMode="auto">
          <a:xfrm flipH="1" flipV="1">
            <a:off x="4139886" y="538659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40"/>
          <p:cNvSpPr>
            <a:spLocks noChangeShapeType="1"/>
          </p:cNvSpPr>
          <p:nvPr/>
        </p:nvSpPr>
        <p:spPr bwMode="auto">
          <a:xfrm flipV="1">
            <a:off x="2880480" y="4127347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40"/>
          <p:cNvSpPr>
            <a:spLocks noChangeShapeType="1"/>
          </p:cNvSpPr>
          <p:nvPr/>
        </p:nvSpPr>
        <p:spPr bwMode="auto">
          <a:xfrm flipH="1" flipV="1">
            <a:off x="4229130" y="5394116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40"/>
          <p:cNvSpPr>
            <a:spLocks noChangeShapeType="1"/>
          </p:cNvSpPr>
          <p:nvPr/>
        </p:nvSpPr>
        <p:spPr bwMode="auto">
          <a:xfrm flipH="1" flipV="1">
            <a:off x="5535990" y="4487333"/>
            <a:ext cx="344110" cy="11278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40"/>
          <p:cNvSpPr>
            <a:spLocks noChangeShapeType="1"/>
          </p:cNvSpPr>
          <p:nvPr/>
        </p:nvSpPr>
        <p:spPr bwMode="auto">
          <a:xfrm flipH="1">
            <a:off x="5375414" y="2854475"/>
            <a:ext cx="369219" cy="17290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40"/>
          <p:cNvSpPr>
            <a:spLocks noChangeShapeType="1"/>
          </p:cNvSpPr>
          <p:nvPr/>
        </p:nvSpPr>
        <p:spPr bwMode="auto">
          <a:xfrm flipV="1">
            <a:off x="4928810" y="3670300"/>
            <a:ext cx="369219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40"/>
          <p:cNvSpPr>
            <a:spLocks noChangeShapeType="1"/>
          </p:cNvSpPr>
          <p:nvPr/>
        </p:nvSpPr>
        <p:spPr bwMode="auto">
          <a:xfrm flipH="1" flipV="1">
            <a:off x="4232184" y="2111468"/>
            <a:ext cx="0" cy="339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40"/>
          <p:cNvSpPr>
            <a:spLocks noChangeShapeType="1"/>
          </p:cNvSpPr>
          <p:nvPr/>
        </p:nvSpPr>
        <p:spPr bwMode="auto">
          <a:xfrm>
            <a:off x="2119816" y="2952839"/>
            <a:ext cx="275041" cy="27659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40"/>
          <p:cNvSpPr>
            <a:spLocks noChangeShapeType="1"/>
          </p:cNvSpPr>
          <p:nvPr/>
        </p:nvSpPr>
        <p:spPr bwMode="auto">
          <a:xfrm flipV="1">
            <a:off x="2025034" y="4487332"/>
            <a:ext cx="273062" cy="302983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40"/>
          <p:cNvSpPr>
            <a:spLocks noChangeShapeType="1"/>
          </p:cNvSpPr>
          <p:nvPr/>
        </p:nvSpPr>
        <p:spPr bwMode="auto">
          <a:xfrm flipH="1" flipV="1">
            <a:off x="2198612" y="2852147"/>
            <a:ext cx="344110" cy="31347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40"/>
          <p:cNvSpPr>
            <a:spLocks noChangeShapeType="1"/>
          </p:cNvSpPr>
          <p:nvPr/>
        </p:nvSpPr>
        <p:spPr bwMode="auto">
          <a:xfrm flipV="1">
            <a:off x="3859911" y="3556000"/>
            <a:ext cx="369219" cy="291495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40"/>
          <p:cNvSpPr>
            <a:spLocks noChangeShapeType="1"/>
          </p:cNvSpPr>
          <p:nvPr/>
        </p:nvSpPr>
        <p:spPr bwMode="auto">
          <a:xfrm flipH="1" flipV="1">
            <a:off x="6251111" y="210483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40"/>
          <p:cNvSpPr>
            <a:spLocks noChangeShapeType="1"/>
          </p:cNvSpPr>
          <p:nvPr/>
        </p:nvSpPr>
        <p:spPr bwMode="auto">
          <a:xfrm flipH="1" flipV="1">
            <a:off x="6433143" y="2919144"/>
            <a:ext cx="289391" cy="24648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40"/>
          <p:cNvSpPr>
            <a:spLocks noChangeShapeType="1"/>
          </p:cNvSpPr>
          <p:nvPr/>
        </p:nvSpPr>
        <p:spPr bwMode="auto">
          <a:xfrm flipV="1">
            <a:off x="6945376" y="4127347"/>
            <a:ext cx="446024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40"/>
          <p:cNvSpPr>
            <a:spLocks noChangeShapeType="1"/>
          </p:cNvSpPr>
          <p:nvPr/>
        </p:nvSpPr>
        <p:spPr bwMode="auto">
          <a:xfrm flipH="1" flipV="1">
            <a:off x="6256241" y="5373895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40"/>
          <p:cNvSpPr>
            <a:spLocks noChangeShapeType="1"/>
          </p:cNvSpPr>
          <p:nvPr/>
        </p:nvSpPr>
        <p:spPr bwMode="auto">
          <a:xfrm flipH="1" flipV="1">
            <a:off x="6934805" y="3916440"/>
            <a:ext cx="448056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191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Depth First Forest: multiple DFS trees</a:t>
            </a:r>
            <a:endParaRPr lang="en-US" sz="2400" dirty="0"/>
          </a:p>
        </p:txBody>
      </p:sp>
      <p:grpSp>
        <p:nvGrpSpPr>
          <p:cNvPr id="80" name="Group 79"/>
          <p:cNvGrpSpPr>
            <a:grpSpLocks noChangeAspect="1"/>
          </p:cNvGrpSpPr>
          <p:nvPr/>
        </p:nvGrpSpPr>
        <p:grpSpPr>
          <a:xfrm>
            <a:off x="2152985" y="2756061"/>
            <a:ext cx="4669384" cy="2932465"/>
            <a:chOff x="1219200" y="1903415"/>
            <a:chExt cx="6311900" cy="3963996"/>
          </a:xfrm>
        </p:grpSpPr>
        <p:sp>
          <p:nvSpPr>
            <p:cNvPr id="81" name="Line 2"/>
            <p:cNvSpPr>
              <a:spLocks noChangeShapeType="1"/>
            </p:cNvSpPr>
            <p:nvPr/>
          </p:nvSpPr>
          <p:spPr bwMode="auto">
            <a:xfrm flipH="1">
              <a:off x="3060700" y="26797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" name="Group 4"/>
            <p:cNvGrpSpPr>
              <a:grpSpLocks/>
            </p:cNvGrpSpPr>
            <p:nvPr/>
          </p:nvGrpSpPr>
          <p:grpSpPr bwMode="auto">
            <a:xfrm>
              <a:off x="1219200" y="3503615"/>
              <a:ext cx="685800" cy="700088"/>
              <a:chOff x="992" y="2079"/>
              <a:chExt cx="432" cy="441"/>
            </a:xfrm>
          </p:grpSpPr>
          <p:sp>
            <p:nvSpPr>
              <p:cNvPr id="116" name="Oval 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Text Box 6"/>
              <p:cNvSpPr txBox="1">
                <a:spLocks noChangeArrowheads="1"/>
              </p:cNvSpPr>
              <p:nvPr/>
            </p:nvSpPr>
            <p:spPr bwMode="auto">
              <a:xfrm>
                <a:off x="1046" y="2079"/>
                <a:ext cx="240" cy="3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24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3" name="Group 7"/>
            <p:cNvGrpSpPr>
              <a:grpSpLocks/>
            </p:cNvGrpSpPr>
            <p:nvPr/>
          </p:nvGrpSpPr>
          <p:grpSpPr bwMode="auto">
            <a:xfrm>
              <a:off x="6832600" y="1903415"/>
              <a:ext cx="685800" cy="687388"/>
              <a:chOff x="992" y="2087"/>
              <a:chExt cx="432" cy="433"/>
            </a:xfrm>
          </p:grpSpPr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Text Box 9"/>
              <p:cNvSpPr txBox="1">
                <a:spLocks noChangeArrowheads="1"/>
              </p:cNvSpPr>
              <p:nvPr/>
            </p:nvSpPr>
            <p:spPr bwMode="auto">
              <a:xfrm>
                <a:off x="1046" y="2087"/>
                <a:ext cx="240" cy="3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2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4" name="Group 10"/>
            <p:cNvGrpSpPr>
              <a:grpSpLocks/>
            </p:cNvGrpSpPr>
            <p:nvPr/>
          </p:nvGrpSpPr>
          <p:grpSpPr bwMode="auto">
            <a:xfrm>
              <a:off x="5651500" y="3500445"/>
              <a:ext cx="685800" cy="715964"/>
              <a:chOff x="992" y="2069"/>
              <a:chExt cx="432" cy="451"/>
            </a:xfrm>
          </p:grpSpPr>
          <p:sp>
            <p:nvSpPr>
              <p:cNvPr id="112" name="Oval 11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Text Box 12"/>
              <p:cNvSpPr txBox="1">
                <a:spLocks noChangeArrowheads="1"/>
              </p:cNvSpPr>
              <p:nvPr/>
            </p:nvSpPr>
            <p:spPr bwMode="auto">
              <a:xfrm>
                <a:off x="1059" y="2069"/>
                <a:ext cx="240" cy="3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e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5" name="Group 13"/>
            <p:cNvGrpSpPr>
              <a:grpSpLocks/>
            </p:cNvGrpSpPr>
            <p:nvPr/>
          </p:nvGrpSpPr>
          <p:grpSpPr bwMode="auto">
            <a:xfrm>
              <a:off x="6845300" y="5105400"/>
              <a:ext cx="685800" cy="685800"/>
              <a:chOff x="992" y="2088"/>
              <a:chExt cx="432" cy="432"/>
            </a:xfrm>
          </p:grpSpPr>
          <p:sp>
            <p:nvSpPr>
              <p:cNvPr id="110" name="Oval 1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Text Box 15"/>
              <p:cNvSpPr txBox="1">
                <a:spLocks noChangeArrowheads="1"/>
              </p:cNvSpPr>
              <p:nvPr/>
            </p:nvSpPr>
            <p:spPr bwMode="auto">
              <a:xfrm>
                <a:off x="1059" y="2116"/>
                <a:ext cx="240" cy="3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h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6" name="Group 16"/>
            <p:cNvGrpSpPr>
              <a:grpSpLocks/>
            </p:cNvGrpSpPr>
            <p:nvPr/>
          </p:nvGrpSpPr>
          <p:grpSpPr bwMode="auto">
            <a:xfrm>
              <a:off x="4787900" y="5130809"/>
              <a:ext cx="685800" cy="736602"/>
              <a:chOff x="992" y="2056"/>
              <a:chExt cx="432" cy="464"/>
            </a:xfrm>
          </p:grpSpPr>
          <p:sp>
            <p:nvSpPr>
              <p:cNvPr id="108" name="Oval 1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1046" y="2056"/>
                <a:ext cx="240" cy="3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g</a:t>
                </a:r>
                <a:endParaRPr lang="en-US" sz="20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87" name="Line 19"/>
            <p:cNvSpPr>
              <a:spLocks noChangeShapeType="1"/>
            </p:cNvSpPr>
            <p:nvPr/>
          </p:nvSpPr>
          <p:spPr bwMode="auto">
            <a:xfrm flipH="1">
              <a:off x="1765300" y="2514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20"/>
            <p:cNvSpPr>
              <a:spLocks noChangeShapeType="1"/>
            </p:cNvSpPr>
            <p:nvPr/>
          </p:nvSpPr>
          <p:spPr bwMode="auto">
            <a:xfrm>
              <a:off x="1676400" y="4178300"/>
              <a:ext cx="1143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21"/>
            <p:cNvSpPr>
              <a:spLocks noChangeShapeType="1"/>
            </p:cNvSpPr>
            <p:nvPr/>
          </p:nvSpPr>
          <p:spPr bwMode="auto">
            <a:xfrm>
              <a:off x="3289300" y="2590800"/>
              <a:ext cx="16764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22"/>
            <p:cNvSpPr>
              <a:spLocks noChangeShapeType="1"/>
            </p:cNvSpPr>
            <p:nvPr/>
          </p:nvSpPr>
          <p:spPr bwMode="auto">
            <a:xfrm flipH="1">
              <a:off x="34798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1" name="Group 23"/>
            <p:cNvGrpSpPr>
              <a:grpSpLocks/>
            </p:cNvGrpSpPr>
            <p:nvPr/>
          </p:nvGrpSpPr>
          <p:grpSpPr bwMode="auto">
            <a:xfrm>
              <a:off x="2730500" y="5181600"/>
              <a:ext cx="685800" cy="685800"/>
              <a:chOff x="992" y="2088"/>
              <a:chExt cx="432" cy="432"/>
            </a:xfrm>
          </p:grpSpPr>
          <p:sp>
            <p:nvSpPr>
              <p:cNvPr id="106" name="Oval 2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Text Box 25"/>
              <p:cNvSpPr txBox="1">
                <a:spLocks noChangeArrowheads="1"/>
              </p:cNvSpPr>
              <p:nvPr/>
            </p:nvSpPr>
            <p:spPr bwMode="auto">
              <a:xfrm>
                <a:off x="1065" y="2106"/>
                <a:ext cx="240" cy="3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f</a:t>
                </a:r>
                <a:endParaRPr lang="en-US" sz="2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92" name="Line 26"/>
            <p:cNvSpPr>
              <a:spLocks noChangeShapeType="1"/>
            </p:cNvSpPr>
            <p:nvPr/>
          </p:nvSpPr>
          <p:spPr bwMode="auto">
            <a:xfrm flipH="1">
              <a:off x="5511800" y="55499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27"/>
            <p:cNvSpPr>
              <a:spLocks noChangeShapeType="1"/>
            </p:cNvSpPr>
            <p:nvPr/>
          </p:nvSpPr>
          <p:spPr bwMode="auto">
            <a:xfrm>
              <a:off x="34417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28"/>
            <p:cNvSpPr>
              <a:spLocks noChangeShapeType="1"/>
            </p:cNvSpPr>
            <p:nvPr/>
          </p:nvSpPr>
          <p:spPr bwMode="auto">
            <a:xfrm>
              <a:off x="54991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29"/>
            <p:cNvSpPr>
              <a:spLocks noChangeShapeType="1"/>
            </p:cNvSpPr>
            <p:nvPr/>
          </p:nvSpPr>
          <p:spPr bwMode="auto">
            <a:xfrm flipH="1">
              <a:off x="7175500" y="2590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30"/>
            <p:cNvSpPr>
              <a:spLocks noChangeShapeType="1"/>
            </p:cNvSpPr>
            <p:nvPr/>
          </p:nvSpPr>
          <p:spPr bwMode="auto">
            <a:xfrm flipH="1">
              <a:off x="5118100" y="26416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31"/>
            <p:cNvSpPr>
              <a:spLocks noChangeShapeType="1"/>
            </p:cNvSpPr>
            <p:nvPr/>
          </p:nvSpPr>
          <p:spPr bwMode="auto">
            <a:xfrm>
              <a:off x="5346700" y="25146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32"/>
            <p:cNvSpPr>
              <a:spLocks noChangeShapeType="1"/>
            </p:cNvSpPr>
            <p:nvPr/>
          </p:nvSpPr>
          <p:spPr bwMode="auto">
            <a:xfrm flipH="1">
              <a:off x="6184900" y="2514600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33"/>
            <p:cNvSpPr>
              <a:spLocks noChangeShapeType="1"/>
            </p:cNvSpPr>
            <p:nvPr/>
          </p:nvSpPr>
          <p:spPr bwMode="auto">
            <a:xfrm flipH="1">
              <a:off x="5346700" y="41910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0" name="Group 34"/>
            <p:cNvGrpSpPr>
              <a:grpSpLocks/>
            </p:cNvGrpSpPr>
            <p:nvPr/>
          </p:nvGrpSpPr>
          <p:grpSpPr bwMode="auto">
            <a:xfrm>
              <a:off x="2730500" y="1939930"/>
              <a:ext cx="685800" cy="727076"/>
              <a:chOff x="992" y="2062"/>
              <a:chExt cx="432" cy="458"/>
            </a:xfrm>
          </p:grpSpPr>
          <p:sp>
            <p:nvSpPr>
              <p:cNvPr id="104" name="Oval 3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Text Box 36"/>
              <p:cNvSpPr txBox="1">
                <a:spLocks noChangeArrowheads="1"/>
              </p:cNvSpPr>
              <p:nvPr/>
            </p:nvSpPr>
            <p:spPr bwMode="auto">
              <a:xfrm>
                <a:off x="1066" y="2062"/>
                <a:ext cx="240" cy="3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24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1" name="Group 37"/>
            <p:cNvGrpSpPr>
              <a:grpSpLocks/>
            </p:cNvGrpSpPr>
            <p:nvPr/>
          </p:nvGrpSpPr>
          <p:grpSpPr bwMode="auto">
            <a:xfrm>
              <a:off x="4787900" y="1905000"/>
              <a:ext cx="685800" cy="685800"/>
              <a:chOff x="992" y="2088"/>
              <a:chExt cx="432" cy="432"/>
            </a:xfrm>
          </p:grpSpPr>
          <p:sp>
            <p:nvSpPr>
              <p:cNvPr id="102" name="Oval 3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Text Box 39"/>
              <p:cNvSpPr txBox="1">
                <a:spLocks noChangeArrowheads="1"/>
              </p:cNvSpPr>
              <p:nvPr/>
            </p:nvSpPr>
            <p:spPr bwMode="auto">
              <a:xfrm>
                <a:off x="1061" y="2095"/>
                <a:ext cx="240" cy="3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dirty="0" smtClean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78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 of DFS</a:t>
            </a:r>
            <a:endParaRPr 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/>
              <a:t>Runtime of DFS = </a:t>
            </a:r>
            <a:r>
              <a:rPr lang="en-US" sz="2400" i="1" dirty="0"/>
              <a:t>O</a:t>
            </a:r>
            <a:r>
              <a:rPr lang="en-US" sz="2400" dirty="0"/>
              <a:t>(</a:t>
            </a:r>
            <a:r>
              <a:rPr lang="en-US" sz="2400" i="1" dirty="0"/>
              <a:t>V+E</a:t>
            </a:r>
            <a:r>
              <a:rPr lang="en-US" sz="2400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ym typeface="Symbol" charset="0"/>
              </a:rPr>
              <a:t>Visiting Vertices: </a:t>
            </a:r>
            <a:r>
              <a:rPr lang="en-US" sz="2000" dirty="0">
                <a:sym typeface="Symbol" charset="0"/>
              </a:rPr>
              <a:t>o</a:t>
            </a:r>
            <a:r>
              <a:rPr lang="en-US" sz="2000" dirty="0" smtClean="0">
                <a:sym typeface="Symbol" charset="0"/>
              </a:rPr>
              <a:t>perations </a:t>
            </a:r>
            <a:r>
              <a:rPr lang="en-US" sz="2000" dirty="0">
                <a:sym typeface="Symbol" charset="0"/>
              </a:rPr>
              <a:t>of </a:t>
            </a:r>
            <a:r>
              <a:rPr lang="en-US" sz="2000" dirty="0" smtClean="0">
                <a:sym typeface="Symbol" charset="0"/>
              </a:rPr>
              <a:t>push and pop on stack; </a:t>
            </a:r>
            <a:r>
              <a:rPr lang="en-US" sz="2000" dirty="0">
                <a:sym typeface="Symbol" charset="0"/>
              </a:rPr>
              <a:t>once per vertex O(V)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ym typeface="Symbol" charset="0"/>
              </a:rPr>
              <a:t>Exploring Edges: </a:t>
            </a:r>
            <a:r>
              <a:rPr lang="en-US" sz="2000" dirty="0">
                <a:sym typeface="Symbol" charset="0"/>
              </a:rPr>
              <a:t>o</a:t>
            </a:r>
            <a:r>
              <a:rPr lang="en-US" sz="2000" dirty="0" smtClean="0">
                <a:sym typeface="Symbol" charset="0"/>
              </a:rPr>
              <a:t>perations </a:t>
            </a:r>
            <a:r>
              <a:rPr lang="en-US" sz="2000" dirty="0">
                <a:sym typeface="Symbol" charset="0"/>
              </a:rPr>
              <a:t>of scanning adjacency </a:t>
            </a:r>
            <a:r>
              <a:rPr lang="en-US" sz="2000" dirty="0" smtClean="0">
                <a:sym typeface="Symbol" charset="0"/>
              </a:rPr>
              <a:t>list; </a:t>
            </a:r>
            <a:r>
              <a:rPr lang="en-US" sz="2000" dirty="0">
                <a:sym typeface="Symbol" charset="0"/>
              </a:rPr>
              <a:t>once per edge O(E)</a:t>
            </a:r>
          </a:p>
        </p:txBody>
      </p:sp>
      <p:grpSp>
        <p:nvGrpSpPr>
          <p:cNvPr id="66" name="Group 65"/>
          <p:cNvGrpSpPr>
            <a:grpSpLocks noChangeAspect="1"/>
          </p:cNvGrpSpPr>
          <p:nvPr/>
        </p:nvGrpSpPr>
        <p:grpSpPr>
          <a:xfrm>
            <a:off x="2515482" y="3655790"/>
            <a:ext cx="4193375" cy="2759018"/>
            <a:chOff x="1219200" y="1905004"/>
            <a:chExt cx="6311900" cy="4152896"/>
          </a:xfrm>
        </p:grpSpPr>
        <p:sp>
          <p:nvSpPr>
            <p:cNvPr id="67" name="Line 2"/>
            <p:cNvSpPr>
              <a:spLocks noChangeShapeType="1"/>
            </p:cNvSpPr>
            <p:nvPr/>
          </p:nvSpPr>
          <p:spPr bwMode="auto">
            <a:xfrm flipH="1">
              <a:off x="3060700" y="26797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8" name="Group 4"/>
            <p:cNvGrpSpPr>
              <a:grpSpLocks/>
            </p:cNvGrpSpPr>
            <p:nvPr/>
          </p:nvGrpSpPr>
          <p:grpSpPr bwMode="auto">
            <a:xfrm>
              <a:off x="1219200" y="3517904"/>
              <a:ext cx="685800" cy="823913"/>
              <a:chOff x="992" y="2088"/>
              <a:chExt cx="432" cy="519"/>
            </a:xfrm>
          </p:grpSpPr>
          <p:sp>
            <p:nvSpPr>
              <p:cNvPr id="102" name="Oval 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Text Box 6"/>
              <p:cNvSpPr txBox="1">
                <a:spLocks noChangeArrowheads="1"/>
              </p:cNvSpPr>
              <p:nvPr/>
            </p:nvSpPr>
            <p:spPr bwMode="auto">
              <a:xfrm>
                <a:off x="1063" y="2103"/>
                <a:ext cx="240" cy="5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d</a:t>
                </a:r>
              </a:p>
            </p:txBody>
          </p:sp>
        </p:grpSp>
        <p:grpSp>
          <p:nvGrpSpPr>
            <p:cNvPr id="69" name="Group 7"/>
            <p:cNvGrpSpPr>
              <a:grpSpLocks/>
            </p:cNvGrpSpPr>
            <p:nvPr/>
          </p:nvGrpSpPr>
          <p:grpSpPr bwMode="auto">
            <a:xfrm>
              <a:off x="6832600" y="1905004"/>
              <a:ext cx="685800" cy="804863"/>
              <a:chOff x="992" y="2088"/>
              <a:chExt cx="432" cy="507"/>
            </a:xfrm>
          </p:grpSpPr>
          <p:sp>
            <p:nvSpPr>
              <p:cNvPr id="100" name="Oval 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Text Box 9"/>
              <p:cNvSpPr txBox="1">
                <a:spLocks noChangeArrowheads="1"/>
              </p:cNvSpPr>
              <p:nvPr/>
            </p:nvSpPr>
            <p:spPr bwMode="auto">
              <a:xfrm>
                <a:off x="1062" y="2091"/>
                <a:ext cx="240" cy="5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c</a:t>
                </a:r>
              </a:p>
            </p:txBody>
          </p:sp>
        </p:grpSp>
        <p:grpSp>
          <p:nvGrpSpPr>
            <p:cNvPr id="70" name="Group 10"/>
            <p:cNvGrpSpPr>
              <a:grpSpLocks/>
            </p:cNvGrpSpPr>
            <p:nvPr/>
          </p:nvGrpSpPr>
          <p:grpSpPr bwMode="auto">
            <a:xfrm>
              <a:off x="5651500" y="3527427"/>
              <a:ext cx="685800" cy="800100"/>
              <a:chOff x="992" y="2086"/>
              <a:chExt cx="432" cy="504"/>
            </a:xfrm>
          </p:grpSpPr>
          <p:sp>
            <p:nvSpPr>
              <p:cNvPr id="98" name="Oval 11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Text Box 12"/>
              <p:cNvSpPr txBox="1">
                <a:spLocks noChangeArrowheads="1"/>
              </p:cNvSpPr>
              <p:nvPr/>
            </p:nvSpPr>
            <p:spPr bwMode="auto">
              <a:xfrm>
                <a:off x="1062" y="2086"/>
                <a:ext cx="240" cy="5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e</a:t>
                </a:r>
              </a:p>
            </p:txBody>
          </p:sp>
        </p:grpSp>
        <p:grpSp>
          <p:nvGrpSpPr>
            <p:cNvPr id="71" name="Group 13"/>
            <p:cNvGrpSpPr>
              <a:grpSpLocks/>
            </p:cNvGrpSpPr>
            <p:nvPr/>
          </p:nvGrpSpPr>
          <p:grpSpPr bwMode="auto">
            <a:xfrm>
              <a:off x="6845300" y="5105402"/>
              <a:ext cx="685800" cy="869950"/>
              <a:chOff x="992" y="2088"/>
              <a:chExt cx="432" cy="548"/>
            </a:xfrm>
          </p:grpSpPr>
          <p:sp>
            <p:nvSpPr>
              <p:cNvPr id="96" name="Oval 1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Text Box 15"/>
              <p:cNvSpPr txBox="1">
                <a:spLocks noChangeArrowheads="1"/>
              </p:cNvSpPr>
              <p:nvPr/>
            </p:nvSpPr>
            <p:spPr bwMode="auto">
              <a:xfrm>
                <a:off x="1051" y="2132"/>
                <a:ext cx="240" cy="5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h</a:t>
                </a:r>
              </a:p>
            </p:txBody>
          </p:sp>
        </p:grpSp>
        <p:grpSp>
          <p:nvGrpSpPr>
            <p:cNvPr id="72" name="Group 16"/>
            <p:cNvGrpSpPr>
              <a:grpSpLocks/>
            </p:cNvGrpSpPr>
            <p:nvPr/>
          </p:nvGrpSpPr>
          <p:grpSpPr bwMode="auto">
            <a:xfrm>
              <a:off x="4787900" y="5181604"/>
              <a:ext cx="685800" cy="825501"/>
              <a:chOff x="992" y="2088"/>
              <a:chExt cx="432" cy="520"/>
            </a:xfrm>
          </p:grpSpPr>
          <p:sp>
            <p:nvSpPr>
              <p:cNvPr id="94" name="Oval 1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Text Box 18"/>
              <p:cNvSpPr txBox="1">
                <a:spLocks noChangeArrowheads="1"/>
              </p:cNvSpPr>
              <p:nvPr/>
            </p:nvSpPr>
            <p:spPr bwMode="auto">
              <a:xfrm>
                <a:off x="1067" y="2104"/>
                <a:ext cx="240" cy="5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g</a:t>
                </a:r>
              </a:p>
            </p:txBody>
          </p:sp>
        </p:grpSp>
        <p:sp>
          <p:nvSpPr>
            <p:cNvPr id="73" name="Line 19"/>
            <p:cNvSpPr>
              <a:spLocks noChangeShapeType="1"/>
            </p:cNvSpPr>
            <p:nvPr/>
          </p:nvSpPr>
          <p:spPr bwMode="auto">
            <a:xfrm flipH="1">
              <a:off x="1765300" y="2514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20"/>
            <p:cNvSpPr>
              <a:spLocks noChangeShapeType="1"/>
            </p:cNvSpPr>
            <p:nvPr/>
          </p:nvSpPr>
          <p:spPr bwMode="auto">
            <a:xfrm>
              <a:off x="1676400" y="4178300"/>
              <a:ext cx="1143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21"/>
            <p:cNvSpPr>
              <a:spLocks noChangeShapeType="1"/>
            </p:cNvSpPr>
            <p:nvPr/>
          </p:nvSpPr>
          <p:spPr bwMode="auto">
            <a:xfrm>
              <a:off x="3289300" y="2590800"/>
              <a:ext cx="16764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22"/>
            <p:cNvSpPr>
              <a:spLocks noChangeShapeType="1"/>
            </p:cNvSpPr>
            <p:nvPr/>
          </p:nvSpPr>
          <p:spPr bwMode="auto">
            <a:xfrm flipH="1">
              <a:off x="34798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7" name="Group 23"/>
            <p:cNvGrpSpPr>
              <a:grpSpLocks/>
            </p:cNvGrpSpPr>
            <p:nvPr/>
          </p:nvGrpSpPr>
          <p:grpSpPr bwMode="auto">
            <a:xfrm>
              <a:off x="2730500" y="5181600"/>
              <a:ext cx="685800" cy="876300"/>
              <a:chOff x="992" y="2088"/>
              <a:chExt cx="432" cy="552"/>
            </a:xfrm>
          </p:grpSpPr>
          <p:sp>
            <p:nvSpPr>
              <p:cNvPr id="92" name="Oval 2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Text Box 25"/>
              <p:cNvSpPr txBox="1">
                <a:spLocks noChangeArrowheads="1"/>
              </p:cNvSpPr>
              <p:nvPr/>
            </p:nvSpPr>
            <p:spPr bwMode="auto">
              <a:xfrm>
                <a:off x="1086" y="2136"/>
                <a:ext cx="240" cy="5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f</a:t>
                </a:r>
              </a:p>
            </p:txBody>
          </p:sp>
        </p:grpSp>
        <p:sp>
          <p:nvSpPr>
            <p:cNvPr id="78" name="Line 26"/>
            <p:cNvSpPr>
              <a:spLocks noChangeShapeType="1"/>
            </p:cNvSpPr>
            <p:nvPr/>
          </p:nvSpPr>
          <p:spPr bwMode="auto">
            <a:xfrm flipH="1">
              <a:off x="5511800" y="55499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27"/>
            <p:cNvSpPr>
              <a:spLocks noChangeShapeType="1"/>
            </p:cNvSpPr>
            <p:nvPr/>
          </p:nvSpPr>
          <p:spPr bwMode="auto">
            <a:xfrm>
              <a:off x="34417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28"/>
            <p:cNvSpPr>
              <a:spLocks noChangeShapeType="1"/>
            </p:cNvSpPr>
            <p:nvPr/>
          </p:nvSpPr>
          <p:spPr bwMode="auto">
            <a:xfrm>
              <a:off x="54991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29"/>
            <p:cNvSpPr>
              <a:spLocks noChangeShapeType="1"/>
            </p:cNvSpPr>
            <p:nvPr/>
          </p:nvSpPr>
          <p:spPr bwMode="auto">
            <a:xfrm flipH="1">
              <a:off x="7175500" y="2590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30"/>
            <p:cNvSpPr>
              <a:spLocks noChangeShapeType="1"/>
            </p:cNvSpPr>
            <p:nvPr/>
          </p:nvSpPr>
          <p:spPr bwMode="auto">
            <a:xfrm flipH="1">
              <a:off x="5118100" y="26416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31"/>
            <p:cNvSpPr>
              <a:spLocks noChangeShapeType="1"/>
            </p:cNvSpPr>
            <p:nvPr/>
          </p:nvSpPr>
          <p:spPr bwMode="auto">
            <a:xfrm>
              <a:off x="5346700" y="25146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32"/>
            <p:cNvSpPr>
              <a:spLocks noChangeShapeType="1"/>
            </p:cNvSpPr>
            <p:nvPr/>
          </p:nvSpPr>
          <p:spPr bwMode="auto">
            <a:xfrm flipH="1">
              <a:off x="6184900" y="2514600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33"/>
            <p:cNvSpPr>
              <a:spLocks noChangeShapeType="1"/>
            </p:cNvSpPr>
            <p:nvPr/>
          </p:nvSpPr>
          <p:spPr bwMode="auto">
            <a:xfrm flipH="1">
              <a:off x="5346700" y="41910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6" name="Group 34"/>
            <p:cNvGrpSpPr>
              <a:grpSpLocks/>
            </p:cNvGrpSpPr>
            <p:nvPr/>
          </p:nvGrpSpPr>
          <p:grpSpPr bwMode="auto">
            <a:xfrm>
              <a:off x="2730500" y="1981204"/>
              <a:ext cx="685800" cy="804863"/>
              <a:chOff x="992" y="2088"/>
              <a:chExt cx="432" cy="507"/>
            </a:xfrm>
          </p:grpSpPr>
          <p:sp>
            <p:nvSpPr>
              <p:cNvPr id="90" name="Oval 3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Text Box 36"/>
              <p:cNvSpPr txBox="1">
                <a:spLocks noChangeArrowheads="1"/>
              </p:cNvSpPr>
              <p:nvPr/>
            </p:nvSpPr>
            <p:spPr bwMode="auto">
              <a:xfrm>
                <a:off x="1075" y="2091"/>
                <a:ext cx="240" cy="5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grpSp>
          <p:nvGrpSpPr>
            <p:cNvPr id="87" name="Group 37"/>
            <p:cNvGrpSpPr>
              <a:grpSpLocks/>
            </p:cNvGrpSpPr>
            <p:nvPr/>
          </p:nvGrpSpPr>
          <p:grpSpPr bwMode="auto">
            <a:xfrm>
              <a:off x="4787900" y="1905005"/>
              <a:ext cx="685800" cy="850901"/>
              <a:chOff x="992" y="2088"/>
              <a:chExt cx="432" cy="536"/>
            </a:xfrm>
          </p:grpSpPr>
          <p:sp>
            <p:nvSpPr>
              <p:cNvPr id="88" name="Oval 3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Text Box 39"/>
              <p:cNvSpPr txBox="1">
                <a:spLocks noChangeArrowheads="1"/>
              </p:cNvSpPr>
              <p:nvPr/>
            </p:nvSpPr>
            <p:spPr bwMode="auto">
              <a:xfrm>
                <a:off x="1062" y="2120"/>
                <a:ext cx="240" cy="5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36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Show how DFS works on the following graph.</a:t>
            </a:r>
            <a:endParaRPr lang="en-US" sz="2400" dirty="0"/>
          </a:p>
        </p:txBody>
      </p:sp>
      <p:pic>
        <p:nvPicPr>
          <p:cNvPr id="4" name="Picture 3" descr="DFSEx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57" y="2917345"/>
            <a:ext cx="6977270" cy="2743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59671" y="3507905"/>
            <a:ext cx="2550538" cy="4601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Adjacency</a:t>
            </a:r>
            <a:r>
              <a:rPr lang="en-US" sz="2400" dirty="0"/>
              <a:t> </a:t>
            </a:r>
            <a:r>
              <a:rPr lang="en-US" sz="2400" dirty="0" smtClean="0"/>
              <a:t>List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401757" y="3507905"/>
            <a:ext cx="2742285" cy="457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Adjacency</a:t>
            </a:r>
            <a:r>
              <a:rPr lang="en-US" sz="2400" dirty="0"/>
              <a:t> </a:t>
            </a:r>
            <a:r>
              <a:rPr lang="en-US" sz="2400" dirty="0" smtClean="0"/>
              <a:t>Matrix</a:t>
            </a:r>
            <a:endParaRPr lang="en-US" sz="2400" dirty="0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609600" y="1552688"/>
            <a:ext cx="76962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Arial"/>
                <a:cs typeface="Arial"/>
              </a:rPr>
              <a:t>Representations of </a:t>
            </a:r>
            <a:r>
              <a:rPr lang="en-US" sz="2400" dirty="0">
                <a:latin typeface="Arial"/>
                <a:cs typeface="Arial"/>
              </a:rPr>
              <a:t>D</a:t>
            </a:r>
            <a:r>
              <a:rPr lang="en-US" sz="2400" dirty="0" smtClean="0">
                <a:latin typeface="Arial"/>
                <a:cs typeface="Arial"/>
              </a:rPr>
              <a:t>irected Graph: </a:t>
            </a:r>
            <a:endParaRPr lang="en-US" sz="2400" dirty="0">
              <a:latin typeface="Arial"/>
              <a:cs typeface="Arial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smtClean="0">
                <a:latin typeface="Arial"/>
                <a:cs typeface="Arial"/>
              </a:rPr>
              <a:t>Adjacency List</a:t>
            </a:r>
            <a:endParaRPr lang="en-US" sz="2000" dirty="0">
              <a:latin typeface="Arial"/>
              <a:cs typeface="Arial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smtClean="0">
                <a:latin typeface="Arial"/>
                <a:cs typeface="Arial"/>
              </a:rPr>
              <a:t>Adjacency Matrix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Representation of Graph (cont.)</a:t>
            </a:r>
            <a:endParaRPr lang="en-US" dirty="0"/>
          </a:p>
        </p:txBody>
      </p:sp>
      <p:pic>
        <p:nvPicPr>
          <p:cNvPr id="3" name="Picture 2" descr="DirectedGraph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384" y="1552688"/>
            <a:ext cx="3088812" cy="1689608"/>
          </a:xfrm>
          <a:prstGeom prst="rect">
            <a:avLst/>
          </a:prstGeom>
        </p:spPr>
      </p:pic>
      <p:pic>
        <p:nvPicPr>
          <p:cNvPr id="4" name="Picture 3" descr="DirectedGraph0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71" y="3965105"/>
            <a:ext cx="2540000" cy="2324100"/>
          </a:xfrm>
          <a:prstGeom prst="rect">
            <a:avLst/>
          </a:prstGeom>
        </p:spPr>
      </p:pic>
      <p:pic>
        <p:nvPicPr>
          <p:cNvPr id="8" name="Picture 7" descr="DirectedGraph03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57" y="3881645"/>
            <a:ext cx="2501900" cy="25527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1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of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 smtClean="0"/>
              <a:t>Weight of Edge (u, v)</a:t>
            </a:r>
          </a:p>
          <a:p>
            <a:pPr>
              <a:lnSpc>
                <a:spcPct val="130000"/>
              </a:lnSpc>
            </a:pPr>
            <a:r>
              <a:rPr lang="en-US" sz="2400" dirty="0" smtClean="0"/>
              <a:t>Out Degree of Vertex: sum of corresponding row</a:t>
            </a:r>
          </a:p>
          <a:p>
            <a:pPr>
              <a:lnSpc>
                <a:spcPct val="130000"/>
              </a:lnSpc>
            </a:pPr>
            <a:r>
              <a:rPr lang="en-US" sz="2400" dirty="0" smtClean="0"/>
              <a:t>In Degree of Vertex: sum of corresponding column</a:t>
            </a:r>
            <a:endParaRPr lang="en-US" sz="2400" dirty="0"/>
          </a:p>
        </p:txBody>
      </p:sp>
      <p:pic>
        <p:nvPicPr>
          <p:cNvPr id="4" name="Picture 3" descr="DirectedGraph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054" y="3969879"/>
            <a:ext cx="3088812" cy="1689608"/>
          </a:xfrm>
          <a:prstGeom prst="rect">
            <a:avLst/>
          </a:prstGeom>
        </p:spPr>
      </p:pic>
      <p:pic>
        <p:nvPicPr>
          <p:cNvPr id="5" name="Picture 4" descr="DirectedGraph0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09" y="3833264"/>
            <a:ext cx="2501900" cy="25527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1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Methodically discover </a:t>
            </a:r>
            <a:r>
              <a:rPr lang="en-US" sz="2400" dirty="0"/>
              <a:t>all vertices and </a:t>
            </a:r>
            <a:r>
              <a:rPr lang="en-US" sz="2400" dirty="0" smtClean="0"/>
              <a:t>edges</a:t>
            </a:r>
          </a:p>
          <a:p>
            <a:pPr lvl="1"/>
            <a:r>
              <a:rPr lang="en-US" sz="2000" dirty="0" smtClean="0"/>
              <a:t>Visit adjacent vertices of most recently discovered vertex </a:t>
            </a:r>
            <a:r>
              <a:rPr lang="en-US" sz="2000" i="1" dirty="0" smtClean="0"/>
              <a:t>v</a:t>
            </a:r>
          </a:p>
          <a:p>
            <a:pPr lvl="1"/>
            <a:r>
              <a:rPr lang="en-US" sz="2000" dirty="0" smtClean="0"/>
              <a:t>Trace back once all neighbors of vertex </a:t>
            </a:r>
            <a:r>
              <a:rPr lang="en-US" sz="2000" i="1" dirty="0" smtClean="0"/>
              <a:t>v</a:t>
            </a:r>
            <a:r>
              <a:rPr lang="en-US" sz="2000" dirty="0" smtClean="0"/>
              <a:t> were visited</a:t>
            </a:r>
          </a:p>
          <a:p>
            <a:r>
              <a:rPr lang="en-US" sz="2400" dirty="0" smtClean="0"/>
              <a:t>Procedure of DFS</a:t>
            </a:r>
          </a:p>
          <a:p>
            <a:pPr lvl="1"/>
            <a:r>
              <a:rPr lang="en-US" sz="2000" dirty="0"/>
              <a:t>All vertices are W</a:t>
            </a:r>
            <a:r>
              <a:rPr lang="en-US" sz="2000" dirty="0" smtClean="0"/>
              <a:t>hite</a:t>
            </a:r>
            <a:endParaRPr lang="en-US" sz="2000" dirty="0"/>
          </a:p>
          <a:p>
            <a:pPr lvl="1"/>
            <a:r>
              <a:rPr lang="en-US" sz="2000" dirty="0"/>
              <a:t>For each vertex </a:t>
            </a:r>
            <a:r>
              <a:rPr lang="en-US" sz="2000" i="1" dirty="0" smtClean="0"/>
              <a:t>v</a:t>
            </a:r>
            <a:r>
              <a:rPr lang="en-US" sz="2000" dirty="0" smtClean="0"/>
              <a:t> do, </a:t>
            </a:r>
            <a:r>
              <a:rPr lang="en-US" sz="2000" dirty="0"/>
              <a:t>if </a:t>
            </a:r>
            <a:r>
              <a:rPr lang="en-US" sz="2000" i="1" dirty="0"/>
              <a:t>u</a:t>
            </a:r>
            <a:r>
              <a:rPr lang="en-US" sz="2000" dirty="0"/>
              <a:t> is </a:t>
            </a:r>
            <a:r>
              <a:rPr lang="en-US" sz="2000" dirty="0" smtClean="0"/>
              <a:t>white </a:t>
            </a:r>
            <a:r>
              <a:rPr lang="en-US" sz="2000" dirty="0"/>
              <a:t>then </a:t>
            </a:r>
            <a:r>
              <a:rPr lang="en-US" sz="2000" dirty="0" smtClean="0"/>
              <a:t>Visit(</a:t>
            </a:r>
            <a:r>
              <a:rPr lang="en-US" sz="2000" i="1" dirty="0" smtClean="0"/>
              <a:t>v</a:t>
            </a:r>
            <a:r>
              <a:rPr lang="en-US" sz="2000" dirty="0" smtClean="0"/>
              <a:t>)</a:t>
            </a:r>
          </a:p>
          <a:p>
            <a:pPr lvl="2"/>
            <a:r>
              <a:rPr lang="en-US" sz="1800" dirty="0" smtClean="0"/>
              <a:t>Color </a:t>
            </a:r>
            <a:r>
              <a:rPr lang="en-US" sz="1800" i="1" dirty="0" smtClean="0"/>
              <a:t>v</a:t>
            </a:r>
            <a:r>
              <a:rPr lang="en-US" sz="1800" dirty="0" smtClean="0"/>
              <a:t> Gray</a:t>
            </a:r>
          </a:p>
          <a:p>
            <a:pPr lvl="2"/>
            <a:r>
              <a:rPr lang="en-US" sz="1800" dirty="0"/>
              <a:t>F</a:t>
            </a:r>
            <a:r>
              <a:rPr lang="en-US" sz="1800" dirty="0" smtClean="0"/>
              <a:t>or </a:t>
            </a:r>
            <a:r>
              <a:rPr lang="en-US" sz="1800" dirty="0"/>
              <a:t>each </a:t>
            </a:r>
            <a:r>
              <a:rPr lang="en-US" sz="1800" i="1" dirty="0" smtClean="0"/>
              <a:t>u</a:t>
            </a:r>
            <a:r>
              <a:rPr lang="en-US" sz="1800" dirty="0" smtClean="0"/>
              <a:t> </a:t>
            </a:r>
            <a:r>
              <a:rPr lang="en-US" sz="1800" dirty="0"/>
              <a:t>adjacent to </a:t>
            </a:r>
            <a:r>
              <a:rPr lang="en-US" sz="1800" i="1" dirty="0" smtClean="0"/>
              <a:t>v</a:t>
            </a:r>
            <a:r>
              <a:rPr lang="en-US" sz="1800" dirty="0" smtClean="0"/>
              <a:t> do if </a:t>
            </a:r>
            <a:r>
              <a:rPr lang="en-US" sz="1800" i="1" dirty="0"/>
              <a:t>u</a:t>
            </a:r>
            <a:r>
              <a:rPr lang="en-US" sz="1800" dirty="0" smtClean="0"/>
              <a:t> </a:t>
            </a:r>
            <a:r>
              <a:rPr lang="en-US" sz="1800" dirty="0"/>
              <a:t>is White then Visit</a:t>
            </a:r>
            <a:r>
              <a:rPr lang="en-US" sz="1800" dirty="0" smtClean="0"/>
              <a:t>(</a:t>
            </a:r>
            <a:r>
              <a:rPr lang="en-US" sz="1800" i="1" dirty="0"/>
              <a:t>u</a:t>
            </a:r>
            <a:r>
              <a:rPr lang="en-US" sz="1800" dirty="0" smtClean="0"/>
              <a:t>)</a:t>
            </a:r>
          </a:p>
          <a:p>
            <a:pPr lvl="2"/>
            <a:r>
              <a:rPr lang="en-US" sz="1800" dirty="0"/>
              <a:t>C</a:t>
            </a:r>
            <a:r>
              <a:rPr lang="en-US" sz="1800" dirty="0" smtClean="0"/>
              <a:t>olor </a:t>
            </a:r>
            <a:r>
              <a:rPr lang="en-US" sz="1800" dirty="0"/>
              <a:t>u </a:t>
            </a:r>
            <a:r>
              <a:rPr lang="en-US" sz="1800" dirty="0" smtClean="0"/>
              <a:t>Black		</a:t>
            </a:r>
            <a:r>
              <a:rPr lang="en-US" sz="1800" dirty="0" smtClean="0">
                <a:solidFill>
                  <a:srgbClr val="FF0000"/>
                </a:solidFill>
              </a:rPr>
              <a:t>//all neighbors have been visited</a:t>
            </a:r>
            <a:endParaRPr lang="en-US" sz="1800" dirty="0">
              <a:solidFill>
                <a:srgbClr val="FF0000"/>
              </a:solidFill>
            </a:endParaRPr>
          </a:p>
        </p:txBody>
      </p:sp>
      <p:grpSp>
        <p:nvGrpSpPr>
          <p:cNvPr id="66" name="Group 65"/>
          <p:cNvGrpSpPr>
            <a:grpSpLocks noChangeAspect="1"/>
          </p:cNvGrpSpPr>
          <p:nvPr/>
        </p:nvGrpSpPr>
        <p:grpSpPr>
          <a:xfrm>
            <a:off x="2034812" y="4943438"/>
            <a:ext cx="2913185" cy="1905732"/>
            <a:chOff x="1219200" y="1795464"/>
            <a:chExt cx="6311900" cy="4129086"/>
          </a:xfrm>
        </p:grpSpPr>
        <p:sp>
          <p:nvSpPr>
            <p:cNvPr id="67" name="Line 2"/>
            <p:cNvSpPr>
              <a:spLocks noChangeShapeType="1"/>
            </p:cNvSpPr>
            <p:nvPr/>
          </p:nvSpPr>
          <p:spPr bwMode="auto">
            <a:xfrm flipH="1">
              <a:off x="3060700" y="26797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8" name="Group 4"/>
            <p:cNvGrpSpPr>
              <a:grpSpLocks/>
            </p:cNvGrpSpPr>
            <p:nvPr/>
          </p:nvGrpSpPr>
          <p:grpSpPr bwMode="auto">
            <a:xfrm>
              <a:off x="1219200" y="3408364"/>
              <a:ext cx="685800" cy="800100"/>
              <a:chOff x="992" y="2019"/>
              <a:chExt cx="432" cy="504"/>
            </a:xfrm>
          </p:grpSpPr>
          <p:sp>
            <p:nvSpPr>
              <p:cNvPr id="102" name="Oval 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Text Box 6"/>
              <p:cNvSpPr txBox="1">
                <a:spLocks noChangeArrowheads="1"/>
              </p:cNvSpPr>
              <p:nvPr/>
            </p:nvSpPr>
            <p:spPr bwMode="auto">
              <a:xfrm>
                <a:off x="1015" y="2019"/>
                <a:ext cx="240" cy="5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d</a:t>
                </a:r>
              </a:p>
            </p:txBody>
          </p:sp>
        </p:grpSp>
        <p:grpSp>
          <p:nvGrpSpPr>
            <p:cNvPr id="69" name="Group 7"/>
            <p:cNvGrpSpPr>
              <a:grpSpLocks/>
            </p:cNvGrpSpPr>
            <p:nvPr/>
          </p:nvGrpSpPr>
          <p:grpSpPr bwMode="auto">
            <a:xfrm>
              <a:off x="6832600" y="1795464"/>
              <a:ext cx="685800" cy="800100"/>
              <a:chOff x="992" y="2019"/>
              <a:chExt cx="432" cy="504"/>
            </a:xfrm>
          </p:grpSpPr>
          <p:sp>
            <p:nvSpPr>
              <p:cNvPr id="100" name="Oval 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Text Box 9"/>
              <p:cNvSpPr txBox="1">
                <a:spLocks noChangeArrowheads="1"/>
              </p:cNvSpPr>
              <p:nvPr/>
            </p:nvSpPr>
            <p:spPr bwMode="auto">
              <a:xfrm>
                <a:off x="1014" y="2019"/>
                <a:ext cx="240" cy="5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c</a:t>
                </a:r>
              </a:p>
            </p:txBody>
          </p:sp>
        </p:grpSp>
        <p:grpSp>
          <p:nvGrpSpPr>
            <p:cNvPr id="70" name="Group 10"/>
            <p:cNvGrpSpPr>
              <a:grpSpLocks/>
            </p:cNvGrpSpPr>
            <p:nvPr/>
          </p:nvGrpSpPr>
          <p:grpSpPr bwMode="auto">
            <a:xfrm>
              <a:off x="5651500" y="3394077"/>
              <a:ext cx="685800" cy="822325"/>
              <a:chOff x="992" y="2002"/>
              <a:chExt cx="432" cy="518"/>
            </a:xfrm>
          </p:grpSpPr>
          <p:sp>
            <p:nvSpPr>
              <p:cNvPr id="98" name="Oval 11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Text Box 12"/>
              <p:cNvSpPr txBox="1">
                <a:spLocks noChangeArrowheads="1"/>
              </p:cNvSpPr>
              <p:nvPr/>
            </p:nvSpPr>
            <p:spPr bwMode="auto">
              <a:xfrm>
                <a:off x="1014" y="2002"/>
                <a:ext cx="240" cy="5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e</a:t>
                </a:r>
              </a:p>
            </p:txBody>
          </p:sp>
        </p:grpSp>
        <p:grpSp>
          <p:nvGrpSpPr>
            <p:cNvPr id="71" name="Group 13"/>
            <p:cNvGrpSpPr>
              <a:grpSpLocks/>
            </p:cNvGrpSpPr>
            <p:nvPr/>
          </p:nvGrpSpPr>
          <p:grpSpPr bwMode="auto">
            <a:xfrm>
              <a:off x="6845300" y="5022852"/>
              <a:ext cx="685800" cy="800100"/>
              <a:chOff x="992" y="2036"/>
              <a:chExt cx="432" cy="504"/>
            </a:xfrm>
          </p:grpSpPr>
          <p:sp>
            <p:nvSpPr>
              <p:cNvPr id="96" name="Oval 1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Text Box 15"/>
              <p:cNvSpPr txBox="1">
                <a:spLocks noChangeArrowheads="1"/>
              </p:cNvSpPr>
              <p:nvPr/>
            </p:nvSpPr>
            <p:spPr bwMode="auto">
              <a:xfrm>
                <a:off x="1015" y="2036"/>
                <a:ext cx="240" cy="5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h</a:t>
                </a:r>
              </a:p>
            </p:txBody>
          </p:sp>
        </p:grpSp>
        <p:grpSp>
          <p:nvGrpSpPr>
            <p:cNvPr id="72" name="Group 16"/>
            <p:cNvGrpSpPr>
              <a:grpSpLocks/>
            </p:cNvGrpSpPr>
            <p:nvPr/>
          </p:nvGrpSpPr>
          <p:grpSpPr bwMode="auto">
            <a:xfrm>
              <a:off x="4787900" y="5016504"/>
              <a:ext cx="685800" cy="850901"/>
              <a:chOff x="992" y="1984"/>
              <a:chExt cx="432" cy="536"/>
            </a:xfrm>
          </p:grpSpPr>
          <p:sp>
            <p:nvSpPr>
              <p:cNvPr id="94" name="Oval 1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Text Box 18"/>
              <p:cNvSpPr txBox="1">
                <a:spLocks noChangeArrowheads="1"/>
              </p:cNvSpPr>
              <p:nvPr/>
            </p:nvSpPr>
            <p:spPr bwMode="auto">
              <a:xfrm>
                <a:off x="1031" y="1984"/>
                <a:ext cx="240" cy="5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g</a:t>
                </a:r>
              </a:p>
            </p:txBody>
          </p:sp>
        </p:grpSp>
        <p:sp>
          <p:nvSpPr>
            <p:cNvPr id="73" name="Line 19"/>
            <p:cNvSpPr>
              <a:spLocks noChangeShapeType="1"/>
            </p:cNvSpPr>
            <p:nvPr/>
          </p:nvSpPr>
          <p:spPr bwMode="auto">
            <a:xfrm flipH="1">
              <a:off x="1765300" y="2514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20"/>
            <p:cNvSpPr>
              <a:spLocks noChangeShapeType="1"/>
            </p:cNvSpPr>
            <p:nvPr/>
          </p:nvSpPr>
          <p:spPr bwMode="auto">
            <a:xfrm>
              <a:off x="1676400" y="4178300"/>
              <a:ext cx="1143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21"/>
            <p:cNvSpPr>
              <a:spLocks noChangeShapeType="1"/>
            </p:cNvSpPr>
            <p:nvPr/>
          </p:nvSpPr>
          <p:spPr bwMode="auto">
            <a:xfrm>
              <a:off x="3289300" y="2590800"/>
              <a:ext cx="16764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22"/>
            <p:cNvSpPr>
              <a:spLocks noChangeShapeType="1"/>
            </p:cNvSpPr>
            <p:nvPr/>
          </p:nvSpPr>
          <p:spPr bwMode="auto">
            <a:xfrm flipH="1">
              <a:off x="34798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7" name="Group 23"/>
            <p:cNvGrpSpPr>
              <a:grpSpLocks/>
            </p:cNvGrpSpPr>
            <p:nvPr/>
          </p:nvGrpSpPr>
          <p:grpSpPr bwMode="auto">
            <a:xfrm>
              <a:off x="2730500" y="5124450"/>
              <a:ext cx="685800" cy="800100"/>
              <a:chOff x="992" y="2052"/>
              <a:chExt cx="432" cy="504"/>
            </a:xfrm>
          </p:grpSpPr>
          <p:sp>
            <p:nvSpPr>
              <p:cNvPr id="92" name="Oval 2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Text Box 25"/>
              <p:cNvSpPr txBox="1">
                <a:spLocks noChangeArrowheads="1"/>
              </p:cNvSpPr>
              <p:nvPr/>
            </p:nvSpPr>
            <p:spPr bwMode="auto">
              <a:xfrm>
                <a:off x="1014" y="2052"/>
                <a:ext cx="240" cy="5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f</a:t>
                </a:r>
              </a:p>
            </p:txBody>
          </p:sp>
        </p:grpSp>
        <p:sp>
          <p:nvSpPr>
            <p:cNvPr id="78" name="Line 26"/>
            <p:cNvSpPr>
              <a:spLocks noChangeShapeType="1"/>
            </p:cNvSpPr>
            <p:nvPr/>
          </p:nvSpPr>
          <p:spPr bwMode="auto">
            <a:xfrm flipH="1">
              <a:off x="5511800" y="55499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27"/>
            <p:cNvSpPr>
              <a:spLocks noChangeShapeType="1"/>
            </p:cNvSpPr>
            <p:nvPr/>
          </p:nvSpPr>
          <p:spPr bwMode="auto">
            <a:xfrm>
              <a:off x="34417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28"/>
            <p:cNvSpPr>
              <a:spLocks noChangeShapeType="1"/>
            </p:cNvSpPr>
            <p:nvPr/>
          </p:nvSpPr>
          <p:spPr bwMode="auto">
            <a:xfrm>
              <a:off x="54991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29"/>
            <p:cNvSpPr>
              <a:spLocks noChangeShapeType="1"/>
            </p:cNvSpPr>
            <p:nvPr/>
          </p:nvSpPr>
          <p:spPr bwMode="auto">
            <a:xfrm flipH="1">
              <a:off x="7175500" y="2590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30"/>
            <p:cNvSpPr>
              <a:spLocks noChangeShapeType="1"/>
            </p:cNvSpPr>
            <p:nvPr/>
          </p:nvSpPr>
          <p:spPr bwMode="auto">
            <a:xfrm flipH="1">
              <a:off x="5118100" y="26416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31"/>
            <p:cNvSpPr>
              <a:spLocks noChangeShapeType="1"/>
            </p:cNvSpPr>
            <p:nvPr/>
          </p:nvSpPr>
          <p:spPr bwMode="auto">
            <a:xfrm>
              <a:off x="5346700" y="25146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32"/>
            <p:cNvSpPr>
              <a:spLocks noChangeShapeType="1"/>
            </p:cNvSpPr>
            <p:nvPr/>
          </p:nvSpPr>
          <p:spPr bwMode="auto">
            <a:xfrm flipH="1">
              <a:off x="6184900" y="2514600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33"/>
            <p:cNvSpPr>
              <a:spLocks noChangeShapeType="1"/>
            </p:cNvSpPr>
            <p:nvPr/>
          </p:nvSpPr>
          <p:spPr bwMode="auto">
            <a:xfrm flipH="1">
              <a:off x="5346700" y="41910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6" name="Group 34"/>
            <p:cNvGrpSpPr>
              <a:grpSpLocks/>
            </p:cNvGrpSpPr>
            <p:nvPr/>
          </p:nvGrpSpPr>
          <p:grpSpPr bwMode="auto">
            <a:xfrm>
              <a:off x="2730500" y="1871664"/>
              <a:ext cx="685800" cy="800100"/>
              <a:chOff x="992" y="2019"/>
              <a:chExt cx="432" cy="504"/>
            </a:xfrm>
          </p:grpSpPr>
          <p:sp>
            <p:nvSpPr>
              <p:cNvPr id="90" name="Oval 3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Text Box 36"/>
              <p:cNvSpPr txBox="1">
                <a:spLocks noChangeArrowheads="1"/>
              </p:cNvSpPr>
              <p:nvPr/>
            </p:nvSpPr>
            <p:spPr bwMode="auto">
              <a:xfrm>
                <a:off x="1015" y="2019"/>
                <a:ext cx="240" cy="5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grpSp>
          <p:nvGrpSpPr>
            <p:cNvPr id="87" name="Group 37"/>
            <p:cNvGrpSpPr>
              <a:grpSpLocks/>
            </p:cNvGrpSpPr>
            <p:nvPr/>
          </p:nvGrpSpPr>
          <p:grpSpPr bwMode="auto">
            <a:xfrm>
              <a:off x="4787900" y="1822455"/>
              <a:ext cx="685800" cy="800101"/>
              <a:chOff x="992" y="2036"/>
              <a:chExt cx="432" cy="504"/>
            </a:xfrm>
          </p:grpSpPr>
          <p:sp>
            <p:nvSpPr>
              <p:cNvPr id="88" name="Oval 3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Text Box 39"/>
              <p:cNvSpPr txBox="1">
                <a:spLocks noChangeArrowheads="1"/>
              </p:cNvSpPr>
              <p:nvPr/>
            </p:nvSpPr>
            <p:spPr bwMode="auto">
              <a:xfrm>
                <a:off x="1014" y="2036"/>
                <a:ext cx="240" cy="5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39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Depth-First Search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219200" y="1905000"/>
            <a:ext cx="6311900" cy="3962400"/>
            <a:chOff x="1219200" y="1905000"/>
            <a:chExt cx="6311900" cy="3962400"/>
          </a:xfrm>
        </p:grpSpPr>
        <p:sp>
          <p:nvSpPr>
            <p:cNvPr id="43" name="Line 2"/>
            <p:cNvSpPr>
              <a:spLocks noChangeShapeType="1"/>
            </p:cNvSpPr>
            <p:nvPr/>
          </p:nvSpPr>
          <p:spPr bwMode="auto">
            <a:xfrm flipH="1">
              <a:off x="3060700" y="26797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4" name="Group 4"/>
            <p:cNvGrpSpPr>
              <a:grpSpLocks/>
            </p:cNvGrpSpPr>
            <p:nvPr/>
          </p:nvGrpSpPr>
          <p:grpSpPr bwMode="auto">
            <a:xfrm>
              <a:off x="1219200" y="3517900"/>
              <a:ext cx="685800" cy="685800"/>
              <a:chOff x="992" y="2088"/>
              <a:chExt cx="432" cy="432"/>
            </a:xfrm>
          </p:grpSpPr>
          <p:sp>
            <p:nvSpPr>
              <p:cNvPr id="78" name="Oval 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Text Box 6"/>
              <p:cNvSpPr txBox="1">
                <a:spLocks noChangeArrowheads="1"/>
              </p:cNvSpPr>
              <p:nvPr/>
            </p:nvSpPr>
            <p:spPr bwMode="auto">
              <a:xfrm>
                <a:off x="1104" y="2160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5" name="Group 7"/>
            <p:cNvGrpSpPr>
              <a:grpSpLocks/>
            </p:cNvGrpSpPr>
            <p:nvPr/>
          </p:nvGrpSpPr>
          <p:grpSpPr bwMode="auto">
            <a:xfrm>
              <a:off x="6832600" y="1905000"/>
              <a:ext cx="685800" cy="685800"/>
              <a:chOff x="992" y="2088"/>
              <a:chExt cx="432" cy="432"/>
            </a:xfrm>
          </p:grpSpPr>
          <p:sp>
            <p:nvSpPr>
              <p:cNvPr id="76" name="Oval 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Text Box 9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6" name="Group 10"/>
            <p:cNvGrpSpPr>
              <a:grpSpLocks/>
            </p:cNvGrpSpPr>
            <p:nvPr/>
          </p:nvGrpSpPr>
          <p:grpSpPr bwMode="auto">
            <a:xfrm>
              <a:off x="5651500" y="3530600"/>
              <a:ext cx="685800" cy="685800"/>
              <a:chOff x="992" y="2088"/>
              <a:chExt cx="432" cy="432"/>
            </a:xfrm>
          </p:grpSpPr>
          <p:sp>
            <p:nvSpPr>
              <p:cNvPr id="74" name="Oval 11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Text Box 12"/>
              <p:cNvSpPr txBox="1">
                <a:spLocks noChangeArrowheads="1"/>
              </p:cNvSpPr>
              <p:nvPr/>
            </p:nvSpPr>
            <p:spPr bwMode="auto">
              <a:xfrm>
                <a:off x="1104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e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7" name="Group 13"/>
            <p:cNvGrpSpPr>
              <a:grpSpLocks/>
            </p:cNvGrpSpPr>
            <p:nvPr/>
          </p:nvGrpSpPr>
          <p:grpSpPr bwMode="auto">
            <a:xfrm>
              <a:off x="6845300" y="5105400"/>
              <a:ext cx="685800" cy="685800"/>
              <a:chOff x="992" y="2088"/>
              <a:chExt cx="432" cy="432"/>
            </a:xfrm>
          </p:grpSpPr>
          <p:sp>
            <p:nvSpPr>
              <p:cNvPr id="72" name="Oval 1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Text Box 1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h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8" name="Group 16"/>
            <p:cNvGrpSpPr>
              <a:grpSpLocks/>
            </p:cNvGrpSpPr>
            <p:nvPr/>
          </p:nvGrpSpPr>
          <p:grpSpPr bwMode="auto">
            <a:xfrm>
              <a:off x="4787900" y="5181600"/>
              <a:ext cx="685800" cy="685800"/>
              <a:chOff x="992" y="2088"/>
              <a:chExt cx="432" cy="432"/>
            </a:xfrm>
          </p:grpSpPr>
          <p:sp>
            <p:nvSpPr>
              <p:cNvPr id="70" name="Oval 1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Text Box 18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g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49" name="Line 19"/>
            <p:cNvSpPr>
              <a:spLocks noChangeShapeType="1"/>
            </p:cNvSpPr>
            <p:nvPr/>
          </p:nvSpPr>
          <p:spPr bwMode="auto">
            <a:xfrm flipH="1">
              <a:off x="1765300" y="2514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20"/>
            <p:cNvSpPr>
              <a:spLocks noChangeShapeType="1"/>
            </p:cNvSpPr>
            <p:nvPr/>
          </p:nvSpPr>
          <p:spPr bwMode="auto">
            <a:xfrm>
              <a:off x="1676400" y="4178300"/>
              <a:ext cx="1143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21"/>
            <p:cNvSpPr>
              <a:spLocks noChangeShapeType="1"/>
            </p:cNvSpPr>
            <p:nvPr/>
          </p:nvSpPr>
          <p:spPr bwMode="auto">
            <a:xfrm>
              <a:off x="3289300" y="2590800"/>
              <a:ext cx="16764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22"/>
            <p:cNvSpPr>
              <a:spLocks noChangeShapeType="1"/>
            </p:cNvSpPr>
            <p:nvPr/>
          </p:nvSpPr>
          <p:spPr bwMode="auto">
            <a:xfrm flipH="1">
              <a:off x="34798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" name="Group 23"/>
            <p:cNvGrpSpPr>
              <a:grpSpLocks/>
            </p:cNvGrpSpPr>
            <p:nvPr/>
          </p:nvGrpSpPr>
          <p:grpSpPr bwMode="auto">
            <a:xfrm>
              <a:off x="2730500" y="5181600"/>
              <a:ext cx="685800" cy="685800"/>
              <a:chOff x="992" y="2088"/>
              <a:chExt cx="432" cy="432"/>
            </a:xfrm>
          </p:grpSpPr>
          <p:sp>
            <p:nvSpPr>
              <p:cNvPr id="68" name="Oval 2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Text Box 2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f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54" name="Line 26"/>
            <p:cNvSpPr>
              <a:spLocks noChangeShapeType="1"/>
            </p:cNvSpPr>
            <p:nvPr/>
          </p:nvSpPr>
          <p:spPr bwMode="auto">
            <a:xfrm flipH="1">
              <a:off x="5511800" y="55499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27"/>
            <p:cNvSpPr>
              <a:spLocks noChangeShapeType="1"/>
            </p:cNvSpPr>
            <p:nvPr/>
          </p:nvSpPr>
          <p:spPr bwMode="auto">
            <a:xfrm>
              <a:off x="34417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28"/>
            <p:cNvSpPr>
              <a:spLocks noChangeShapeType="1"/>
            </p:cNvSpPr>
            <p:nvPr/>
          </p:nvSpPr>
          <p:spPr bwMode="auto">
            <a:xfrm>
              <a:off x="54991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29"/>
            <p:cNvSpPr>
              <a:spLocks noChangeShapeType="1"/>
            </p:cNvSpPr>
            <p:nvPr/>
          </p:nvSpPr>
          <p:spPr bwMode="auto">
            <a:xfrm flipH="1">
              <a:off x="7175500" y="2590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30"/>
            <p:cNvSpPr>
              <a:spLocks noChangeShapeType="1"/>
            </p:cNvSpPr>
            <p:nvPr/>
          </p:nvSpPr>
          <p:spPr bwMode="auto">
            <a:xfrm flipH="1">
              <a:off x="5118100" y="26416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31"/>
            <p:cNvSpPr>
              <a:spLocks noChangeShapeType="1"/>
            </p:cNvSpPr>
            <p:nvPr/>
          </p:nvSpPr>
          <p:spPr bwMode="auto">
            <a:xfrm>
              <a:off x="5346700" y="25146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32"/>
            <p:cNvSpPr>
              <a:spLocks noChangeShapeType="1"/>
            </p:cNvSpPr>
            <p:nvPr/>
          </p:nvSpPr>
          <p:spPr bwMode="auto">
            <a:xfrm flipH="1">
              <a:off x="6184900" y="2514600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33"/>
            <p:cNvSpPr>
              <a:spLocks noChangeShapeType="1"/>
            </p:cNvSpPr>
            <p:nvPr/>
          </p:nvSpPr>
          <p:spPr bwMode="auto">
            <a:xfrm flipH="1">
              <a:off x="5346700" y="41910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" name="Group 34"/>
            <p:cNvGrpSpPr>
              <a:grpSpLocks/>
            </p:cNvGrpSpPr>
            <p:nvPr/>
          </p:nvGrpSpPr>
          <p:grpSpPr bwMode="auto">
            <a:xfrm>
              <a:off x="2730500" y="1981200"/>
              <a:ext cx="685800" cy="685800"/>
              <a:chOff x="992" y="2088"/>
              <a:chExt cx="432" cy="432"/>
            </a:xfrm>
          </p:grpSpPr>
          <p:sp>
            <p:nvSpPr>
              <p:cNvPr id="66" name="Oval 3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Text Box 36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63" name="Group 37"/>
            <p:cNvGrpSpPr>
              <a:grpSpLocks/>
            </p:cNvGrpSpPr>
            <p:nvPr/>
          </p:nvGrpSpPr>
          <p:grpSpPr bwMode="auto">
            <a:xfrm>
              <a:off x="4787900" y="1905000"/>
              <a:ext cx="685800" cy="685800"/>
              <a:chOff x="992" y="2088"/>
              <a:chExt cx="432" cy="432"/>
            </a:xfrm>
          </p:grpSpPr>
          <p:sp>
            <p:nvSpPr>
              <p:cNvPr id="64" name="Oval 3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Text Box 39"/>
              <p:cNvSpPr txBox="1">
                <a:spLocks noChangeArrowheads="1"/>
              </p:cNvSpPr>
              <p:nvPr/>
            </p:nvSpPr>
            <p:spPr bwMode="auto">
              <a:xfrm>
                <a:off x="1096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83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DFS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0" y="1905000"/>
            <a:ext cx="6311900" cy="3962400"/>
            <a:chOff x="1219200" y="1905000"/>
            <a:chExt cx="6311900" cy="3962400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H="1">
              <a:off x="3060700" y="26797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219200" y="3517900"/>
              <a:ext cx="685800" cy="685800"/>
              <a:chOff x="992" y="2088"/>
              <a:chExt cx="432" cy="432"/>
            </a:xfrm>
          </p:grpSpPr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1104" y="2160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6832600" y="1905000"/>
              <a:ext cx="685800" cy="685800"/>
              <a:chOff x="992" y="2088"/>
              <a:chExt cx="432" cy="432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651500" y="3530600"/>
              <a:ext cx="685800" cy="685800"/>
              <a:chOff x="992" y="2088"/>
              <a:chExt cx="432" cy="432"/>
            </a:xfrm>
          </p:grpSpPr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1104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e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6845300" y="5105400"/>
              <a:ext cx="685800" cy="685800"/>
              <a:chOff x="992" y="2088"/>
              <a:chExt cx="432" cy="432"/>
            </a:xfrm>
          </p:grpSpPr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h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4787900" y="5181600"/>
              <a:ext cx="685800" cy="685800"/>
              <a:chOff x="992" y="2088"/>
              <a:chExt cx="432" cy="432"/>
            </a:xfrm>
          </p:grpSpPr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g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H="1">
              <a:off x="1765300" y="2514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1676400" y="4178300"/>
              <a:ext cx="1143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289300" y="2590800"/>
              <a:ext cx="16764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4798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2730500" y="5181600"/>
              <a:ext cx="685800" cy="685800"/>
              <a:chOff x="992" y="2088"/>
              <a:chExt cx="432" cy="432"/>
            </a:xfrm>
          </p:grpSpPr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f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H="1">
              <a:off x="5511800" y="55499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34417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54991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H="1">
              <a:off x="7175500" y="2590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 flipH="1">
              <a:off x="5118100" y="26416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5346700" y="25146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H="1">
              <a:off x="6184900" y="2514600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flipH="1">
              <a:off x="5346700" y="41910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2730500" y="1981200"/>
              <a:ext cx="685800" cy="685800"/>
              <a:chOff x="992" y="2088"/>
              <a:chExt cx="432" cy="432"/>
            </a:xfrm>
          </p:grpSpPr>
          <p:sp>
            <p:nvSpPr>
              <p:cNvPr id="28" name="Oval 3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36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5" name="Group 37"/>
            <p:cNvGrpSpPr>
              <a:grpSpLocks/>
            </p:cNvGrpSpPr>
            <p:nvPr/>
          </p:nvGrpSpPr>
          <p:grpSpPr bwMode="auto">
            <a:xfrm>
              <a:off x="4787900" y="1905000"/>
              <a:ext cx="685800" cy="685800"/>
              <a:chOff x="992" y="2088"/>
              <a:chExt cx="432" cy="432"/>
            </a:xfrm>
          </p:grpSpPr>
          <p:sp>
            <p:nvSpPr>
              <p:cNvPr id="26" name="Oval 3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1096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459354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a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0127" y="5682948"/>
            <a:ext cx="86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Stack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8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310535" y="1485780"/>
            <a:ext cx="1834072" cy="788552"/>
            <a:chOff x="310535" y="1485780"/>
            <a:chExt cx="1834072" cy="788552"/>
          </a:xfrm>
        </p:grpSpPr>
        <p:sp>
          <p:nvSpPr>
            <p:cNvPr id="45" name="TextBox 44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4483" y="1905000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Trace back</a:t>
              </a:r>
              <a:endPara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 flipH="1" flipV="1">
              <a:off x="319145" y="2092740"/>
              <a:ext cx="461340" cy="5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2255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DFS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0" y="1905000"/>
            <a:ext cx="6311900" cy="3962400"/>
            <a:chOff x="1219200" y="1905000"/>
            <a:chExt cx="6311900" cy="3962400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H="1">
              <a:off x="3060700" y="26797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219200" y="3517900"/>
              <a:ext cx="685800" cy="685800"/>
              <a:chOff x="992" y="2088"/>
              <a:chExt cx="432" cy="432"/>
            </a:xfrm>
          </p:grpSpPr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1104" y="2160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d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6832600" y="1905000"/>
              <a:ext cx="685800" cy="685800"/>
              <a:chOff x="992" y="2088"/>
              <a:chExt cx="432" cy="432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c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651500" y="3530600"/>
              <a:ext cx="685800" cy="685800"/>
              <a:chOff x="992" y="2088"/>
              <a:chExt cx="432" cy="432"/>
            </a:xfrm>
          </p:grpSpPr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1104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e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6845300" y="5105400"/>
              <a:ext cx="685800" cy="685800"/>
              <a:chOff x="992" y="2088"/>
              <a:chExt cx="432" cy="432"/>
            </a:xfrm>
          </p:grpSpPr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h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4787900" y="5181600"/>
              <a:ext cx="685800" cy="685800"/>
              <a:chOff x="992" y="2088"/>
              <a:chExt cx="432" cy="432"/>
            </a:xfrm>
          </p:grpSpPr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g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H="1">
              <a:off x="1765300" y="25146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1676400" y="4178300"/>
              <a:ext cx="1143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289300" y="2590800"/>
              <a:ext cx="167640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479800" y="5562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2730500" y="5181600"/>
              <a:ext cx="685800" cy="685800"/>
              <a:chOff x="992" y="2088"/>
              <a:chExt cx="432" cy="432"/>
            </a:xfrm>
          </p:grpSpPr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1104" y="2184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f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H="1">
              <a:off x="5511800" y="55499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34417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5499100" y="2286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H="1">
              <a:off x="7175500" y="2590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 flipH="1">
              <a:off x="5118100" y="26416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5346700" y="25146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H="1">
              <a:off x="6184900" y="2514600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flipH="1">
              <a:off x="5346700" y="4191000"/>
              <a:ext cx="533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2730500" y="1981200"/>
              <a:ext cx="685800" cy="685800"/>
              <a:chOff x="992" y="2088"/>
              <a:chExt cx="432" cy="432"/>
            </a:xfrm>
          </p:grpSpPr>
          <p:sp>
            <p:nvSpPr>
              <p:cNvPr id="28" name="Oval 35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36"/>
              <p:cNvSpPr txBox="1">
                <a:spLocks noChangeArrowheads="1"/>
              </p:cNvSpPr>
              <p:nvPr/>
            </p:nvSpPr>
            <p:spPr bwMode="auto">
              <a:xfrm>
                <a:off x="1104" y="219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5" name="Group 37"/>
            <p:cNvGrpSpPr>
              <a:grpSpLocks/>
            </p:cNvGrpSpPr>
            <p:nvPr/>
          </p:nvGrpSpPr>
          <p:grpSpPr bwMode="auto">
            <a:xfrm>
              <a:off x="4787900" y="1905000"/>
              <a:ext cx="685800" cy="685800"/>
              <a:chOff x="992" y="2088"/>
              <a:chExt cx="432" cy="432"/>
            </a:xfrm>
          </p:grpSpPr>
          <p:sp>
            <p:nvSpPr>
              <p:cNvPr id="26" name="Oval 38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1096" y="21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98087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 b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50127" y="5682948"/>
            <a:ext cx="86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Stack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0535" y="1485780"/>
            <a:ext cx="1834072" cy="788552"/>
            <a:chOff x="310535" y="1485780"/>
            <a:chExt cx="1834072" cy="788552"/>
          </a:xfrm>
        </p:grpSpPr>
        <p:sp>
          <p:nvSpPr>
            <p:cNvPr id="45" name="TextBox 44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4483" y="1905000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Trace back</a:t>
              </a:r>
              <a:endPara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 flipH="1" flipV="1">
              <a:off x="319145" y="2092740"/>
              <a:ext cx="461340" cy="5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Line 40"/>
          <p:cNvSpPr>
            <a:spLocks noChangeShapeType="1"/>
          </p:cNvSpPr>
          <p:nvPr/>
        </p:nvSpPr>
        <p:spPr bwMode="auto">
          <a:xfrm flipH="1" flipV="1">
            <a:off x="4139886" y="2116930"/>
            <a:ext cx="0" cy="35201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63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824</Words>
  <Application>Microsoft Macintosh PowerPoint</Application>
  <PresentationFormat>On-screen Show (4:3)</PresentationFormat>
  <Paragraphs>412</Paragraphs>
  <Slides>33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Graph Algorithm_1</vt:lpstr>
      <vt:lpstr>Representation of Graph</vt:lpstr>
      <vt:lpstr>Representation of Graph (cont.)</vt:lpstr>
      <vt:lpstr>Representation of Graph (cont.)</vt:lpstr>
      <vt:lpstr>Attributes of Graph</vt:lpstr>
      <vt:lpstr>Depth-First Search</vt:lpstr>
      <vt:lpstr>Example: Depth-First Search</vt:lpstr>
      <vt:lpstr>Example: DFS (cont.)</vt:lpstr>
      <vt:lpstr>Example: DFS (cont.)</vt:lpstr>
      <vt:lpstr>Example: DFS (cont.)</vt:lpstr>
      <vt:lpstr>Example: DFS (cont.)</vt:lpstr>
      <vt:lpstr>Example: DFS (cont.)</vt:lpstr>
      <vt:lpstr>Example: DFS (cont.)</vt:lpstr>
      <vt:lpstr>Example: DFS (cont.)</vt:lpstr>
      <vt:lpstr>Example: DFS (cont.)</vt:lpstr>
      <vt:lpstr>Example: DFS (cont.)</vt:lpstr>
      <vt:lpstr>Example: DFS (cont.)</vt:lpstr>
      <vt:lpstr>Example: DFS (cont.)</vt:lpstr>
      <vt:lpstr>Example: DFS (cont.)</vt:lpstr>
      <vt:lpstr>Example: DFS (cont.)</vt:lpstr>
      <vt:lpstr>Example: DFS (cont.)</vt:lpstr>
      <vt:lpstr>Example: DFS (cont.)</vt:lpstr>
      <vt:lpstr>Example: DFS (cont.)</vt:lpstr>
      <vt:lpstr>Example: DFS (cont.)</vt:lpstr>
      <vt:lpstr>Example: DFS (cont.)</vt:lpstr>
      <vt:lpstr>Example: DFS (cont.)</vt:lpstr>
      <vt:lpstr>Example: DFS (cont.)</vt:lpstr>
      <vt:lpstr>Example: DFS (cont.)</vt:lpstr>
      <vt:lpstr>Example: DFS (cont.)</vt:lpstr>
      <vt:lpstr>Example: DFS (cont.)</vt:lpstr>
      <vt:lpstr>Properties of DFS</vt:lpstr>
      <vt:lpstr>Running Time of DFS</vt:lpstr>
      <vt:lpstr>Exercise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Li</dc:creator>
  <cp:lastModifiedBy>Wei Li</cp:lastModifiedBy>
  <cp:revision>224</cp:revision>
  <dcterms:created xsi:type="dcterms:W3CDTF">2016-08-15T16:38:04Z</dcterms:created>
  <dcterms:modified xsi:type="dcterms:W3CDTF">2017-10-12T18:29:38Z</dcterms:modified>
</cp:coreProperties>
</file>