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C43"/>
    <a:srgbClr val="223129"/>
    <a:srgbClr val="4F4B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4"/>
    <p:restoredTop sz="94674"/>
  </p:normalViewPr>
  <p:slideViewPr>
    <p:cSldViewPr snapToGrid="0" snapToObjects="1">
      <p:cViewPr varScale="1">
        <p:scale>
          <a:sx n="255" d="100"/>
          <a:sy n="255" d="100"/>
        </p:scale>
        <p:origin x="12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D21D7-76C2-2F45-91F8-603F88B26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3B60FC-28F0-3247-8562-606717AF0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BB10C-074C-6D43-8EDE-514F84371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A3F-9630-0C4D-A3B1-DC813D0CD8F7}" type="datetimeFigureOut">
              <a:rPr kumimoji="1" lang="ko-Kore-KR" altLang="en-US" smtClean="0"/>
              <a:t>2022. 10. 3.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B2B4D7-4A1E-F64B-BDAC-AA3FB629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2D1C1-6593-0B4C-AD83-ED25989D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3394-D7EC-6342-9814-E8F321591F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55325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90F24-BC14-B24F-9C20-36C482547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D8AFC0-0734-9944-A154-5387E7676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622EB8-5B24-E445-8992-CAE57298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A3F-9630-0C4D-A3B1-DC813D0CD8F7}" type="datetimeFigureOut">
              <a:rPr kumimoji="1" lang="ko-Kore-KR" altLang="en-US" smtClean="0"/>
              <a:t>2022. 10. 3.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312751-B356-424C-80E9-5F868964D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F02F3D-6FA4-204E-8BDB-0474D9AA9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3394-D7EC-6342-9814-E8F321591F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215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F86ADA-336E-FF46-A0A1-07EAE9FBD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97296E-B2FA-EC4E-B5A8-AC694AE6D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FF0413-979C-9B45-B2C9-9732878F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A3F-9630-0C4D-A3B1-DC813D0CD8F7}" type="datetimeFigureOut">
              <a:rPr kumimoji="1" lang="ko-Kore-KR" altLang="en-US" smtClean="0"/>
              <a:t>2022. 10. 3.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5C90A3-860C-6041-B272-5DC60D04F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D77C9-25EA-2440-A525-92271242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3394-D7EC-6342-9814-E8F321591F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4437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391B9-AE7F-664C-9FF7-2B0563178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42A069-C5E1-5B40-A66B-F21E8CB59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A85CB1-6BC0-2B49-AAAE-FD7E455BC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A3F-9630-0C4D-A3B1-DC813D0CD8F7}" type="datetimeFigureOut">
              <a:rPr kumimoji="1" lang="ko-Kore-KR" altLang="en-US" smtClean="0"/>
              <a:t>2022. 10. 3.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3B44D0-EEBE-2546-8F8C-BDD533335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06380A-6EB6-7E40-B053-26CE50599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3394-D7EC-6342-9814-E8F321591F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8313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A4D4A-0FFE-AB42-A143-AD1C0A2CC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28CDD9-C878-D44F-937A-9AAD63D45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91C41A-33BD-F34C-A007-041106661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A3F-9630-0C4D-A3B1-DC813D0CD8F7}" type="datetimeFigureOut">
              <a:rPr kumimoji="1" lang="ko-Kore-KR" altLang="en-US" smtClean="0"/>
              <a:t>2022. 10. 3.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E1A6A9-47BC-4B43-9FAA-1C158EA60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46077C-7CAC-2D41-9467-94AF99C51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3394-D7EC-6342-9814-E8F321591F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933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B9EF9-D35E-F848-B64B-F445EE04A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111ADE-01A2-6947-A67D-6E1B62C93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DF10B4-C790-DC4E-AAA2-FF5495336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6F5EBD-FC29-2348-ACF4-651B6D688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A3F-9630-0C4D-A3B1-DC813D0CD8F7}" type="datetimeFigureOut">
              <a:rPr kumimoji="1" lang="ko-Kore-KR" altLang="en-US" smtClean="0"/>
              <a:t>2022. 10. 3.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B72248-8338-8F4D-A09C-FC298A4E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811FF1-E504-CB49-9A2E-65C018370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3394-D7EC-6342-9814-E8F321591F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018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A324C-5FC1-454A-B979-FAE3DDFDE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5B3AD-A1A2-EC4C-A2AA-7F8F06630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9CD93A-A892-904C-BAC4-5782E8971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F50403-11D6-A945-A627-1CDA4F89E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855461-DC0F-1E48-A9D5-13EEE8B26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D3CC0B-5D0E-AB48-B082-1F4524BD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A3F-9630-0C4D-A3B1-DC813D0CD8F7}" type="datetimeFigureOut">
              <a:rPr kumimoji="1" lang="ko-Kore-KR" altLang="en-US" smtClean="0"/>
              <a:t>2022. 10. 3.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050150-97CC-C446-800E-25B67201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EC8105-8745-B34E-9888-45CBB99E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3394-D7EC-6342-9814-E8F321591F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969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8DA24-8A0B-4D47-A2A2-278E14F8C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23D436-D119-4247-B1BA-430239E9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A3F-9630-0C4D-A3B1-DC813D0CD8F7}" type="datetimeFigureOut">
              <a:rPr kumimoji="1" lang="ko-Kore-KR" altLang="en-US" smtClean="0"/>
              <a:t>2022. 10. 3.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0CEBD6-EBD6-D847-B92C-E2BC201E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1DD2F4-DC29-184E-B292-61400831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3394-D7EC-6342-9814-E8F321591F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116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C7B59C-B77F-FE41-92E4-BBB107069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A3F-9630-0C4D-A3B1-DC813D0CD8F7}" type="datetimeFigureOut">
              <a:rPr kumimoji="1" lang="ko-Kore-KR" altLang="en-US" smtClean="0"/>
              <a:t>2022. 10. 3.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B1DDB8-FA06-EB40-95B9-AAB8D7C7C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C2F52F-E003-724C-8DAD-2F24BE2A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3394-D7EC-6342-9814-E8F321591F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5420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4FD81-8B94-744D-A5D7-4BE0BC694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DF48EF-7787-AA45-A9D4-FC7BF5C4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1C3CA7-FA55-2449-96D1-3D37DF6B0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BCD236-22FD-5F46-8E62-CF2007448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A3F-9630-0C4D-A3B1-DC813D0CD8F7}" type="datetimeFigureOut">
              <a:rPr kumimoji="1" lang="ko-Kore-KR" altLang="en-US" smtClean="0"/>
              <a:t>2022. 10. 3.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AC288-A6F4-7044-AD1D-0495D38DF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6F8C6F-D714-784C-95EE-C5C3235F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3394-D7EC-6342-9814-E8F321591F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3273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7C6C5C-9057-F647-BB62-E2A8BFF3B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A1BD5D-5E85-4E41-A4EC-88842D3E6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C3735E-0BD6-2F47-A0CF-BEC254F86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961DB-5071-C64D-A1FE-F6A5553DC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A3F-9630-0C4D-A3B1-DC813D0CD8F7}" type="datetimeFigureOut">
              <a:rPr kumimoji="1" lang="ko-Kore-KR" altLang="en-US" smtClean="0"/>
              <a:t>2022. 10. 3.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4B7CD9-7333-A741-8AC2-40A55189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06A90B-2601-354B-AD88-C02F2C0F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3394-D7EC-6342-9814-E8F321591F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995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25D7B3-4416-CF42-8B90-632D9847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156EA0-85C7-E346-980B-03038DE75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0DFDB2-EFC4-1E4E-8D54-400050F3F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4BA3F-9630-0C4D-A3B1-DC813D0CD8F7}" type="datetimeFigureOut">
              <a:rPr kumimoji="1" lang="ko-Kore-KR" altLang="en-US" smtClean="0"/>
              <a:t>2022. 10. 3.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9C8A79-9D0C-4C4E-97F6-E16B0203F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AD1FA9-6F55-A140-86A8-949D178B3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E3394-D7EC-6342-9814-E8F321591F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581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A332E0-BB2A-7848-8729-38107E16BEF4}"/>
              </a:ext>
            </a:extLst>
          </p:cNvPr>
          <p:cNvSpPr/>
          <p:nvPr/>
        </p:nvSpPr>
        <p:spPr>
          <a:xfrm>
            <a:off x="3009256" y="645160"/>
            <a:ext cx="5184000" cy="5184000"/>
          </a:xfrm>
          <a:prstGeom prst="rect">
            <a:avLst/>
          </a:prstGeom>
          <a:solidFill>
            <a:srgbClr val="414C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8845E8-BBDA-474E-91AE-CCD2A09A630A}"/>
              </a:ext>
            </a:extLst>
          </p:cNvPr>
          <p:cNvSpPr txBox="1"/>
          <p:nvPr/>
        </p:nvSpPr>
        <p:spPr>
          <a:xfrm>
            <a:off x="4327250" y="3938574"/>
            <a:ext cx="2862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5400" b="1" dirty="0">
                <a:solidFill>
                  <a:schemeClr val="bg1"/>
                </a:solidFill>
                <a:latin typeface="Herculanum" panose="02000505000000020004" pitchFamily="2" charset="0"/>
                <a:ea typeface="Baoli SC" panose="02010600040101010101" pitchFamily="2" charset="-122"/>
                <a:cs typeface="Arial Black" panose="020B0604020202020204" pitchFamily="34" charset="0"/>
              </a:rPr>
              <a:t>JAY LAB</a:t>
            </a:r>
            <a:endParaRPr kumimoji="1" lang="ko-Kore-KR" altLang="en-US" sz="5400" b="1" dirty="0">
              <a:solidFill>
                <a:schemeClr val="bg1"/>
              </a:solidFill>
              <a:latin typeface="Herculanum" panose="02000505000000020004" pitchFamily="2" charset="0"/>
              <a:ea typeface="D2Coding" panose="020B0609020101020101" pitchFamily="49" charset="-127"/>
              <a:cs typeface="Arial Black" panose="020B0604020202020204" pitchFamily="34" charset="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18856FD-6B98-EA46-88B6-5489D052A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902" y="1055410"/>
            <a:ext cx="3577108" cy="334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2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A332E0-BB2A-7848-8729-38107E16BEF4}"/>
              </a:ext>
            </a:extLst>
          </p:cNvPr>
          <p:cNvSpPr/>
          <p:nvPr/>
        </p:nvSpPr>
        <p:spPr>
          <a:xfrm>
            <a:off x="3009256" y="645160"/>
            <a:ext cx="5184000" cy="5184000"/>
          </a:xfrm>
          <a:prstGeom prst="rect">
            <a:avLst/>
          </a:prstGeom>
          <a:solidFill>
            <a:srgbClr val="414C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8845E8-BBDA-474E-91AE-CCD2A09A630A}"/>
              </a:ext>
            </a:extLst>
          </p:cNvPr>
          <p:cNvSpPr txBox="1"/>
          <p:nvPr/>
        </p:nvSpPr>
        <p:spPr>
          <a:xfrm>
            <a:off x="4327250" y="3938574"/>
            <a:ext cx="2862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5400" b="1" dirty="0">
                <a:solidFill>
                  <a:schemeClr val="bg1"/>
                </a:solidFill>
                <a:latin typeface="Herculanum" panose="02000505000000020004" pitchFamily="2" charset="0"/>
                <a:ea typeface="Baoli SC" panose="02010600040101010101" pitchFamily="2" charset="-122"/>
                <a:cs typeface="Arial Black" panose="020B0604020202020204" pitchFamily="34" charset="0"/>
              </a:rPr>
              <a:t>JAY LAB</a:t>
            </a:r>
            <a:endParaRPr kumimoji="1" lang="ko-Kore-KR" altLang="en-US" sz="5400" b="1" dirty="0">
              <a:solidFill>
                <a:schemeClr val="bg1"/>
              </a:solidFill>
              <a:latin typeface="Herculanum" panose="02000505000000020004" pitchFamily="2" charset="0"/>
              <a:ea typeface="D2Coding" panose="020B0609020101020101" pitchFamily="49" charset="-127"/>
              <a:cs typeface="Arial Black" panose="020B0604020202020204" pitchFamily="34" charset="0"/>
            </a:endParaRPr>
          </a:p>
        </p:txBody>
      </p:sp>
      <p:pic>
        <p:nvPicPr>
          <p:cNvPr id="4" name="그림 3" descr="텍스트, 실루엣이(가) 표시된 사진&#10;&#10;자동 생성된 설명">
            <a:extLst>
              <a:ext uri="{FF2B5EF4-FFF2-40B4-BE49-F238E27FC236}">
                <a16:creationId xmlns:a16="http://schemas.microsoft.com/office/drawing/2014/main" id="{76DE82C4-03BB-BF42-BEBA-3D93CCD68C5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2753215" y="914400"/>
            <a:ext cx="5541344" cy="415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86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A332E0-BB2A-7848-8729-38107E16BEF4}"/>
              </a:ext>
            </a:extLst>
          </p:cNvPr>
          <p:cNvSpPr/>
          <p:nvPr/>
        </p:nvSpPr>
        <p:spPr>
          <a:xfrm>
            <a:off x="3009256" y="645160"/>
            <a:ext cx="5184000" cy="5184000"/>
          </a:xfrm>
          <a:prstGeom prst="rect">
            <a:avLst/>
          </a:prstGeom>
          <a:solidFill>
            <a:srgbClr val="414C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8845E8-BBDA-474E-91AE-CCD2A09A630A}"/>
              </a:ext>
            </a:extLst>
          </p:cNvPr>
          <p:cNvSpPr txBox="1"/>
          <p:nvPr/>
        </p:nvSpPr>
        <p:spPr>
          <a:xfrm>
            <a:off x="4327250" y="3938574"/>
            <a:ext cx="2862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5400" b="1" dirty="0">
                <a:solidFill>
                  <a:schemeClr val="bg1"/>
                </a:solidFill>
                <a:latin typeface="Herculanum" panose="02000505000000020004" pitchFamily="2" charset="0"/>
                <a:ea typeface="Baoli SC" panose="02010600040101010101" pitchFamily="2" charset="-122"/>
                <a:cs typeface="Arial Black" panose="020B0604020202020204" pitchFamily="34" charset="0"/>
              </a:rPr>
              <a:t>JAY LAB</a:t>
            </a:r>
            <a:endParaRPr kumimoji="1" lang="ko-Kore-KR" altLang="en-US" sz="5400" b="1" dirty="0">
              <a:solidFill>
                <a:schemeClr val="bg1"/>
              </a:solidFill>
              <a:latin typeface="Herculanum" panose="02000505000000020004" pitchFamily="2" charset="0"/>
              <a:ea typeface="D2Coding" panose="020B0609020101020101" pitchFamily="49" charset="-127"/>
              <a:cs typeface="Arial Black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39ADC9-F3A0-944E-9D11-BFBCBD0D2FD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17309" y="1533739"/>
            <a:ext cx="3214442" cy="259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54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A332E0-BB2A-7848-8729-38107E16BEF4}"/>
              </a:ext>
            </a:extLst>
          </p:cNvPr>
          <p:cNvSpPr/>
          <p:nvPr/>
        </p:nvSpPr>
        <p:spPr>
          <a:xfrm>
            <a:off x="3009256" y="645160"/>
            <a:ext cx="5184000" cy="5184000"/>
          </a:xfrm>
          <a:prstGeom prst="rect">
            <a:avLst/>
          </a:prstGeom>
          <a:solidFill>
            <a:srgbClr val="414C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8845E8-BBDA-474E-91AE-CCD2A09A630A}"/>
              </a:ext>
            </a:extLst>
          </p:cNvPr>
          <p:cNvSpPr txBox="1"/>
          <p:nvPr/>
        </p:nvSpPr>
        <p:spPr>
          <a:xfrm>
            <a:off x="4155995" y="3553827"/>
            <a:ext cx="3134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5400" b="1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Arial Black" panose="020B0604020202020204" pitchFamily="34" charset="0"/>
              </a:rPr>
              <a:t>JAY LAB</a:t>
            </a:r>
            <a:endParaRPr kumimoji="1" lang="ko-Kore-KR" altLang="en-US" sz="5400" b="1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cs typeface="Arial Black" panose="020B0604020202020204" pitchFamily="34" charset="0"/>
            </a:endParaRPr>
          </a:p>
        </p:txBody>
      </p:sp>
      <p:pic>
        <p:nvPicPr>
          <p:cNvPr id="4" name="그림 3" descr="밤하늘이(가) 표시된 사진&#10;&#10;자동 생성된 설명">
            <a:extLst>
              <a:ext uri="{FF2B5EF4-FFF2-40B4-BE49-F238E27FC236}">
                <a16:creationId xmlns:a16="http://schemas.microsoft.com/office/drawing/2014/main" id="{DD22DAFA-0501-A442-A08F-07DEBAB4CEF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11837" y="1615712"/>
            <a:ext cx="3378838" cy="203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23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A332E0-BB2A-7848-8729-38107E16BEF4}"/>
              </a:ext>
            </a:extLst>
          </p:cNvPr>
          <p:cNvSpPr/>
          <p:nvPr/>
        </p:nvSpPr>
        <p:spPr>
          <a:xfrm>
            <a:off x="3009256" y="645160"/>
            <a:ext cx="5184000" cy="5184000"/>
          </a:xfrm>
          <a:prstGeom prst="rect">
            <a:avLst/>
          </a:prstGeom>
          <a:solidFill>
            <a:srgbClr val="414C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8845E8-BBDA-474E-91AE-CCD2A09A630A}"/>
              </a:ext>
            </a:extLst>
          </p:cNvPr>
          <p:cNvSpPr txBox="1"/>
          <p:nvPr/>
        </p:nvSpPr>
        <p:spPr>
          <a:xfrm>
            <a:off x="4327250" y="3938574"/>
            <a:ext cx="2862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5400" b="1" dirty="0">
                <a:solidFill>
                  <a:schemeClr val="bg1"/>
                </a:solidFill>
                <a:latin typeface="Herculanum" panose="02000505000000020004" pitchFamily="2" charset="0"/>
                <a:ea typeface="Baoli SC" panose="02010600040101010101" pitchFamily="2" charset="-122"/>
                <a:cs typeface="Arial Black" panose="020B0604020202020204" pitchFamily="34" charset="0"/>
              </a:rPr>
              <a:t>JAY LAB</a:t>
            </a:r>
            <a:endParaRPr kumimoji="1" lang="ko-Kore-KR" altLang="en-US" sz="5400" b="1" dirty="0">
              <a:solidFill>
                <a:schemeClr val="bg1"/>
              </a:solidFill>
              <a:latin typeface="Herculanum" panose="02000505000000020004" pitchFamily="2" charset="0"/>
              <a:ea typeface="D2Coding" panose="020B0609020101020101" pitchFamily="49" charset="-127"/>
              <a:cs typeface="Arial Black" panose="020B0604020202020204" pitchFamily="34" charset="0"/>
            </a:endParaRPr>
          </a:p>
        </p:txBody>
      </p:sp>
      <p:pic>
        <p:nvPicPr>
          <p:cNvPr id="4" name="그림 3" descr="텍스트, 밤하늘이(가) 표시된 사진&#10;&#10;자동 생성된 설명">
            <a:extLst>
              <a:ext uri="{FF2B5EF4-FFF2-40B4-BE49-F238E27FC236}">
                <a16:creationId xmlns:a16="http://schemas.microsoft.com/office/drawing/2014/main" id="{AABCD767-1023-D94D-BBCF-D2C7760671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58951" y="1087697"/>
            <a:ext cx="4884610" cy="366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6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A332E0-BB2A-7848-8729-38107E16BEF4}"/>
              </a:ext>
            </a:extLst>
          </p:cNvPr>
          <p:cNvSpPr/>
          <p:nvPr/>
        </p:nvSpPr>
        <p:spPr>
          <a:xfrm>
            <a:off x="3009256" y="645160"/>
            <a:ext cx="5184000" cy="5184000"/>
          </a:xfrm>
          <a:prstGeom prst="rect">
            <a:avLst/>
          </a:prstGeom>
          <a:solidFill>
            <a:srgbClr val="414C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EADA85B-564E-AC47-A840-9F9611DAE07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19944" y="184879"/>
            <a:ext cx="7162800" cy="53721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28845E8-BBDA-474E-91AE-CCD2A09A630A}"/>
              </a:ext>
            </a:extLst>
          </p:cNvPr>
          <p:cNvSpPr txBox="1"/>
          <p:nvPr/>
        </p:nvSpPr>
        <p:spPr>
          <a:xfrm>
            <a:off x="4327249" y="3953564"/>
            <a:ext cx="2862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6000" b="1" dirty="0">
                <a:solidFill>
                  <a:schemeClr val="bg1"/>
                </a:solidFill>
                <a:ea typeface="Dotum" panose="020B0600000101010101" pitchFamily="34" charset="-127"/>
                <a:cs typeface="Arial Black" panose="020B0604020202020204" pitchFamily="34" charset="0"/>
              </a:rPr>
              <a:t>JAY LAB</a:t>
            </a:r>
            <a:endParaRPr kumimoji="1" lang="ko-Kore-KR" altLang="en-US" sz="6000" b="1" dirty="0">
              <a:solidFill>
                <a:schemeClr val="bg1"/>
              </a:solidFill>
              <a:ea typeface="Dotum" panose="020B0600000101010101" pitchFamily="34" charset="-127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954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12</Words>
  <Application>Microsoft Macintosh PowerPoint</Application>
  <PresentationFormat>와이드스크린</PresentationFormat>
  <Paragraphs>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Dotum</vt:lpstr>
      <vt:lpstr>Arial</vt:lpstr>
      <vt:lpstr>Calibri</vt:lpstr>
      <vt:lpstr>Calibri Light</vt:lpstr>
      <vt:lpstr>Herculanum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lasjiny@outlook.com</dc:creator>
  <cp:lastModifiedBy>lasjiny@outlook.com</cp:lastModifiedBy>
  <cp:revision>1</cp:revision>
  <dcterms:created xsi:type="dcterms:W3CDTF">2022-10-03T07:54:55Z</dcterms:created>
  <dcterms:modified xsi:type="dcterms:W3CDTF">2022-10-03T10:06:35Z</dcterms:modified>
</cp:coreProperties>
</file>