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49" r:id="rId5"/>
    <p:sldId id="281" r:id="rId6"/>
    <p:sldId id="348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934596"/>
    <a:srgbClr val="59694B"/>
    <a:srgbClr val="DCDCDC"/>
    <a:srgbClr val="A8C776"/>
    <a:srgbClr val="AEEDED"/>
    <a:srgbClr val="484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05BF9-1C88-4C41-8BF5-E6E147BB7E8D}" v="40" dt="2025-08-22T18:56:06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756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won Seo" userId="f177954c-515c-4cba-8be7-56b3e3be07fd" providerId="ADAL" clId="{1FDD61F2-F6B7-4153-8973-E0B335A78BD7}"/>
    <pc:docChg chg="undo custSel addSld delSld modSld sldOrd">
      <pc:chgData name="Jeongwon Seo" userId="f177954c-515c-4cba-8be7-56b3e3be07fd" providerId="ADAL" clId="{1FDD61F2-F6B7-4153-8973-E0B335A78BD7}" dt="2022-03-06T20:38:50.955" v="799" actId="1035"/>
      <pc:docMkLst>
        <pc:docMk/>
      </pc:docMkLst>
      <pc:sldChg chg="addSp delSp modSp add">
        <pc:chgData name="Jeongwon Seo" userId="f177954c-515c-4cba-8be7-56b3e3be07fd" providerId="ADAL" clId="{1FDD61F2-F6B7-4153-8973-E0B335A78BD7}" dt="2022-03-06T20:38:50.955" v="799" actId="1035"/>
        <pc:sldMkLst>
          <pc:docMk/>
          <pc:sldMk cId="3072205377" sldId="336"/>
        </pc:sldMkLst>
      </pc:sldChg>
    </pc:docChg>
  </pc:docChgLst>
  <pc:docChgLst>
    <pc:chgData name="Jeongwon" userId="f177954c-515c-4cba-8be7-56b3e3be07fd" providerId="ADAL" clId="{F347A1BC-5CF9-4DAB-9E1F-47DA20B4C135}"/>
    <pc:docChg chg="undo custSel modSld">
      <pc:chgData name="Jeongwon" userId="f177954c-515c-4cba-8be7-56b3e3be07fd" providerId="ADAL" clId="{F347A1BC-5CF9-4DAB-9E1F-47DA20B4C135}" dt="2024-04-30T17:35:04.228" v="258" actId="1076"/>
      <pc:docMkLst>
        <pc:docMk/>
      </pc:docMkLst>
      <pc:sldChg chg="addSp delSp modSp mod">
        <pc:chgData name="Jeongwon" userId="f177954c-515c-4cba-8be7-56b3e3be07fd" providerId="ADAL" clId="{F347A1BC-5CF9-4DAB-9E1F-47DA20B4C135}" dt="2024-04-30T17:35:04.228" v="258" actId="1076"/>
        <pc:sldMkLst>
          <pc:docMk/>
          <pc:sldMk cId="3421532563" sldId="265"/>
        </pc:sldMkLst>
      </pc:sldChg>
    </pc:docChg>
  </pc:docChgLst>
  <pc:docChgLst>
    <pc:chgData name="Jeongwon Seo" userId="f177954c-515c-4cba-8be7-56b3e3be07fd" providerId="ADAL" clId="{18FA306E-1054-48CD-A49E-F5D1CF2BD548}"/>
    <pc:docChg chg="custSel addSld modSld">
      <pc:chgData name="Jeongwon Seo" userId="f177954c-515c-4cba-8be7-56b3e3be07fd" providerId="ADAL" clId="{18FA306E-1054-48CD-A49E-F5D1CF2BD548}" dt="2022-05-25T12:32:41.989" v="170" actId="1038"/>
      <pc:docMkLst>
        <pc:docMk/>
      </pc:docMkLst>
      <pc:sldChg chg="modSp mod">
        <pc:chgData name="Jeongwon Seo" userId="f177954c-515c-4cba-8be7-56b3e3be07fd" providerId="ADAL" clId="{18FA306E-1054-48CD-A49E-F5D1CF2BD548}" dt="2022-05-24T23:29:39.885" v="17" actId="1076"/>
        <pc:sldMkLst>
          <pc:docMk/>
          <pc:sldMk cId="442407464" sldId="257"/>
        </pc:sldMkLst>
      </pc:sldChg>
      <pc:sldChg chg="addSp delSp new mod">
        <pc:chgData name="Jeongwon Seo" userId="f177954c-515c-4cba-8be7-56b3e3be07fd" providerId="ADAL" clId="{18FA306E-1054-48CD-A49E-F5D1CF2BD548}" dt="2022-05-10T15:09:46.802" v="11" actId="22"/>
        <pc:sldMkLst>
          <pc:docMk/>
          <pc:sldMk cId="3630126763" sldId="339"/>
        </pc:sldMkLst>
      </pc:sldChg>
      <pc:sldChg chg="new">
        <pc:chgData name="Jeongwon Seo" userId="f177954c-515c-4cba-8be7-56b3e3be07fd" providerId="ADAL" clId="{18FA306E-1054-48CD-A49E-F5D1CF2BD548}" dt="2022-05-10T15:07:50.825" v="2" actId="680"/>
        <pc:sldMkLst>
          <pc:docMk/>
          <pc:sldMk cId="230703193" sldId="340"/>
        </pc:sldMkLst>
      </pc:sldChg>
      <pc:sldChg chg="add">
        <pc:chgData name="Jeongwon Seo" userId="f177954c-515c-4cba-8be7-56b3e3be07fd" providerId="ADAL" clId="{18FA306E-1054-48CD-A49E-F5D1CF2BD548}" dt="2022-05-10T15:07:52.748" v="3"/>
        <pc:sldMkLst>
          <pc:docMk/>
          <pc:sldMk cId="481544689" sldId="341"/>
        </pc:sldMkLst>
      </pc:sldChg>
      <pc:sldChg chg="addSp delSp modSp add mod">
        <pc:chgData name="Jeongwon Seo" userId="f177954c-515c-4cba-8be7-56b3e3be07fd" providerId="ADAL" clId="{18FA306E-1054-48CD-A49E-F5D1CF2BD548}" dt="2022-05-25T02:33:17.501" v="118" actId="20577"/>
        <pc:sldMkLst>
          <pc:docMk/>
          <pc:sldMk cId="3829942210" sldId="342"/>
        </pc:sldMkLst>
      </pc:sldChg>
      <pc:sldChg chg="addSp delSp modSp add mod">
        <pc:chgData name="Jeongwon Seo" userId="f177954c-515c-4cba-8be7-56b3e3be07fd" providerId="ADAL" clId="{18FA306E-1054-48CD-A49E-F5D1CF2BD548}" dt="2022-05-25T12:32:41.989" v="170" actId="1038"/>
        <pc:sldMkLst>
          <pc:docMk/>
          <pc:sldMk cId="4172006471" sldId="343"/>
        </pc:sldMkLst>
      </pc:sldChg>
      <pc:sldChg chg="add">
        <pc:chgData name="Jeongwon Seo" userId="f177954c-515c-4cba-8be7-56b3e3be07fd" providerId="ADAL" clId="{18FA306E-1054-48CD-A49E-F5D1CF2BD548}" dt="2022-05-10T15:07:53.172" v="6"/>
        <pc:sldMkLst>
          <pc:docMk/>
          <pc:sldMk cId="384898588" sldId="344"/>
        </pc:sldMkLst>
      </pc:sldChg>
      <pc:sldChg chg="add">
        <pc:chgData name="Jeongwon Seo" userId="f177954c-515c-4cba-8be7-56b3e3be07fd" providerId="ADAL" clId="{18FA306E-1054-48CD-A49E-F5D1CF2BD548}" dt="2022-05-10T15:07:53.272" v="7"/>
        <pc:sldMkLst>
          <pc:docMk/>
          <pc:sldMk cId="2070670357" sldId="345"/>
        </pc:sldMkLst>
      </pc:sldChg>
      <pc:sldChg chg="add">
        <pc:chgData name="Jeongwon Seo" userId="f177954c-515c-4cba-8be7-56b3e3be07fd" providerId="ADAL" clId="{18FA306E-1054-48CD-A49E-F5D1CF2BD548}" dt="2022-05-10T15:07:53.401" v="8"/>
        <pc:sldMkLst>
          <pc:docMk/>
          <pc:sldMk cId="945675247" sldId="346"/>
        </pc:sldMkLst>
      </pc:sldChg>
      <pc:sldChg chg="add">
        <pc:chgData name="Jeongwon Seo" userId="f177954c-515c-4cba-8be7-56b3e3be07fd" providerId="ADAL" clId="{18FA306E-1054-48CD-A49E-F5D1CF2BD548}" dt="2022-05-10T15:07:53.660" v="9"/>
        <pc:sldMkLst>
          <pc:docMk/>
          <pc:sldMk cId="2568986805" sldId="347"/>
        </pc:sldMkLst>
      </pc:sldChg>
    </pc:docChg>
  </pc:docChgLst>
  <pc:docChgLst>
    <pc:chgData name="Jeongwon Seo" userId="f177954c-515c-4cba-8be7-56b3e3be07fd" providerId="ADAL" clId="{9FDB309C-5DFB-4021-967A-C02BF273A2A1}"/>
    <pc:docChg chg="undo custSel addSld modSld">
      <pc:chgData name="Jeongwon Seo" userId="f177954c-515c-4cba-8be7-56b3e3be07fd" providerId="ADAL" clId="{9FDB309C-5DFB-4021-967A-C02BF273A2A1}" dt="2022-03-28T18:57:15.691" v="166" actId="1076"/>
      <pc:docMkLst>
        <pc:docMk/>
      </pc:docMkLst>
      <pc:sldChg chg="addSp delSp modSp new mod">
        <pc:chgData name="Jeongwon Seo" userId="f177954c-515c-4cba-8be7-56b3e3be07fd" providerId="ADAL" clId="{9FDB309C-5DFB-4021-967A-C02BF273A2A1}" dt="2022-03-28T18:57:15.691" v="166" actId="1076"/>
        <pc:sldMkLst>
          <pc:docMk/>
          <pc:sldMk cId="285346467" sldId="337"/>
        </pc:sldMkLst>
      </pc:sldChg>
      <pc:sldChg chg="addSp delSp modSp new mod">
        <pc:chgData name="Jeongwon Seo" userId="f177954c-515c-4cba-8be7-56b3e3be07fd" providerId="ADAL" clId="{9FDB309C-5DFB-4021-967A-C02BF273A2A1}" dt="2022-03-28T18:56:49.963" v="164" actId="20577"/>
        <pc:sldMkLst>
          <pc:docMk/>
          <pc:sldMk cId="2622638897" sldId="338"/>
        </pc:sldMkLst>
      </pc:sldChg>
    </pc:docChg>
  </pc:docChgLst>
  <pc:docChgLst>
    <pc:chgData name="Jeongwon Seo" userId="f177954c-515c-4cba-8be7-56b3e3be07fd" providerId="ADAL" clId="{B5CBC5C7-97A6-4EEF-82CD-E0243C0DA29A}"/>
    <pc:docChg chg="custSel modSld">
      <pc:chgData name="Jeongwon Seo" userId="f177954c-515c-4cba-8be7-56b3e3be07fd" providerId="ADAL" clId="{B5CBC5C7-97A6-4EEF-82CD-E0243C0DA29A}" dt="2022-06-01T00:01:17.893" v="26" actId="404"/>
      <pc:docMkLst>
        <pc:docMk/>
      </pc:docMkLst>
      <pc:sldChg chg="addSp modSp">
        <pc:chgData name="Jeongwon Seo" userId="f177954c-515c-4cba-8be7-56b3e3be07fd" providerId="ADAL" clId="{B5CBC5C7-97A6-4EEF-82CD-E0243C0DA29A}" dt="2022-06-01T00:01:17.893" v="26" actId="404"/>
        <pc:sldMkLst>
          <pc:docMk/>
          <pc:sldMk cId="3421532563" sldId="265"/>
        </pc:sldMkLst>
      </pc:sldChg>
      <pc:sldChg chg="delSp modSp">
        <pc:chgData name="Jeongwon Seo" userId="f177954c-515c-4cba-8be7-56b3e3be07fd" providerId="ADAL" clId="{B5CBC5C7-97A6-4EEF-82CD-E0243C0DA29A}" dt="2022-05-26T19:36:04.355" v="22" actId="1076"/>
        <pc:sldMkLst>
          <pc:docMk/>
          <pc:sldMk cId="2374629812" sldId="335"/>
        </pc:sldMkLst>
      </pc:sldChg>
    </pc:docChg>
  </pc:docChgLst>
  <pc:docChgLst>
    <pc:chgData name="Seo, Jeongwon" userId="4d5eb0fe-a342-43b4-b64b-52c74d85af6b" providerId="ADAL" clId="{A3E05BF9-1C88-4C41-8BF5-E6E147BB7E8D}"/>
    <pc:docChg chg="custSel addSld delSld modSld sldOrd">
      <pc:chgData name="Seo, Jeongwon" userId="4d5eb0fe-a342-43b4-b64b-52c74d85af6b" providerId="ADAL" clId="{A3E05BF9-1C88-4C41-8BF5-E6E147BB7E8D}" dt="2025-08-22T18:57:17.495" v="311" actId="47"/>
      <pc:docMkLst>
        <pc:docMk/>
      </pc:docMkLst>
      <pc:sldChg chg="add del">
        <pc:chgData name="Seo, Jeongwon" userId="4d5eb0fe-a342-43b4-b64b-52c74d85af6b" providerId="ADAL" clId="{A3E05BF9-1C88-4C41-8BF5-E6E147BB7E8D}" dt="2025-08-22T18:55:37.508" v="279" actId="47"/>
        <pc:sldMkLst>
          <pc:docMk/>
          <pc:sldMk cId="81888517" sldId="256"/>
        </pc:sldMkLst>
      </pc:sldChg>
      <pc:sldChg chg="del">
        <pc:chgData name="Seo, Jeongwon" userId="4d5eb0fe-a342-43b4-b64b-52c74d85af6b" providerId="ADAL" clId="{A3E05BF9-1C88-4C41-8BF5-E6E147BB7E8D}" dt="2025-08-22T16:00:11.118" v="0" actId="47"/>
        <pc:sldMkLst>
          <pc:docMk/>
          <pc:sldMk cId="1139658404" sldId="256"/>
        </pc:sldMkLst>
      </pc:sldChg>
      <pc:sldChg chg="del">
        <pc:chgData name="Seo, Jeongwon" userId="4d5eb0fe-a342-43b4-b64b-52c74d85af6b" providerId="ADAL" clId="{A3E05BF9-1C88-4C41-8BF5-E6E147BB7E8D}" dt="2025-08-22T16:00:11.118" v="0" actId="47"/>
        <pc:sldMkLst>
          <pc:docMk/>
          <pc:sldMk cId="442407464" sldId="257"/>
        </pc:sldMkLst>
      </pc:sldChg>
      <pc:sldChg chg="addSp delSp modSp del mod">
        <pc:chgData name="Seo, Jeongwon" userId="4d5eb0fe-a342-43b4-b64b-52c74d85af6b" providerId="ADAL" clId="{A3E05BF9-1C88-4C41-8BF5-E6E147BB7E8D}" dt="2025-08-22T16:15:41.171" v="206" actId="47"/>
        <pc:sldMkLst>
          <pc:docMk/>
          <pc:sldMk cId="1460277683" sldId="259"/>
        </pc:sldMkLst>
        <pc:spChg chg="add del mod">
          <ac:chgData name="Seo, Jeongwon" userId="4d5eb0fe-a342-43b4-b64b-52c74d85af6b" providerId="ADAL" clId="{A3E05BF9-1C88-4C41-8BF5-E6E147BB7E8D}" dt="2025-08-22T16:04:52.871" v="12" actId="478"/>
          <ac:spMkLst>
            <pc:docMk/>
            <pc:sldMk cId="1460277683" sldId="259"/>
            <ac:spMk id="2" creationId="{3079E4DC-7178-6944-5CC3-6E8FD72A36A1}"/>
          </ac:spMkLst>
        </pc:spChg>
        <pc:spChg chg="add del mod">
          <ac:chgData name="Seo, Jeongwon" userId="4d5eb0fe-a342-43b4-b64b-52c74d85af6b" providerId="ADAL" clId="{A3E05BF9-1C88-4C41-8BF5-E6E147BB7E8D}" dt="2025-08-22T16:04:52.871" v="12" actId="478"/>
          <ac:spMkLst>
            <pc:docMk/>
            <pc:sldMk cId="1460277683" sldId="259"/>
            <ac:spMk id="3" creationId="{D3E9E6A5-5F2D-B4C8-C273-131DEB8F1863}"/>
          </ac:spMkLst>
        </pc:spChg>
        <pc:spChg chg="add del mod">
          <ac:chgData name="Seo, Jeongwon" userId="4d5eb0fe-a342-43b4-b64b-52c74d85af6b" providerId="ADAL" clId="{A3E05BF9-1C88-4C41-8BF5-E6E147BB7E8D}" dt="2025-08-22T16:04:52.871" v="12" actId="478"/>
          <ac:spMkLst>
            <pc:docMk/>
            <pc:sldMk cId="1460277683" sldId="259"/>
            <ac:spMk id="6" creationId="{A94898FC-760B-E08A-C23A-FCD79B702815}"/>
          </ac:spMkLst>
        </pc:spChg>
        <pc:spChg chg="add del mod">
          <ac:chgData name="Seo, Jeongwon" userId="4d5eb0fe-a342-43b4-b64b-52c74d85af6b" providerId="ADAL" clId="{A3E05BF9-1C88-4C41-8BF5-E6E147BB7E8D}" dt="2025-08-22T16:04:52.871" v="12" actId="478"/>
          <ac:spMkLst>
            <pc:docMk/>
            <pc:sldMk cId="1460277683" sldId="259"/>
            <ac:spMk id="9" creationId="{1D3CDC6C-AA8D-ECAD-A73A-CCBD25286BD3}"/>
          </ac:spMkLst>
        </pc:spChg>
        <pc:spChg chg="add del mod">
          <ac:chgData name="Seo, Jeongwon" userId="4d5eb0fe-a342-43b4-b64b-52c74d85af6b" providerId="ADAL" clId="{A3E05BF9-1C88-4C41-8BF5-E6E147BB7E8D}" dt="2025-08-22T16:04:52.871" v="12" actId="478"/>
          <ac:spMkLst>
            <pc:docMk/>
            <pc:sldMk cId="1460277683" sldId="259"/>
            <ac:spMk id="12" creationId="{2C4CB334-F4C1-23B1-05AF-933E242D71B2}"/>
          </ac:spMkLst>
        </pc:spChg>
        <pc:spChg chg="add del mod">
          <ac:chgData name="Seo, Jeongwon" userId="4d5eb0fe-a342-43b4-b64b-52c74d85af6b" providerId="ADAL" clId="{A3E05BF9-1C88-4C41-8BF5-E6E147BB7E8D}" dt="2025-08-22T16:04:52.871" v="12" actId="478"/>
          <ac:spMkLst>
            <pc:docMk/>
            <pc:sldMk cId="1460277683" sldId="259"/>
            <ac:spMk id="35" creationId="{1AE7CD39-EF02-9C2E-3101-D0468FA19AB6}"/>
          </ac:spMkLst>
        </pc:spChg>
        <pc:spChg chg="add del mod">
          <ac:chgData name="Seo, Jeongwon" userId="4d5eb0fe-a342-43b4-b64b-52c74d85af6b" providerId="ADAL" clId="{A3E05BF9-1C88-4C41-8BF5-E6E147BB7E8D}" dt="2025-08-22T16:04:52.871" v="12" actId="478"/>
          <ac:spMkLst>
            <pc:docMk/>
            <pc:sldMk cId="1460277683" sldId="259"/>
            <ac:spMk id="46" creationId="{4CF967C7-9FEF-023D-6A1E-8B72EF7DBC00}"/>
          </ac:spMkLst>
        </pc:spChg>
        <pc:spChg chg="add del mod">
          <ac:chgData name="Seo, Jeongwon" userId="4d5eb0fe-a342-43b4-b64b-52c74d85af6b" providerId="ADAL" clId="{A3E05BF9-1C88-4C41-8BF5-E6E147BB7E8D}" dt="2025-08-22T16:04:52.871" v="12" actId="478"/>
          <ac:spMkLst>
            <pc:docMk/>
            <pc:sldMk cId="1460277683" sldId="259"/>
            <ac:spMk id="53" creationId="{720B85CC-64E9-66A6-80AD-226316D57105}"/>
          </ac:spMkLst>
        </pc:spChg>
        <pc:spChg chg="add del mod">
          <ac:chgData name="Seo, Jeongwon" userId="4d5eb0fe-a342-43b4-b64b-52c74d85af6b" providerId="ADAL" clId="{A3E05BF9-1C88-4C41-8BF5-E6E147BB7E8D}" dt="2025-08-22T16:04:52.871" v="12" actId="478"/>
          <ac:spMkLst>
            <pc:docMk/>
            <pc:sldMk cId="1460277683" sldId="259"/>
            <ac:spMk id="54" creationId="{D506986A-7069-8350-BF31-FBB4884069EC}"/>
          </ac:spMkLst>
        </pc:spChg>
        <pc:spChg chg="add del mod">
          <ac:chgData name="Seo, Jeongwon" userId="4d5eb0fe-a342-43b4-b64b-52c74d85af6b" providerId="ADAL" clId="{A3E05BF9-1C88-4C41-8BF5-E6E147BB7E8D}" dt="2025-08-22T16:04:52.871" v="12" actId="478"/>
          <ac:spMkLst>
            <pc:docMk/>
            <pc:sldMk cId="1460277683" sldId="259"/>
            <ac:spMk id="58" creationId="{B88D5DC4-E2AE-0D42-5EA1-15C9E495E546}"/>
          </ac:spMkLst>
        </pc:spChg>
      </pc:sldChg>
      <pc:sldChg chg="del">
        <pc:chgData name="Seo, Jeongwon" userId="4d5eb0fe-a342-43b4-b64b-52c74d85af6b" providerId="ADAL" clId="{A3E05BF9-1C88-4C41-8BF5-E6E147BB7E8D}" dt="2025-08-22T16:00:11.118" v="0" actId="47"/>
        <pc:sldMkLst>
          <pc:docMk/>
          <pc:sldMk cId="2345612038" sldId="260"/>
        </pc:sldMkLst>
      </pc:sldChg>
      <pc:sldChg chg="del">
        <pc:chgData name="Seo, Jeongwon" userId="4d5eb0fe-a342-43b4-b64b-52c74d85af6b" providerId="ADAL" clId="{A3E05BF9-1C88-4C41-8BF5-E6E147BB7E8D}" dt="2025-08-22T16:15:54.609" v="208" actId="47"/>
        <pc:sldMkLst>
          <pc:docMk/>
          <pc:sldMk cId="2204246358" sldId="264"/>
        </pc:sldMkLst>
      </pc:sldChg>
      <pc:sldChg chg="del">
        <pc:chgData name="Seo, Jeongwon" userId="4d5eb0fe-a342-43b4-b64b-52c74d85af6b" providerId="ADAL" clId="{A3E05BF9-1C88-4C41-8BF5-E6E147BB7E8D}" dt="2025-08-22T16:15:44.548" v="207" actId="47"/>
        <pc:sldMkLst>
          <pc:docMk/>
          <pc:sldMk cId="3421532563" sldId="265"/>
        </pc:sldMkLst>
      </pc:sldChg>
      <pc:sldChg chg="add del">
        <pc:chgData name="Seo, Jeongwon" userId="4d5eb0fe-a342-43b4-b64b-52c74d85af6b" providerId="ADAL" clId="{A3E05BF9-1C88-4C41-8BF5-E6E147BB7E8D}" dt="2025-08-22T16:15:41.171" v="206" actId="47"/>
        <pc:sldMkLst>
          <pc:docMk/>
          <pc:sldMk cId="1399683470" sldId="266"/>
        </pc:sldMkLst>
      </pc:sldChg>
      <pc:sldChg chg="del">
        <pc:chgData name="Seo, Jeongwon" userId="4d5eb0fe-a342-43b4-b64b-52c74d85af6b" providerId="ADAL" clId="{A3E05BF9-1C88-4C41-8BF5-E6E147BB7E8D}" dt="2025-08-22T16:00:11.118" v="0" actId="47"/>
        <pc:sldMkLst>
          <pc:docMk/>
          <pc:sldMk cId="1875178098" sldId="266"/>
        </pc:sldMkLst>
      </pc:sldChg>
      <pc:sldChg chg="del">
        <pc:chgData name="Seo, Jeongwon" userId="4d5eb0fe-a342-43b4-b64b-52c74d85af6b" providerId="ADAL" clId="{A3E05BF9-1C88-4C41-8BF5-E6E147BB7E8D}" dt="2025-08-22T16:00:11.118" v="0" actId="47"/>
        <pc:sldMkLst>
          <pc:docMk/>
          <pc:sldMk cId="458409346" sldId="267"/>
        </pc:sldMkLst>
      </pc:sldChg>
      <pc:sldChg chg="del">
        <pc:chgData name="Seo, Jeongwon" userId="4d5eb0fe-a342-43b4-b64b-52c74d85af6b" providerId="ADAL" clId="{A3E05BF9-1C88-4C41-8BF5-E6E147BB7E8D}" dt="2025-08-22T16:15:44.548" v="207" actId="47"/>
        <pc:sldMkLst>
          <pc:docMk/>
          <pc:sldMk cId="1565916233" sldId="268"/>
        </pc:sldMkLst>
      </pc:sldChg>
      <pc:sldChg chg="del">
        <pc:chgData name="Seo, Jeongwon" userId="4d5eb0fe-a342-43b4-b64b-52c74d85af6b" providerId="ADAL" clId="{A3E05BF9-1C88-4C41-8BF5-E6E147BB7E8D}" dt="2025-08-22T16:15:54.609" v="208" actId="47"/>
        <pc:sldMkLst>
          <pc:docMk/>
          <pc:sldMk cId="285542577" sldId="269"/>
        </pc:sldMkLst>
      </pc:sldChg>
      <pc:sldChg chg="del">
        <pc:chgData name="Seo, Jeongwon" userId="4d5eb0fe-a342-43b4-b64b-52c74d85af6b" providerId="ADAL" clId="{A3E05BF9-1C88-4C41-8BF5-E6E147BB7E8D}" dt="2025-08-22T16:15:54.609" v="208" actId="47"/>
        <pc:sldMkLst>
          <pc:docMk/>
          <pc:sldMk cId="830630072" sldId="270"/>
        </pc:sldMkLst>
      </pc:sldChg>
      <pc:sldChg chg="del">
        <pc:chgData name="Seo, Jeongwon" userId="4d5eb0fe-a342-43b4-b64b-52c74d85af6b" providerId="ADAL" clId="{A3E05BF9-1C88-4C41-8BF5-E6E147BB7E8D}" dt="2025-08-22T16:15:54.609" v="208" actId="47"/>
        <pc:sldMkLst>
          <pc:docMk/>
          <pc:sldMk cId="1059377906" sldId="271"/>
        </pc:sldMkLst>
      </pc:sldChg>
      <pc:sldChg chg="del">
        <pc:chgData name="Seo, Jeongwon" userId="4d5eb0fe-a342-43b4-b64b-52c74d85af6b" providerId="ADAL" clId="{A3E05BF9-1C88-4C41-8BF5-E6E147BB7E8D}" dt="2025-08-22T16:15:54.609" v="208" actId="47"/>
        <pc:sldMkLst>
          <pc:docMk/>
          <pc:sldMk cId="2850232926" sldId="272"/>
        </pc:sldMkLst>
      </pc:sldChg>
      <pc:sldChg chg="del">
        <pc:chgData name="Seo, Jeongwon" userId="4d5eb0fe-a342-43b4-b64b-52c74d85af6b" providerId="ADAL" clId="{A3E05BF9-1C88-4C41-8BF5-E6E147BB7E8D}" dt="2025-08-22T16:15:54.609" v="208" actId="47"/>
        <pc:sldMkLst>
          <pc:docMk/>
          <pc:sldMk cId="3328761359" sldId="273"/>
        </pc:sldMkLst>
      </pc:sldChg>
      <pc:sldChg chg="addSp modSp add mod">
        <pc:chgData name="Seo, Jeongwon" userId="4d5eb0fe-a342-43b4-b64b-52c74d85af6b" providerId="ADAL" clId="{A3E05BF9-1C88-4C41-8BF5-E6E147BB7E8D}" dt="2025-08-22T18:02:06.227" v="277" actId="1076"/>
        <pc:sldMkLst>
          <pc:docMk/>
          <pc:sldMk cId="2832063746" sldId="281"/>
        </pc:sldMkLst>
        <pc:spChg chg="add mod">
          <ac:chgData name="Seo, Jeongwon" userId="4d5eb0fe-a342-43b4-b64b-52c74d85af6b" providerId="ADAL" clId="{A3E05BF9-1C88-4C41-8BF5-E6E147BB7E8D}" dt="2025-08-22T18:02:06.227" v="277" actId="1076"/>
          <ac:spMkLst>
            <pc:docMk/>
            <pc:sldMk cId="2832063746" sldId="281"/>
            <ac:spMk id="4" creationId="{78445D5F-6126-E954-A5F8-4FB2D5FC831D}"/>
          </ac:spMkLst>
        </pc:spChg>
        <pc:spChg chg="mod">
          <ac:chgData name="Seo, Jeongwon" userId="4d5eb0fe-a342-43b4-b64b-52c74d85af6b" providerId="ADAL" clId="{A3E05BF9-1C88-4C41-8BF5-E6E147BB7E8D}" dt="2025-08-22T18:02:06.227" v="277" actId="1076"/>
          <ac:spMkLst>
            <pc:docMk/>
            <pc:sldMk cId="2832063746" sldId="281"/>
            <ac:spMk id="6" creationId="{66AB3354-61E1-93F3-2B69-196B6DD3B2C7}"/>
          </ac:spMkLst>
        </pc:spChg>
        <pc:picChg chg="add mod">
          <ac:chgData name="Seo, Jeongwon" userId="4d5eb0fe-a342-43b4-b64b-52c74d85af6b" providerId="ADAL" clId="{A3E05BF9-1C88-4C41-8BF5-E6E147BB7E8D}" dt="2025-08-22T18:02:06.227" v="277" actId="1076"/>
          <ac:picMkLst>
            <pc:docMk/>
            <pc:sldMk cId="2832063746" sldId="281"/>
            <ac:picMk id="2" creationId="{F19ED6C9-5E05-766D-E9F4-36D6E6545ED3}"/>
          </ac:picMkLst>
        </pc:picChg>
        <pc:picChg chg="mod">
          <ac:chgData name="Seo, Jeongwon" userId="4d5eb0fe-a342-43b4-b64b-52c74d85af6b" providerId="ADAL" clId="{A3E05BF9-1C88-4C41-8BF5-E6E147BB7E8D}" dt="2025-08-22T18:02:06.227" v="277" actId="1076"/>
          <ac:picMkLst>
            <pc:docMk/>
            <pc:sldMk cId="2832063746" sldId="281"/>
            <ac:picMk id="3" creationId="{C224A242-2DC2-A5EC-E314-58ED8B9F2DF0}"/>
          </ac:picMkLst>
        </pc:picChg>
      </pc:sldChg>
      <pc:sldChg chg="del">
        <pc:chgData name="Seo, Jeongwon" userId="4d5eb0fe-a342-43b4-b64b-52c74d85af6b" providerId="ADAL" clId="{A3E05BF9-1C88-4C41-8BF5-E6E147BB7E8D}" dt="2025-08-22T16:16:06.463" v="209" actId="47"/>
        <pc:sldMkLst>
          <pc:docMk/>
          <pc:sldMk cId="477127297" sldId="322"/>
        </pc:sldMkLst>
      </pc:sldChg>
      <pc:sldChg chg="del">
        <pc:chgData name="Seo, Jeongwon" userId="4d5eb0fe-a342-43b4-b64b-52c74d85af6b" providerId="ADAL" clId="{A3E05BF9-1C88-4C41-8BF5-E6E147BB7E8D}" dt="2025-08-22T16:16:06.463" v="209" actId="47"/>
        <pc:sldMkLst>
          <pc:docMk/>
          <pc:sldMk cId="948688762" sldId="326"/>
        </pc:sldMkLst>
      </pc:sldChg>
      <pc:sldChg chg="del">
        <pc:chgData name="Seo, Jeongwon" userId="4d5eb0fe-a342-43b4-b64b-52c74d85af6b" providerId="ADAL" clId="{A3E05BF9-1C88-4C41-8BF5-E6E147BB7E8D}" dt="2025-08-22T16:15:54.609" v="208" actId="47"/>
        <pc:sldMkLst>
          <pc:docMk/>
          <pc:sldMk cId="2053480530" sldId="330"/>
        </pc:sldMkLst>
      </pc:sldChg>
      <pc:sldChg chg="del">
        <pc:chgData name="Seo, Jeongwon" userId="4d5eb0fe-a342-43b4-b64b-52c74d85af6b" providerId="ADAL" clId="{A3E05BF9-1C88-4C41-8BF5-E6E147BB7E8D}" dt="2025-08-22T16:16:06.463" v="209" actId="47"/>
        <pc:sldMkLst>
          <pc:docMk/>
          <pc:sldMk cId="3988180470" sldId="331"/>
        </pc:sldMkLst>
      </pc:sldChg>
      <pc:sldChg chg="del">
        <pc:chgData name="Seo, Jeongwon" userId="4d5eb0fe-a342-43b4-b64b-52c74d85af6b" providerId="ADAL" clId="{A3E05BF9-1C88-4C41-8BF5-E6E147BB7E8D}" dt="2025-08-22T16:01:17.856" v="5" actId="47"/>
        <pc:sldMkLst>
          <pc:docMk/>
          <pc:sldMk cId="62455169" sldId="332"/>
        </pc:sldMkLst>
      </pc:sldChg>
      <pc:sldChg chg="del">
        <pc:chgData name="Seo, Jeongwon" userId="4d5eb0fe-a342-43b4-b64b-52c74d85af6b" providerId="ADAL" clId="{A3E05BF9-1C88-4C41-8BF5-E6E147BB7E8D}" dt="2025-08-22T16:01:17.856" v="5" actId="47"/>
        <pc:sldMkLst>
          <pc:docMk/>
          <pc:sldMk cId="3512633326" sldId="333"/>
        </pc:sldMkLst>
      </pc:sldChg>
      <pc:sldChg chg="del">
        <pc:chgData name="Seo, Jeongwon" userId="4d5eb0fe-a342-43b4-b64b-52c74d85af6b" providerId="ADAL" clId="{A3E05BF9-1C88-4C41-8BF5-E6E147BB7E8D}" dt="2025-08-22T16:01:17.856" v="5" actId="47"/>
        <pc:sldMkLst>
          <pc:docMk/>
          <pc:sldMk cId="2245186448" sldId="334"/>
        </pc:sldMkLst>
      </pc:sldChg>
      <pc:sldChg chg="del">
        <pc:chgData name="Seo, Jeongwon" userId="4d5eb0fe-a342-43b4-b64b-52c74d85af6b" providerId="ADAL" clId="{A3E05BF9-1C88-4C41-8BF5-E6E147BB7E8D}" dt="2025-08-22T16:15:44.548" v="207" actId="47"/>
        <pc:sldMkLst>
          <pc:docMk/>
          <pc:sldMk cId="2374629812" sldId="335"/>
        </pc:sldMkLst>
      </pc:sldChg>
      <pc:sldChg chg="del">
        <pc:chgData name="Seo, Jeongwon" userId="4d5eb0fe-a342-43b4-b64b-52c74d85af6b" providerId="ADAL" clId="{A3E05BF9-1C88-4C41-8BF5-E6E147BB7E8D}" dt="2025-08-22T16:01:12.740" v="4" actId="47"/>
        <pc:sldMkLst>
          <pc:docMk/>
          <pc:sldMk cId="3072205377" sldId="336"/>
        </pc:sldMkLst>
      </pc:sldChg>
      <pc:sldChg chg="del">
        <pc:chgData name="Seo, Jeongwon" userId="4d5eb0fe-a342-43b4-b64b-52c74d85af6b" providerId="ADAL" clId="{A3E05BF9-1C88-4C41-8BF5-E6E147BB7E8D}" dt="2025-08-22T16:01:12.740" v="4" actId="47"/>
        <pc:sldMkLst>
          <pc:docMk/>
          <pc:sldMk cId="285346467" sldId="337"/>
        </pc:sldMkLst>
      </pc:sldChg>
      <pc:sldChg chg="del">
        <pc:chgData name="Seo, Jeongwon" userId="4d5eb0fe-a342-43b4-b64b-52c74d85af6b" providerId="ADAL" clId="{A3E05BF9-1C88-4C41-8BF5-E6E147BB7E8D}" dt="2025-08-22T16:01:12.740" v="4" actId="47"/>
        <pc:sldMkLst>
          <pc:docMk/>
          <pc:sldMk cId="2622638897" sldId="338"/>
        </pc:sldMkLst>
      </pc:sldChg>
      <pc:sldChg chg="del">
        <pc:chgData name="Seo, Jeongwon" userId="4d5eb0fe-a342-43b4-b64b-52c74d85af6b" providerId="ADAL" clId="{A3E05BF9-1C88-4C41-8BF5-E6E147BB7E8D}" dt="2025-08-22T16:01:12.740" v="4" actId="47"/>
        <pc:sldMkLst>
          <pc:docMk/>
          <pc:sldMk cId="3630126763" sldId="339"/>
        </pc:sldMkLst>
      </pc:sldChg>
      <pc:sldChg chg="del">
        <pc:chgData name="Seo, Jeongwon" userId="4d5eb0fe-a342-43b4-b64b-52c74d85af6b" providerId="ADAL" clId="{A3E05BF9-1C88-4C41-8BF5-E6E147BB7E8D}" dt="2025-08-22T16:16:07.298" v="210" actId="47"/>
        <pc:sldMkLst>
          <pc:docMk/>
          <pc:sldMk cId="230703193" sldId="340"/>
        </pc:sldMkLst>
      </pc:sldChg>
      <pc:sldChg chg="del">
        <pc:chgData name="Seo, Jeongwon" userId="4d5eb0fe-a342-43b4-b64b-52c74d85af6b" providerId="ADAL" clId="{A3E05BF9-1C88-4C41-8BF5-E6E147BB7E8D}" dt="2025-08-22T16:16:07.526" v="211" actId="47"/>
        <pc:sldMkLst>
          <pc:docMk/>
          <pc:sldMk cId="481544689" sldId="341"/>
        </pc:sldMkLst>
      </pc:sldChg>
      <pc:sldChg chg="del">
        <pc:chgData name="Seo, Jeongwon" userId="4d5eb0fe-a342-43b4-b64b-52c74d85af6b" providerId="ADAL" clId="{A3E05BF9-1C88-4C41-8BF5-E6E147BB7E8D}" dt="2025-08-22T18:55:37.508" v="279" actId="47"/>
        <pc:sldMkLst>
          <pc:docMk/>
          <pc:sldMk cId="3829942210" sldId="342"/>
        </pc:sldMkLst>
      </pc:sldChg>
      <pc:sldChg chg="del">
        <pc:chgData name="Seo, Jeongwon" userId="4d5eb0fe-a342-43b4-b64b-52c74d85af6b" providerId="ADAL" clId="{A3E05BF9-1C88-4C41-8BF5-E6E147BB7E8D}" dt="2025-08-22T16:01:07.186" v="3" actId="47"/>
        <pc:sldMkLst>
          <pc:docMk/>
          <pc:sldMk cId="4172006471" sldId="343"/>
        </pc:sldMkLst>
      </pc:sldChg>
      <pc:sldChg chg="delSp del mod ord">
        <pc:chgData name="Seo, Jeongwon" userId="4d5eb0fe-a342-43b4-b64b-52c74d85af6b" providerId="ADAL" clId="{A3E05BF9-1C88-4C41-8BF5-E6E147BB7E8D}" dt="2025-08-22T18:55:37.508" v="279" actId="47"/>
        <pc:sldMkLst>
          <pc:docMk/>
          <pc:sldMk cId="384898588" sldId="344"/>
        </pc:sldMkLst>
        <pc:spChg chg="del">
          <ac:chgData name="Seo, Jeongwon" userId="4d5eb0fe-a342-43b4-b64b-52c74d85af6b" providerId="ADAL" clId="{A3E05BF9-1C88-4C41-8BF5-E6E147BB7E8D}" dt="2025-08-22T16:30:57.054" v="259" actId="478"/>
          <ac:spMkLst>
            <pc:docMk/>
            <pc:sldMk cId="384898588" sldId="344"/>
            <ac:spMk id="2" creationId="{D835231F-231A-BA7C-A933-D07D10A8367D}"/>
          </ac:spMkLst>
        </pc:spChg>
        <pc:spChg chg="del">
          <ac:chgData name="Seo, Jeongwon" userId="4d5eb0fe-a342-43b4-b64b-52c74d85af6b" providerId="ADAL" clId="{A3E05BF9-1C88-4C41-8BF5-E6E147BB7E8D}" dt="2025-08-22T16:30:57.054" v="259" actId="478"/>
          <ac:spMkLst>
            <pc:docMk/>
            <pc:sldMk cId="384898588" sldId="344"/>
            <ac:spMk id="3" creationId="{BE5CE018-7056-1357-FF8F-0C5C00E8ACDD}"/>
          </ac:spMkLst>
        </pc:spChg>
      </pc:sldChg>
      <pc:sldChg chg="del">
        <pc:chgData name="Seo, Jeongwon" userId="4d5eb0fe-a342-43b4-b64b-52c74d85af6b" providerId="ADAL" clId="{A3E05BF9-1C88-4C41-8BF5-E6E147BB7E8D}" dt="2025-08-22T16:01:05.880" v="2" actId="47"/>
        <pc:sldMkLst>
          <pc:docMk/>
          <pc:sldMk cId="2070670357" sldId="345"/>
        </pc:sldMkLst>
      </pc:sldChg>
      <pc:sldChg chg="del">
        <pc:chgData name="Seo, Jeongwon" userId="4d5eb0fe-a342-43b4-b64b-52c74d85af6b" providerId="ADAL" clId="{A3E05BF9-1C88-4C41-8BF5-E6E147BB7E8D}" dt="2025-08-22T18:57:17.495" v="311" actId="47"/>
        <pc:sldMkLst>
          <pc:docMk/>
          <pc:sldMk cId="945675247" sldId="346"/>
        </pc:sldMkLst>
      </pc:sldChg>
      <pc:sldChg chg="del">
        <pc:chgData name="Seo, Jeongwon" userId="4d5eb0fe-a342-43b4-b64b-52c74d85af6b" providerId="ADAL" clId="{A3E05BF9-1C88-4C41-8BF5-E6E147BB7E8D}" dt="2025-08-22T18:57:17.495" v="311" actId="47"/>
        <pc:sldMkLst>
          <pc:docMk/>
          <pc:sldMk cId="2568986805" sldId="347"/>
        </pc:sldMkLst>
      </pc:sldChg>
      <pc:sldChg chg="addSp delSp modSp add mod">
        <pc:chgData name="Seo, Jeongwon" userId="4d5eb0fe-a342-43b4-b64b-52c74d85af6b" providerId="ADAL" clId="{A3E05BF9-1C88-4C41-8BF5-E6E147BB7E8D}" dt="2025-08-22T18:56:46.218" v="310" actId="1076"/>
        <pc:sldMkLst>
          <pc:docMk/>
          <pc:sldMk cId="3025849258" sldId="348"/>
        </pc:sldMkLst>
        <pc:spChg chg="del">
          <ac:chgData name="Seo, Jeongwon" userId="4d5eb0fe-a342-43b4-b64b-52c74d85af6b" providerId="ADAL" clId="{A3E05BF9-1C88-4C41-8BF5-E6E147BB7E8D}" dt="2025-08-22T16:29:03.515" v="250" actId="478"/>
          <ac:spMkLst>
            <pc:docMk/>
            <pc:sldMk cId="3025849258" sldId="348"/>
            <ac:spMk id="2" creationId="{3F40ABE0-9322-4BB9-B1D1-E29503362EBB}"/>
          </ac:spMkLst>
        </pc:spChg>
        <pc:spChg chg="del">
          <ac:chgData name="Seo, Jeongwon" userId="4d5eb0fe-a342-43b4-b64b-52c74d85af6b" providerId="ADAL" clId="{A3E05BF9-1C88-4C41-8BF5-E6E147BB7E8D}" dt="2025-08-22T16:29:07.796" v="252" actId="478"/>
          <ac:spMkLst>
            <pc:docMk/>
            <pc:sldMk cId="3025849258" sldId="348"/>
            <ac:spMk id="5" creationId="{FE579D96-C359-40D3-A03B-00DA8B93289E}"/>
          </ac:spMkLst>
        </pc:spChg>
        <pc:spChg chg="mod">
          <ac:chgData name="Seo, Jeongwon" userId="4d5eb0fe-a342-43b4-b64b-52c74d85af6b" providerId="ADAL" clId="{A3E05BF9-1C88-4C41-8BF5-E6E147BB7E8D}" dt="2025-08-22T18:56:18.577" v="303" actId="2711"/>
          <ac:spMkLst>
            <pc:docMk/>
            <pc:sldMk cId="3025849258" sldId="348"/>
            <ac:spMk id="8" creationId="{CADE7CF5-EA4E-4A0E-BBAD-1F4CE71C165F}"/>
          </ac:spMkLst>
        </pc:spChg>
        <pc:spChg chg="mod">
          <ac:chgData name="Seo, Jeongwon" userId="4d5eb0fe-a342-43b4-b64b-52c74d85af6b" providerId="ADAL" clId="{A3E05BF9-1C88-4C41-8BF5-E6E147BB7E8D}" dt="2025-08-22T18:56:18.577" v="303" actId="2711"/>
          <ac:spMkLst>
            <pc:docMk/>
            <pc:sldMk cId="3025849258" sldId="348"/>
            <ac:spMk id="9" creationId="{52FB5F1C-D6B4-46FE-B5BC-CB9EB17F9931}"/>
          </ac:spMkLst>
        </pc:spChg>
        <pc:spChg chg="mod">
          <ac:chgData name="Seo, Jeongwon" userId="4d5eb0fe-a342-43b4-b64b-52c74d85af6b" providerId="ADAL" clId="{A3E05BF9-1C88-4C41-8BF5-E6E147BB7E8D}" dt="2025-08-22T18:56:18.577" v="303" actId="2711"/>
          <ac:spMkLst>
            <pc:docMk/>
            <pc:sldMk cId="3025849258" sldId="348"/>
            <ac:spMk id="10" creationId="{301074F7-269F-4D02-916B-9B3F45F03EA0}"/>
          </ac:spMkLst>
        </pc:spChg>
        <pc:spChg chg="mod">
          <ac:chgData name="Seo, Jeongwon" userId="4d5eb0fe-a342-43b4-b64b-52c74d85af6b" providerId="ADAL" clId="{A3E05BF9-1C88-4C41-8BF5-E6E147BB7E8D}" dt="2025-08-22T18:56:18.577" v="303" actId="2711"/>
          <ac:spMkLst>
            <pc:docMk/>
            <pc:sldMk cId="3025849258" sldId="348"/>
            <ac:spMk id="14" creationId="{969AA069-20E0-48A4-921A-47E327BF16D3}"/>
          </ac:spMkLst>
        </pc:spChg>
        <pc:spChg chg="mod">
          <ac:chgData name="Seo, Jeongwon" userId="4d5eb0fe-a342-43b4-b64b-52c74d85af6b" providerId="ADAL" clId="{A3E05BF9-1C88-4C41-8BF5-E6E147BB7E8D}" dt="2025-08-22T18:56:18.577" v="303" actId="2711"/>
          <ac:spMkLst>
            <pc:docMk/>
            <pc:sldMk cId="3025849258" sldId="348"/>
            <ac:spMk id="15" creationId="{8747E0A8-0EC3-4BDE-8273-928722DE4264}"/>
          </ac:spMkLst>
        </pc:spChg>
        <pc:spChg chg="mod">
          <ac:chgData name="Seo, Jeongwon" userId="4d5eb0fe-a342-43b4-b64b-52c74d85af6b" providerId="ADAL" clId="{A3E05BF9-1C88-4C41-8BF5-E6E147BB7E8D}" dt="2025-08-22T18:56:18.577" v="303" actId="2711"/>
          <ac:spMkLst>
            <pc:docMk/>
            <pc:sldMk cId="3025849258" sldId="348"/>
            <ac:spMk id="19" creationId="{6CAD29B4-201D-4A19-B2E4-DDC96B2A7B2C}"/>
          </ac:spMkLst>
        </pc:spChg>
        <pc:spChg chg="mod">
          <ac:chgData name="Seo, Jeongwon" userId="4d5eb0fe-a342-43b4-b64b-52c74d85af6b" providerId="ADAL" clId="{A3E05BF9-1C88-4C41-8BF5-E6E147BB7E8D}" dt="2025-08-22T18:56:18.577" v="303" actId="2711"/>
          <ac:spMkLst>
            <pc:docMk/>
            <pc:sldMk cId="3025849258" sldId="348"/>
            <ac:spMk id="21" creationId="{2F9EBAE5-4CA0-4412-804D-AA3FA31A1B5C}"/>
          </ac:spMkLst>
        </pc:spChg>
        <pc:spChg chg="mod">
          <ac:chgData name="Seo, Jeongwon" userId="4d5eb0fe-a342-43b4-b64b-52c74d85af6b" providerId="ADAL" clId="{A3E05BF9-1C88-4C41-8BF5-E6E147BB7E8D}" dt="2025-08-22T18:56:46.218" v="310" actId="1076"/>
          <ac:spMkLst>
            <pc:docMk/>
            <pc:sldMk cId="3025849258" sldId="348"/>
            <ac:spMk id="22" creationId="{F868FADD-0D86-495B-B713-ABDD24F56673}"/>
          </ac:spMkLst>
        </pc:spChg>
        <pc:spChg chg="add del mod">
          <ac:chgData name="Seo, Jeongwon" userId="4d5eb0fe-a342-43b4-b64b-52c74d85af6b" providerId="ADAL" clId="{A3E05BF9-1C88-4C41-8BF5-E6E147BB7E8D}" dt="2025-08-22T16:29:06.611" v="251" actId="478"/>
          <ac:spMkLst>
            <pc:docMk/>
            <pc:sldMk cId="3025849258" sldId="348"/>
            <ac:spMk id="25" creationId="{E1DF5E5E-BFC1-AABE-EFDB-DC829D127C27}"/>
          </ac:spMkLst>
        </pc:spChg>
        <pc:grpChg chg="mod">
          <ac:chgData name="Seo, Jeongwon" userId="4d5eb0fe-a342-43b4-b64b-52c74d85af6b" providerId="ADAL" clId="{A3E05BF9-1C88-4C41-8BF5-E6E147BB7E8D}" dt="2025-08-22T18:56:46.218" v="310" actId="1076"/>
          <ac:grpSpMkLst>
            <pc:docMk/>
            <pc:sldMk cId="3025849258" sldId="348"/>
            <ac:grpSpMk id="7" creationId="{C17126F4-8443-417F-8FD4-0B10A610EEE4}"/>
          </ac:grpSpMkLst>
        </pc:grpChg>
        <pc:grpChg chg="del">
          <ac:chgData name="Seo, Jeongwon" userId="4d5eb0fe-a342-43b4-b64b-52c74d85af6b" providerId="ADAL" clId="{A3E05BF9-1C88-4C41-8BF5-E6E147BB7E8D}" dt="2025-08-22T16:29:09.303" v="253" actId="478"/>
          <ac:grpSpMkLst>
            <pc:docMk/>
            <pc:sldMk cId="3025849258" sldId="348"/>
            <ac:grpSpMk id="23" creationId="{27C07745-2AFD-7BC4-1417-5299AF4EAD21}"/>
          </ac:grpSpMkLst>
        </pc:grpChg>
        <pc:picChg chg="del">
          <ac:chgData name="Seo, Jeongwon" userId="4d5eb0fe-a342-43b4-b64b-52c74d85af6b" providerId="ADAL" clId="{A3E05BF9-1C88-4C41-8BF5-E6E147BB7E8D}" dt="2025-08-22T16:29:10.631" v="254" actId="478"/>
          <ac:picMkLst>
            <pc:docMk/>
            <pc:sldMk cId="3025849258" sldId="348"/>
            <ac:picMk id="6" creationId="{86F329A1-E042-4DE0-9107-39EBA2AC97F9}"/>
          </ac:picMkLst>
        </pc:picChg>
      </pc:sldChg>
      <pc:sldChg chg="add del">
        <pc:chgData name="Seo, Jeongwon" userId="4d5eb0fe-a342-43b4-b64b-52c74d85af6b" providerId="ADAL" clId="{A3E05BF9-1C88-4C41-8BF5-E6E147BB7E8D}" dt="2025-08-22T16:04:44.382" v="10"/>
        <pc:sldMkLst>
          <pc:docMk/>
          <pc:sldMk cId="878413944" sldId="349"/>
        </pc:sldMkLst>
      </pc:sldChg>
      <pc:sldChg chg="addSp delSp modSp add mod">
        <pc:chgData name="Seo, Jeongwon" userId="4d5eb0fe-a342-43b4-b64b-52c74d85af6b" providerId="ADAL" clId="{A3E05BF9-1C88-4C41-8BF5-E6E147BB7E8D}" dt="2025-08-22T16:18:16.495" v="249" actId="2711"/>
        <pc:sldMkLst>
          <pc:docMk/>
          <pc:sldMk cId="3421456743" sldId="349"/>
        </pc:sldMkLst>
        <pc:spChg chg="del">
          <ac:chgData name="Seo, Jeongwon" userId="4d5eb0fe-a342-43b4-b64b-52c74d85af6b" providerId="ADAL" clId="{A3E05BF9-1C88-4C41-8BF5-E6E147BB7E8D}" dt="2025-08-22T16:15:15.764" v="205" actId="478"/>
          <ac:spMkLst>
            <pc:docMk/>
            <pc:sldMk cId="3421456743" sldId="349"/>
            <ac:spMk id="2" creationId="{19E7D0EA-0524-8734-0134-B140DC6CCF97}"/>
          </ac:spMkLst>
        </pc:spChg>
        <pc:spChg chg="del">
          <ac:chgData name="Seo, Jeongwon" userId="4d5eb0fe-a342-43b4-b64b-52c74d85af6b" providerId="ADAL" clId="{A3E05BF9-1C88-4C41-8BF5-E6E147BB7E8D}" dt="2025-08-22T16:15:15.764" v="205" actId="478"/>
          <ac:spMkLst>
            <pc:docMk/>
            <pc:sldMk cId="3421456743" sldId="349"/>
            <ac:spMk id="3" creationId="{C2974209-C663-BE8A-D301-29CF7FEB0014}"/>
          </ac:spMkLst>
        </pc:spChg>
        <pc:spChg chg="mod">
          <ac:chgData name="Seo, Jeongwon" userId="4d5eb0fe-a342-43b4-b64b-52c74d85af6b" providerId="ADAL" clId="{A3E05BF9-1C88-4C41-8BF5-E6E147BB7E8D}" dt="2025-08-22T16:16:15.667" v="212" actId="1076"/>
          <ac:spMkLst>
            <pc:docMk/>
            <pc:sldMk cId="3421456743" sldId="349"/>
            <ac:spMk id="4" creationId="{497342C3-5E05-125B-32E9-AEC13E060C6C}"/>
          </ac:spMkLst>
        </pc:spChg>
        <pc:spChg chg="mod">
          <ac:chgData name="Seo, Jeongwon" userId="4d5eb0fe-a342-43b4-b64b-52c74d85af6b" providerId="ADAL" clId="{A3E05BF9-1C88-4C41-8BF5-E6E147BB7E8D}" dt="2025-08-22T16:16:15.667" v="212" actId="1076"/>
          <ac:spMkLst>
            <pc:docMk/>
            <pc:sldMk cId="3421456743" sldId="349"/>
            <ac:spMk id="5" creationId="{D643AD14-BB66-2117-3540-3BB98FE0F444}"/>
          </ac:spMkLst>
        </pc:spChg>
        <pc:spChg chg="del">
          <ac:chgData name="Seo, Jeongwon" userId="4d5eb0fe-a342-43b4-b64b-52c74d85af6b" providerId="ADAL" clId="{A3E05BF9-1C88-4C41-8BF5-E6E147BB7E8D}" dt="2025-08-22T16:15:15.764" v="205" actId="478"/>
          <ac:spMkLst>
            <pc:docMk/>
            <pc:sldMk cId="3421456743" sldId="349"/>
            <ac:spMk id="6" creationId="{ECF9F945-0885-4EAF-2295-BD06425328E7}"/>
          </ac:spMkLst>
        </pc:spChg>
        <pc:spChg chg="mod">
          <ac:chgData name="Seo, Jeongwon" userId="4d5eb0fe-a342-43b4-b64b-52c74d85af6b" providerId="ADAL" clId="{A3E05BF9-1C88-4C41-8BF5-E6E147BB7E8D}" dt="2025-08-22T16:16:15.667" v="212" actId="1076"/>
          <ac:spMkLst>
            <pc:docMk/>
            <pc:sldMk cId="3421456743" sldId="349"/>
            <ac:spMk id="7" creationId="{35C09A45-FBB7-B4E6-9F16-3E931CED0691}"/>
          </ac:spMkLst>
        </pc:spChg>
        <pc:spChg chg="mod">
          <ac:chgData name="Seo, Jeongwon" userId="4d5eb0fe-a342-43b4-b64b-52c74d85af6b" providerId="ADAL" clId="{A3E05BF9-1C88-4C41-8BF5-E6E147BB7E8D}" dt="2025-08-22T16:16:15.667" v="212" actId="1076"/>
          <ac:spMkLst>
            <pc:docMk/>
            <pc:sldMk cId="3421456743" sldId="349"/>
            <ac:spMk id="8" creationId="{EF5684F2-171A-8883-A4E1-746DE5254692}"/>
          </ac:spMkLst>
        </pc:spChg>
        <pc:spChg chg="del">
          <ac:chgData name="Seo, Jeongwon" userId="4d5eb0fe-a342-43b4-b64b-52c74d85af6b" providerId="ADAL" clId="{A3E05BF9-1C88-4C41-8BF5-E6E147BB7E8D}" dt="2025-08-22T16:15:15.764" v="205" actId="478"/>
          <ac:spMkLst>
            <pc:docMk/>
            <pc:sldMk cId="3421456743" sldId="349"/>
            <ac:spMk id="9" creationId="{200F6EDE-84FE-EDB3-1213-8C1B61F489FA}"/>
          </ac:spMkLst>
        </pc:spChg>
        <pc:spChg chg="mod">
          <ac:chgData name="Seo, Jeongwon" userId="4d5eb0fe-a342-43b4-b64b-52c74d85af6b" providerId="ADAL" clId="{A3E05BF9-1C88-4C41-8BF5-E6E147BB7E8D}" dt="2025-08-22T16:16:15.667" v="212" actId="1076"/>
          <ac:spMkLst>
            <pc:docMk/>
            <pc:sldMk cId="3421456743" sldId="349"/>
            <ac:spMk id="10" creationId="{484AA437-7026-A490-86FC-C256A6195461}"/>
          </ac:spMkLst>
        </pc:spChg>
        <pc:spChg chg="mod">
          <ac:chgData name="Seo, Jeongwon" userId="4d5eb0fe-a342-43b4-b64b-52c74d85af6b" providerId="ADAL" clId="{A3E05BF9-1C88-4C41-8BF5-E6E147BB7E8D}" dt="2025-08-22T16:15:00.753" v="202" actId="14100"/>
          <ac:spMkLst>
            <pc:docMk/>
            <pc:sldMk cId="3421456743" sldId="349"/>
            <ac:spMk id="11" creationId="{78F65D13-6AFA-0FD8-F8DA-B3E8CEC159F2}"/>
          </ac:spMkLst>
        </pc:spChg>
        <pc:spChg chg="del mod">
          <ac:chgData name="Seo, Jeongwon" userId="4d5eb0fe-a342-43b4-b64b-52c74d85af6b" providerId="ADAL" clId="{A3E05BF9-1C88-4C41-8BF5-E6E147BB7E8D}" dt="2025-08-22T16:15:15.764" v="205" actId="478"/>
          <ac:spMkLst>
            <pc:docMk/>
            <pc:sldMk cId="3421456743" sldId="349"/>
            <ac:spMk id="12" creationId="{02A829F4-1E49-E007-5F76-9B0F5033BF9F}"/>
          </ac:spMkLst>
        </pc:spChg>
        <pc:spChg chg="del">
          <ac:chgData name="Seo, Jeongwon" userId="4d5eb0fe-a342-43b4-b64b-52c74d85af6b" providerId="ADAL" clId="{A3E05BF9-1C88-4C41-8BF5-E6E147BB7E8D}" dt="2025-08-22T16:15:15.764" v="205" actId="478"/>
          <ac:spMkLst>
            <pc:docMk/>
            <pc:sldMk cId="3421456743" sldId="349"/>
            <ac:spMk id="25" creationId="{2A673DCE-EBF0-74ED-9228-6914FD897D41}"/>
          </ac:spMkLst>
        </pc:spChg>
        <pc:spChg chg="mod">
          <ac:chgData name="Seo, Jeongwon" userId="4d5eb0fe-a342-43b4-b64b-52c74d85af6b" providerId="ADAL" clId="{A3E05BF9-1C88-4C41-8BF5-E6E147BB7E8D}" dt="2025-08-22T16:16:15.667" v="212" actId="1076"/>
          <ac:spMkLst>
            <pc:docMk/>
            <pc:sldMk cId="3421456743" sldId="349"/>
            <ac:spMk id="27" creationId="{AD000BA4-C5FD-3C7C-6778-E1B3FACC1FAB}"/>
          </ac:spMkLst>
        </pc:spChg>
        <pc:spChg chg="del">
          <ac:chgData name="Seo, Jeongwon" userId="4d5eb0fe-a342-43b4-b64b-52c74d85af6b" providerId="ADAL" clId="{A3E05BF9-1C88-4C41-8BF5-E6E147BB7E8D}" dt="2025-08-22T16:05:51.492" v="44" actId="478"/>
          <ac:spMkLst>
            <pc:docMk/>
            <pc:sldMk cId="3421456743" sldId="349"/>
            <ac:spMk id="34" creationId="{E704935F-9E54-20A4-E221-F5C21B76C1A8}"/>
          </ac:spMkLst>
        </pc:spChg>
        <pc:spChg chg="del">
          <ac:chgData name="Seo, Jeongwon" userId="4d5eb0fe-a342-43b4-b64b-52c74d85af6b" providerId="ADAL" clId="{A3E05BF9-1C88-4C41-8BF5-E6E147BB7E8D}" dt="2025-08-22T16:15:15.764" v="205" actId="478"/>
          <ac:spMkLst>
            <pc:docMk/>
            <pc:sldMk cId="3421456743" sldId="349"/>
            <ac:spMk id="35" creationId="{9AFD6BA1-753D-F635-5632-056AA2313BD9}"/>
          </ac:spMkLst>
        </pc:spChg>
        <pc:spChg chg="del">
          <ac:chgData name="Seo, Jeongwon" userId="4d5eb0fe-a342-43b4-b64b-52c74d85af6b" providerId="ADAL" clId="{A3E05BF9-1C88-4C41-8BF5-E6E147BB7E8D}" dt="2025-08-22T16:05:52.836" v="45" actId="478"/>
          <ac:spMkLst>
            <pc:docMk/>
            <pc:sldMk cId="3421456743" sldId="349"/>
            <ac:spMk id="36" creationId="{4F30A87F-E98A-BE3C-C699-E71F1EBE54E7}"/>
          </ac:spMkLst>
        </pc:spChg>
        <pc:spChg chg="mod">
          <ac:chgData name="Seo, Jeongwon" userId="4d5eb0fe-a342-43b4-b64b-52c74d85af6b" providerId="ADAL" clId="{A3E05BF9-1C88-4C41-8BF5-E6E147BB7E8D}" dt="2025-08-22T16:16:15.667" v="212" actId="1076"/>
          <ac:spMkLst>
            <pc:docMk/>
            <pc:sldMk cId="3421456743" sldId="349"/>
            <ac:spMk id="37" creationId="{D19EF3FC-BD1D-5230-8D56-B248A528B598}"/>
          </ac:spMkLst>
        </pc:spChg>
        <pc:spChg chg="mod">
          <ac:chgData name="Seo, Jeongwon" userId="4d5eb0fe-a342-43b4-b64b-52c74d85af6b" providerId="ADAL" clId="{A3E05BF9-1C88-4C41-8BF5-E6E147BB7E8D}" dt="2025-08-22T16:13:59.273" v="189" actId="408"/>
          <ac:spMkLst>
            <pc:docMk/>
            <pc:sldMk cId="3421456743" sldId="349"/>
            <ac:spMk id="38" creationId="{B84A372A-9A88-3359-D897-AC69A661557B}"/>
          </ac:spMkLst>
        </pc:spChg>
        <pc:spChg chg="del">
          <ac:chgData name="Seo, Jeongwon" userId="4d5eb0fe-a342-43b4-b64b-52c74d85af6b" providerId="ADAL" clId="{A3E05BF9-1C88-4C41-8BF5-E6E147BB7E8D}" dt="2025-08-22T16:05:50.369" v="43" actId="478"/>
          <ac:spMkLst>
            <pc:docMk/>
            <pc:sldMk cId="3421456743" sldId="349"/>
            <ac:spMk id="43" creationId="{BA9D9FA9-8434-0BD3-8396-E49B73F4C768}"/>
          </ac:spMkLst>
        </pc:spChg>
        <pc:spChg chg="del">
          <ac:chgData name="Seo, Jeongwon" userId="4d5eb0fe-a342-43b4-b64b-52c74d85af6b" providerId="ADAL" clId="{A3E05BF9-1C88-4C41-8BF5-E6E147BB7E8D}" dt="2025-08-22T16:05:54.007" v="46" actId="478"/>
          <ac:spMkLst>
            <pc:docMk/>
            <pc:sldMk cId="3421456743" sldId="349"/>
            <ac:spMk id="45" creationId="{EC84BA3C-2414-E794-D561-CD386850D6C3}"/>
          </ac:spMkLst>
        </pc:spChg>
        <pc:spChg chg="mod">
          <ac:chgData name="Seo, Jeongwon" userId="4d5eb0fe-a342-43b4-b64b-52c74d85af6b" providerId="ADAL" clId="{A3E05BF9-1C88-4C41-8BF5-E6E147BB7E8D}" dt="2025-08-22T16:16:15.667" v="212" actId="1076"/>
          <ac:spMkLst>
            <pc:docMk/>
            <pc:sldMk cId="3421456743" sldId="349"/>
            <ac:spMk id="46" creationId="{F70F4403-3C4F-FD50-626F-1B3A7237FD02}"/>
          </ac:spMkLst>
        </pc:spChg>
        <pc:spChg chg="del">
          <ac:chgData name="Seo, Jeongwon" userId="4d5eb0fe-a342-43b4-b64b-52c74d85af6b" providerId="ADAL" clId="{A3E05BF9-1C88-4C41-8BF5-E6E147BB7E8D}" dt="2025-08-22T16:05:57.185" v="48" actId="478"/>
          <ac:spMkLst>
            <pc:docMk/>
            <pc:sldMk cId="3421456743" sldId="349"/>
            <ac:spMk id="47" creationId="{105B398B-3829-D831-353F-E07FF682CED8}"/>
          </ac:spMkLst>
        </pc:spChg>
        <pc:spChg chg="del">
          <ac:chgData name="Seo, Jeongwon" userId="4d5eb0fe-a342-43b4-b64b-52c74d85af6b" providerId="ADAL" clId="{A3E05BF9-1C88-4C41-8BF5-E6E147BB7E8D}" dt="2025-08-22T16:05:55.788" v="47" actId="478"/>
          <ac:spMkLst>
            <pc:docMk/>
            <pc:sldMk cId="3421456743" sldId="349"/>
            <ac:spMk id="48" creationId="{B6F32411-09AE-0E24-3678-EAED3DD06FC8}"/>
          </ac:spMkLst>
        </pc:spChg>
        <pc:spChg chg="del">
          <ac:chgData name="Seo, Jeongwon" userId="4d5eb0fe-a342-43b4-b64b-52c74d85af6b" providerId="ADAL" clId="{A3E05BF9-1C88-4C41-8BF5-E6E147BB7E8D}" dt="2025-08-22T16:05:57.592" v="49" actId="478"/>
          <ac:spMkLst>
            <pc:docMk/>
            <pc:sldMk cId="3421456743" sldId="349"/>
            <ac:spMk id="49" creationId="{49BC2C8B-5E61-F1FB-89B6-B170F7041B01}"/>
          </ac:spMkLst>
        </pc:spChg>
        <pc:spChg chg="del">
          <ac:chgData name="Seo, Jeongwon" userId="4d5eb0fe-a342-43b4-b64b-52c74d85af6b" providerId="ADAL" clId="{A3E05BF9-1C88-4C41-8BF5-E6E147BB7E8D}" dt="2025-08-22T16:05:58.947" v="50" actId="478"/>
          <ac:spMkLst>
            <pc:docMk/>
            <pc:sldMk cId="3421456743" sldId="349"/>
            <ac:spMk id="51" creationId="{9A4DA5AD-6848-B846-78AB-1573C64B72D3}"/>
          </ac:spMkLst>
        </pc:spChg>
        <pc:spChg chg="mod">
          <ac:chgData name="Seo, Jeongwon" userId="4d5eb0fe-a342-43b4-b64b-52c74d85af6b" providerId="ADAL" clId="{A3E05BF9-1C88-4C41-8BF5-E6E147BB7E8D}" dt="2025-08-22T16:16:15.667" v="212" actId="1076"/>
          <ac:spMkLst>
            <pc:docMk/>
            <pc:sldMk cId="3421456743" sldId="349"/>
            <ac:spMk id="53" creationId="{5EFFDCBB-8B31-1D6A-0150-D6FDE06403B8}"/>
          </ac:spMkLst>
        </pc:spChg>
        <pc:spChg chg="mod">
          <ac:chgData name="Seo, Jeongwon" userId="4d5eb0fe-a342-43b4-b64b-52c74d85af6b" providerId="ADAL" clId="{A3E05BF9-1C88-4C41-8BF5-E6E147BB7E8D}" dt="2025-08-22T16:11:19.929" v="172" actId="1076"/>
          <ac:spMkLst>
            <pc:docMk/>
            <pc:sldMk cId="3421456743" sldId="349"/>
            <ac:spMk id="54" creationId="{0D78BD45-47F8-E54C-96A3-88DA1874D2A8}"/>
          </ac:spMkLst>
        </pc:spChg>
        <pc:spChg chg="mod">
          <ac:chgData name="Seo, Jeongwon" userId="4d5eb0fe-a342-43b4-b64b-52c74d85af6b" providerId="ADAL" clId="{A3E05BF9-1C88-4C41-8BF5-E6E147BB7E8D}" dt="2025-08-22T16:15:08.446" v="204" actId="1076"/>
          <ac:spMkLst>
            <pc:docMk/>
            <pc:sldMk cId="3421456743" sldId="349"/>
            <ac:spMk id="55" creationId="{97D1777F-EB09-D7F8-9160-7222B625BE5D}"/>
          </ac:spMkLst>
        </pc:spChg>
        <pc:spChg chg="mod">
          <ac:chgData name="Seo, Jeongwon" userId="4d5eb0fe-a342-43b4-b64b-52c74d85af6b" providerId="ADAL" clId="{A3E05BF9-1C88-4C41-8BF5-E6E147BB7E8D}" dt="2025-08-22T16:11:19.929" v="172" actId="1076"/>
          <ac:spMkLst>
            <pc:docMk/>
            <pc:sldMk cId="3421456743" sldId="349"/>
            <ac:spMk id="58" creationId="{4A33AE36-75DE-3C45-2D48-5A9E81B96AE6}"/>
          </ac:spMkLst>
        </pc:spChg>
        <pc:spChg chg="add mod">
          <ac:chgData name="Seo, Jeongwon" userId="4d5eb0fe-a342-43b4-b64b-52c74d85af6b" providerId="ADAL" clId="{A3E05BF9-1C88-4C41-8BF5-E6E147BB7E8D}" dt="2025-08-22T16:16:15.667" v="212" actId="1076"/>
          <ac:spMkLst>
            <pc:docMk/>
            <pc:sldMk cId="3421456743" sldId="349"/>
            <ac:spMk id="61" creationId="{035963CD-F201-7438-7A7C-AA42C7ABF9B8}"/>
          </ac:spMkLst>
        </pc:spChg>
        <pc:spChg chg="add mod">
          <ac:chgData name="Seo, Jeongwon" userId="4d5eb0fe-a342-43b4-b64b-52c74d85af6b" providerId="ADAL" clId="{A3E05BF9-1C88-4C41-8BF5-E6E147BB7E8D}" dt="2025-08-22T16:18:16.495" v="249" actId="2711"/>
          <ac:spMkLst>
            <pc:docMk/>
            <pc:sldMk cId="3421456743" sldId="349"/>
            <ac:spMk id="84" creationId="{5DD589C6-FEDB-E472-ABFF-B1C86F28061F}"/>
          </ac:spMkLst>
        </pc:spChg>
        <pc:cxnChg chg="mod">
          <ac:chgData name="Seo, Jeongwon" userId="4d5eb0fe-a342-43b4-b64b-52c74d85af6b" providerId="ADAL" clId="{A3E05BF9-1C88-4C41-8BF5-E6E147BB7E8D}" dt="2025-08-22T16:11:57.040" v="178" actId="14100"/>
          <ac:cxnSpMkLst>
            <pc:docMk/>
            <pc:sldMk cId="3421456743" sldId="349"/>
            <ac:cxnSpMk id="14" creationId="{BFAC2829-96C0-A8ED-C925-440BF463186F}"/>
          </ac:cxnSpMkLst>
        </pc:cxnChg>
        <pc:cxnChg chg="del">
          <ac:chgData name="Seo, Jeongwon" userId="4d5eb0fe-a342-43b4-b64b-52c74d85af6b" providerId="ADAL" clId="{A3E05BF9-1C88-4C41-8BF5-E6E147BB7E8D}" dt="2025-08-22T16:15:15.764" v="205" actId="478"/>
          <ac:cxnSpMkLst>
            <pc:docMk/>
            <pc:sldMk cId="3421456743" sldId="349"/>
            <ac:cxnSpMk id="16" creationId="{65AF0E02-CC52-D255-E22A-98DE614B4266}"/>
          </ac:cxnSpMkLst>
        </pc:cxnChg>
        <pc:cxnChg chg="mod">
          <ac:chgData name="Seo, Jeongwon" userId="4d5eb0fe-a342-43b4-b64b-52c74d85af6b" providerId="ADAL" clId="{A3E05BF9-1C88-4C41-8BF5-E6E147BB7E8D}" dt="2025-08-22T16:05:02.576" v="25" actId="20577"/>
          <ac:cxnSpMkLst>
            <pc:docMk/>
            <pc:sldMk cId="3421456743" sldId="349"/>
            <ac:cxnSpMk id="17" creationId="{A5EDE4FA-DB68-4CF1-184D-70A02E01FCE3}"/>
          </ac:cxnSpMkLst>
        </pc:cxnChg>
        <pc:cxnChg chg="del mod">
          <ac:chgData name="Seo, Jeongwon" userId="4d5eb0fe-a342-43b4-b64b-52c74d85af6b" providerId="ADAL" clId="{A3E05BF9-1C88-4C41-8BF5-E6E147BB7E8D}" dt="2025-08-22T16:15:15.764" v="205" actId="478"/>
          <ac:cxnSpMkLst>
            <pc:docMk/>
            <pc:sldMk cId="3421456743" sldId="349"/>
            <ac:cxnSpMk id="18" creationId="{FC39098F-A9D7-7110-A874-A4AE2C65BAAC}"/>
          </ac:cxnSpMkLst>
        </pc:cxnChg>
        <pc:cxnChg chg="mod">
          <ac:chgData name="Seo, Jeongwon" userId="4d5eb0fe-a342-43b4-b64b-52c74d85af6b" providerId="ADAL" clId="{A3E05BF9-1C88-4C41-8BF5-E6E147BB7E8D}" dt="2025-08-22T16:11:52.487" v="176" actId="1076"/>
          <ac:cxnSpMkLst>
            <pc:docMk/>
            <pc:sldMk cId="3421456743" sldId="349"/>
            <ac:cxnSpMk id="19" creationId="{2B1CA2E7-F42C-B8EF-0A06-5880DEA65021}"/>
          </ac:cxnSpMkLst>
        </pc:cxnChg>
        <pc:cxnChg chg="mod">
          <ac:chgData name="Seo, Jeongwon" userId="4d5eb0fe-a342-43b4-b64b-52c74d85af6b" providerId="ADAL" clId="{A3E05BF9-1C88-4C41-8BF5-E6E147BB7E8D}" dt="2025-08-22T16:08:26.527" v="119" actId="14100"/>
          <ac:cxnSpMkLst>
            <pc:docMk/>
            <pc:sldMk cId="3421456743" sldId="349"/>
            <ac:cxnSpMk id="24" creationId="{FA5DF124-B41E-58DE-17E0-05D5102A7447}"/>
          </ac:cxnSpMkLst>
        </pc:cxnChg>
        <pc:cxnChg chg="del mod">
          <ac:chgData name="Seo, Jeongwon" userId="4d5eb0fe-a342-43b4-b64b-52c74d85af6b" providerId="ADAL" clId="{A3E05BF9-1C88-4C41-8BF5-E6E147BB7E8D}" dt="2025-08-22T16:14:46.784" v="199" actId="478"/>
          <ac:cxnSpMkLst>
            <pc:docMk/>
            <pc:sldMk cId="3421456743" sldId="349"/>
            <ac:cxnSpMk id="26" creationId="{0EA25CB5-E2AF-41A7-C566-18CDF26BBD9E}"/>
          </ac:cxnSpMkLst>
        </pc:cxnChg>
        <pc:cxnChg chg="del mod">
          <ac:chgData name="Seo, Jeongwon" userId="4d5eb0fe-a342-43b4-b64b-52c74d85af6b" providerId="ADAL" clId="{A3E05BF9-1C88-4C41-8BF5-E6E147BB7E8D}" dt="2025-08-22T16:12:03.789" v="180" actId="478"/>
          <ac:cxnSpMkLst>
            <pc:docMk/>
            <pc:sldMk cId="3421456743" sldId="349"/>
            <ac:cxnSpMk id="28" creationId="{9E5DFA73-65B5-D456-511C-497A6B7EAC6D}"/>
          </ac:cxnSpMkLst>
        </pc:cxnChg>
        <pc:cxnChg chg="mod">
          <ac:chgData name="Seo, Jeongwon" userId="4d5eb0fe-a342-43b4-b64b-52c74d85af6b" providerId="ADAL" clId="{A3E05BF9-1C88-4C41-8BF5-E6E147BB7E8D}" dt="2025-08-22T16:10:59.684" v="170" actId="1076"/>
          <ac:cxnSpMkLst>
            <pc:docMk/>
            <pc:sldMk cId="3421456743" sldId="349"/>
            <ac:cxnSpMk id="29" creationId="{7259CE70-C308-6A39-1A48-64C8DEF74CC4}"/>
          </ac:cxnSpMkLst>
        </pc:cxnChg>
        <pc:cxnChg chg="del mod">
          <ac:chgData name="Seo, Jeongwon" userId="4d5eb0fe-a342-43b4-b64b-52c74d85af6b" providerId="ADAL" clId="{A3E05BF9-1C88-4C41-8BF5-E6E147BB7E8D}" dt="2025-08-22T16:11:39.342" v="175" actId="478"/>
          <ac:cxnSpMkLst>
            <pc:docMk/>
            <pc:sldMk cId="3421456743" sldId="349"/>
            <ac:cxnSpMk id="30" creationId="{1036C1ED-4FEE-F3E8-B18B-C6597B2C006B}"/>
          </ac:cxnSpMkLst>
        </pc:cxnChg>
        <pc:cxnChg chg="del mod">
          <ac:chgData name="Seo, Jeongwon" userId="4d5eb0fe-a342-43b4-b64b-52c74d85af6b" providerId="ADAL" clId="{A3E05BF9-1C88-4C41-8BF5-E6E147BB7E8D}" dt="2025-08-22T16:14:45.889" v="198" actId="478"/>
          <ac:cxnSpMkLst>
            <pc:docMk/>
            <pc:sldMk cId="3421456743" sldId="349"/>
            <ac:cxnSpMk id="31" creationId="{599CE388-294B-CC1E-E8DE-F2474956DC8A}"/>
          </ac:cxnSpMkLst>
        </pc:cxnChg>
        <pc:cxnChg chg="mod">
          <ac:chgData name="Seo, Jeongwon" userId="4d5eb0fe-a342-43b4-b64b-52c74d85af6b" providerId="ADAL" clId="{A3E05BF9-1C88-4C41-8BF5-E6E147BB7E8D}" dt="2025-08-22T16:08:23.281" v="118" actId="1076"/>
          <ac:cxnSpMkLst>
            <pc:docMk/>
            <pc:sldMk cId="3421456743" sldId="349"/>
            <ac:cxnSpMk id="39" creationId="{FF526305-ACB3-B43B-B032-508100E496A3}"/>
          </ac:cxnSpMkLst>
        </pc:cxnChg>
        <pc:cxnChg chg="mod">
          <ac:chgData name="Seo, Jeongwon" userId="4d5eb0fe-a342-43b4-b64b-52c74d85af6b" providerId="ADAL" clId="{A3E05BF9-1C88-4C41-8BF5-E6E147BB7E8D}" dt="2025-08-22T16:10:34.361" v="167" actId="14100"/>
          <ac:cxnSpMkLst>
            <pc:docMk/>
            <pc:sldMk cId="3421456743" sldId="349"/>
            <ac:cxnSpMk id="40" creationId="{5F527858-2BF9-D41E-59C2-D17BAC45A17D}"/>
          </ac:cxnSpMkLst>
        </pc:cxnChg>
        <pc:cxnChg chg="mod">
          <ac:chgData name="Seo, Jeongwon" userId="4d5eb0fe-a342-43b4-b64b-52c74d85af6b" providerId="ADAL" clId="{A3E05BF9-1C88-4C41-8BF5-E6E147BB7E8D}" dt="2025-08-22T16:10:37.313" v="168" actId="14100"/>
          <ac:cxnSpMkLst>
            <pc:docMk/>
            <pc:sldMk cId="3421456743" sldId="349"/>
            <ac:cxnSpMk id="41" creationId="{1BA478B7-C847-384C-DCB9-E71ECC44183D}"/>
          </ac:cxnSpMkLst>
        </pc:cxnChg>
        <pc:cxnChg chg="mod">
          <ac:chgData name="Seo, Jeongwon" userId="4d5eb0fe-a342-43b4-b64b-52c74d85af6b" providerId="ADAL" clId="{A3E05BF9-1C88-4C41-8BF5-E6E147BB7E8D}" dt="2025-08-22T16:10:48.308" v="169" actId="14100"/>
          <ac:cxnSpMkLst>
            <pc:docMk/>
            <pc:sldMk cId="3421456743" sldId="349"/>
            <ac:cxnSpMk id="42" creationId="{21392F84-202A-6A8B-5B9F-0C08C838A784}"/>
          </ac:cxnSpMkLst>
        </pc:cxnChg>
        <pc:cxnChg chg="mod">
          <ac:chgData name="Seo, Jeongwon" userId="4d5eb0fe-a342-43b4-b64b-52c74d85af6b" providerId="ADAL" clId="{A3E05BF9-1C88-4C41-8BF5-E6E147BB7E8D}" dt="2025-08-22T16:09:08.545" v="131" actId="1076"/>
          <ac:cxnSpMkLst>
            <pc:docMk/>
            <pc:sldMk cId="3421456743" sldId="349"/>
            <ac:cxnSpMk id="50" creationId="{C260EB6B-B3C1-283A-D8A3-ED71BA1E4400}"/>
          </ac:cxnSpMkLst>
        </pc:cxnChg>
        <pc:cxnChg chg="mod">
          <ac:chgData name="Seo, Jeongwon" userId="4d5eb0fe-a342-43b4-b64b-52c74d85af6b" providerId="ADAL" clId="{A3E05BF9-1C88-4C41-8BF5-E6E147BB7E8D}" dt="2025-08-22T16:11:07.663" v="171" actId="14100"/>
          <ac:cxnSpMkLst>
            <pc:docMk/>
            <pc:sldMk cId="3421456743" sldId="349"/>
            <ac:cxnSpMk id="52" creationId="{760BDB20-F6E3-3024-8DFF-1447EF09FEEE}"/>
          </ac:cxnSpMkLst>
        </pc:cxnChg>
        <pc:cxnChg chg="mod">
          <ac:chgData name="Seo, Jeongwon" userId="4d5eb0fe-a342-43b4-b64b-52c74d85af6b" providerId="ADAL" clId="{A3E05BF9-1C88-4C41-8BF5-E6E147BB7E8D}" dt="2025-08-22T16:10:28.389" v="165" actId="14100"/>
          <ac:cxnSpMkLst>
            <pc:docMk/>
            <pc:sldMk cId="3421456743" sldId="349"/>
            <ac:cxnSpMk id="56" creationId="{808064E3-73D8-AC34-0CB8-32E90AFEC455}"/>
          </ac:cxnSpMkLst>
        </pc:cxnChg>
        <pc:cxnChg chg="del">
          <ac:chgData name="Seo, Jeongwon" userId="4d5eb0fe-a342-43b4-b64b-52c74d85af6b" providerId="ADAL" clId="{A3E05BF9-1C88-4C41-8BF5-E6E147BB7E8D}" dt="2025-08-22T16:15:15.764" v="205" actId="478"/>
          <ac:cxnSpMkLst>
            <pc:docMk/>
            <pc:sldMk cId="3421456743" sldId="349"/>
            <ac:cxnSpMk id="57" creationId="{731A2DC6-FD81-79F4-64FB-ADF2A9ED5369}"/>
          </ac:cxnSpMkLst>
        </pc:cxnChg>
        <pc:cxnChg chg="del mod">
          <ac:chgData name="Seo, Jeongwon" userId="4d5eb0fe-a342-43b4-b64b-52c74d85af6b" providerId="ADAL" clId="{A3E05BF9-1C88-4C41-8BF5-E6E147BB7E8D}" dt="2025-08-22T16:11:24.339" v="173" actId="478"/>
          <ac:cxnSpMkLst>
            <pc:docMk/>
            <pc:sldMk cId="3421456743" sldId="349"/>
            <ac:cxnSpMk id="60" creationId="{A1CD9E4B-0FED-8578-0711-7B4DFC5CF25E}"/>
          </ac:cxnSpMkLst>
        </pc:cxnChg>
        <pc:cxnChg chg="add mod">
          <ac:chgData name="Seo, Jeongwon" userId="4d5eb0fe-a342-43b4-b64b-52c74d85af6b" providerId="ADAL" clId="{A3E05BF9-1C88-4C41-8BF5-E6E147BB7E8D}" dt="2025-08-22T16:11:55.238" v="177" actId="1076"/>
          <ac:cxnSpMkLst>
            <pc:docMk/>
            <pc:sldMk cId="3421456743" sldId="349"/>
            <ac:cxnSpMk id="64" creationId="{B244A7D5-B1DD-2794-46D8-F727FC0E7F65}"/>
          </ac:cxnSpMkLst>
        </pc:cxnChg>
        <pc:cxnChg chg="add mod">
          <ac:chgData name="Seo, Jeongwon" userId="4d5eb0fe-a342-43b4-b64b-52c74d85af6b" providerId="ADAL" clId="{A3E05BF9-1C88-4C41-8BF5-E6E147BB7E8D}" dt="2025-08-22T16:14:22.949" v="191" actId="1076"/>
          <ac:cxnSpMkLst>
            <pc:docMk/>
            <pc:sldMk cId="3421456743" sldId="349"/>
            <ac:cxnSpMk id="75" creationId="{8BE224EA-B43A-CEEF-C627-C8A294D60F04}"/>
          </ac:cxnSpMkLst>
        </pc:cxnChg>
        <pc:cxnChg chg="add mod">
          <ac:chgData name="Seo, Jeongwon" userId="4d5eb0fe-a342-43b4-b64b-52c74d85af6b" providerId="ADAL" clId="{A3E05BF9-1C88-4C41-8BF5-E6E147BB7E8D}" dt="2025-08-22T16:14:25.427" v="192" actId="14100"/>
          <ac:cxnSpMkLst>
            <pc:docMk/>
            <pc:sldMk cId="3421456743" sldId="349"/>
            <ac:cxnSpMk id="76" creationId="{1C3FB3FF-4E2F-4827-6FBC-E4CFBF67BB6F}"/>
          </ac:cxnSpMkLst>
        </pc:cxnChg>
        <pc:cxnChg chg="add mod">
          <ac:chgData name="Seo, Jeongwon" userId="4d5eb0fe-a342-43b4-b64b-52c74d85af6b" providerId="ADAL" clId="{A3E05BF9-1C88-4C41-8BF5-E6E147BB7E8D}" dt="2025-08-22T16:14:27.690" v="193" actId="1076"/>
          <ac:cxnSpMkLst>
            <pc:docMk/>
            <pc:sldMk cId="3421456743" sldId="349"/>
            <ac:cxnSpMk id="77" creationId="{73908C0D-D7EC-D947-F32F-D24F29D23998}"/>
          </ac:cxnSpMkLst>
        </pc:cxnChg>
        <pc:cxnChg chg="add mod">
          <ac:chgData name="Seo, Jeongwon" userId="4d5eb0fe-a342-43b4-b64b-52c74d85af6b" providerId="ADAL" clId="{A3E05BF9-1C88-4C41-8BF5-E6E147BB7E8D}" dt="2025-08-22T16:11:34.977" v="174" actId="571"/>
          <ac:cxnSpMkLst>
            <pc:docMk/>
            <pc:sldMk cId="3421456743" sldId="349"/>
            <ac:cxnSpMk id="78" creationId="{AE586DCA-AA50-CFBC-DF32-48B3E2E8CA97}"/>
          </ac:cxnSpMkLst>
        </pc:cxnChg>
        <pc:cxnChg chg="add mod">
          <ac:chgData name="Seo, Jeongwon" userId="4d5eb0fe-a342-43b4-b64b-52c74d85af6b" providerId="ADAL" clId="{A3E05BF9-1C88-4C41-8BF5-E6E147BB7E8D}" dt="2025-08-22T16:14:29.523" v="194" actId="14100"/>
          <ac:cxnSpMkLst>
            <pc:docMk/>
            <pc:sldMk cId="3421456743" sldId="349"/>
            <ac:cxnSpMk id="79" creationId="{14355B54-9399-2210-48BD-EC1EFF7CC28C}"/>
          </ac:cxnSpMkLst>
        </pc:cxnChg>
        <pc:cxnChg chg="add mod">
          <ac:chgData name="Seo, Jeongwon" userId="4d5eb0fe-a342-43b4-b64b-52c74d85af6b" providerId="ADAL" clId="{A3E05BF9-1C88-4C41-8BF5-E6E147BB7E8D}" dt="2025-08-22T16:14:35.969" v="196" actId="1037"/>
          <ac:cxnSpMkLst>
            <pc:docMk/>
            <pc:sldMk cId="3421456743" sldId="349"/>
            <ac:cxnSpMk id="83" creationId="{F488F6F3-3C35-D24E-8189-2AD22CB7C573}"/>
          </ac:cxnSpMkLst>
        </pc:cxnChg>
      </pc:sldChg>
      <pc:sldChg chg="add del">
        <pc:chgData name="Seo, Jeongwon" userId="4d5eb0fe-a342-43b4-b64b-52c74d85af6b" providerId="ADAL" clId="{A3E05BF9-1C88-4C41-8BF5-E6E147BB7E8D}" dt="2025-08-22T18:55:37.508" v="279" actId="47"/>
        <pc:sldMkLst>
          <pc:docMk/>
          <pc:sldMk cId="31485162" sldId="350"/>
        </pc:sldMkLst>
      </pc:sldChg>
      <pc:sldChg chg="add del">
        <pc:chgData name="Seo, Jeongwon" userId="4d5eb0fe-a342-43b4-b64b-52c74d85af6b" providerId="ADAL" clId="{A3E05BF9-1C88-4C41-8BF5-E6E147BB7E8D}" dt="2025-08-22T18:55:37.508" v="279" actId="47"/>
        <pc:sldMkLst>
          <pc:docMk/>
          <pc:sldMk cId="2463557954" sldId="351"/>
        </pc:sldMkLst>
      </pc:sldChg>
      <pc:sldChg chg="modSp add del mod">
        <pc:chgData name="Seo, Jeongwon" userId="4d5eb0fe-a342-43b4-b64b-52c74d85af6b" providerId="ADAL" clId="{A3E05BF9-1C88-4C41-8BF5-E6E147BB7E8D}" dt="2025-08-22T18:02:08.032" v="278" actId="47"/>
        <pc:sldMkLst>
          <pc:docMk/>
          <pc:sldMk cId="1044731737" sldId="352"/>
        </pc:sldMkLst>
        <pc:picChg chg="mod">
          <ac:chgData name="Seo, Jeongwon" userId="4d5eb0fe-a342-43b4-b64b-52c74d85af6b" providerId="ADAL" clId="{A3E05BF9-1C88-4C41-8BF5-E6E147BB7E8D}" dt="2025-08-22T18:01:04.356" v="265" actId="14100"/>
          <ac:picMkLst>
            <pc:docMk/>
            <pc:sldMk cId="1044731737" sldId="352"/>
            <ac:picMk id="9" creationId="{024CF1AC-C108-A0CE-9E39-4B654AA1A4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DAB1-F3FD-4A12-8139-A537D33DB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C393F-040B-4C76-AE4C-F40CF69D1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93716-2379-4F3D-B9D9-02F6FC9D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43C3-E455-4EA5-87DC-63BA250CC58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73F7B-9BF9-43C6-85B2-A655BE3C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4080-D782-4F14-BE93-D9126111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0168-92C5-41CF-9002-4A0DA37B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27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E5E9-6661-4793-A469-9F424A45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12559-887D-4999-B4E6-8A03A8281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71D1B-7147-4C28-B7F2-1601555F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43C3-E455-4EA5-87DC-63BA250CC58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87AAC-44C2-4E7F-B388-25B59678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210B9-E70B-4F02-B064-94F0B393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0168-92C5-41CF-9002-4A0DA37B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2E389-1836-4EB6-8522-566E822D0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6A4CB-8F2D-481D-976E-37216C764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5ABE9-4D7B-4B85-B554-53E28853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43C3-E455-4EA5-87DC-63BA250CC58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6B96-680C-49CF-9E5D-99070C41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C6D19-1AE3-4818-9181-49CD372C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0168-92C5-41CF-9002-4A0DA37B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3B2E-0821-4F83-B153-FB505F3C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14D8F-B3C3-4079-A069-83E0D9D54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C4C78-62E0-4ABD-AC36-4C7230F48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43C3-E455-4EA5-87DC-63BA250CC58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3234C-9F87-4A40-94BE-66B79935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63B05-A8C3-49FC-8832-9C7E0F2C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0168-92C5-41CF-9002-4A0DA37B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62FA-B74F-4932-AE6D-5C65CBE0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BE165-1B7D-4361-9EB4-D9780F010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CB0D5-176F-4273-AF61-2753CF0B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43C3-E455-4EA5-87DC-63BA250CC58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6747A-C1A0-4C86-AFE4-655A98F1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4D587-FB8B-4DC0-8CEA-BD4FB606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0168-92C5-41CF-9002-4A0DA37B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2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A278-9C56-4278-AE90-2EDDD3F3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5026-1834-4166-8A60-6A92D843B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07C3C-18CE-4AC0-9B31-4CEA0505C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AC7BC-96F1-4102-AE2C-3C45BF0D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43C3-E455-4EA5-87DC-63BA250CC58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BF7FC-97DA-4AF2-BEF8-F4A3C124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7FB1F-BFB7-4389-9B02-4355FDD8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0168-92C5-41CF-9002-4A0DA37B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8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864E-1DB7-46C5-BA44-6094A6AE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413BA-348B-47ED-9C29-51799E25F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8BDAF-CD9F-4E06-AD64-C187E6CD4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CD547-35F4-4B9C-8F7B-1DE74BBCD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526B9-4675-420D-8A79-FC9F43A78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CD8EE-B506-4028-8683-6282C460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43C3-E455-4EA5-87DC-63BA250CC58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7E822-1543-43A4-97C7-F0E50596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C8FCE-D367-4C27-B8D5-BA8F2F1F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0168-92C5-41CF-9002-4A0DA37B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3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BEC2-0138-4A21-A404-BD42D4F8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BDA77-CE3F-4265-AB30-CC479ABB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43C3-E455-4EA5-87DC-63BA250CC58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98BF5-6DD0-4CD9-ADD8-9236F3F8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7B63-1EDE-42FB-A7DE-EB82B53F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0168-92C5-41CF-9002-4A0DA37B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3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5BAF1-EC15-49D2-A82D-E743735E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43C3-E455-4EA5-87DC-63BA250CC58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AF3A7-9441-438D-8D36-92D26B73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5B61F-1138-486C-8637-E788E934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0168-92C5-41CF-9002-4A0DA37B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1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E10F-CCB9-4FF0-862F-27E06AA0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5A6E5-F3B4-4672-86D1-80ED6F91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F8822-EA5B-41CD-AA40-8CB35FBEF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FD0E3-A38F-4C65-8E61-980DD5BA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43C3-E455-4EA5-87DC-63BA250CC58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6DC07-A912-45A5-9DDA-64BEA3EE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2362C-154A-487C-A9A8-B6FED04F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0168-92C5-41CF-9002-4A0DA37B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0FCD-6164-4687-9225-62148627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FE2B4-BDC4-4346-8046-541944F9E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94922-7A64-4614-AE1C-F0836F138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24A49-E93C-4078-92A7-8C871843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A43C3-E455-4EA5-87DC-63BA250CC58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1A46A-6152-4605-943B-83088BDD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3BC0A-4AB9-449D-AA6E-0CC81116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00168-92C5-41CF-9002-4A0DA37B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45F37-5035-4B8B-A89F-028A5207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3B7B-C7C0-40AF-8623-683046738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EC4B-2367-45FD-BAF8-85FF8618B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A43C3-E455-4EA5-87DC-63BA250CC58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DBD3-3CC1-44CF-AAC5-85FF3210B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AE950-0A34-4420-ACFD-63819EDD5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00168-92C5-41CF-9002-4A0DA37B7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2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ACCFC-B7FE-7356-64E6-CDD508C5F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7342C3-5E05-125B-32E9-AEC13E060C6C}"/>
              </a:ext>
            </a:extLst>
          </p:cNvPr>
          <p:cNvSpPr txBox="1"/>
          <p:nvPr/>
        </p:nvSpPr>
        <p:spPr>
          <a:xfrm>
            <a:off x="5283811" y="1588655"/>
            <a:ext cx="219220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bias uncertainty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3AD14-BB66-2117-3540-3BB98FE0F444}"/>
              </a:ext>
            </a:extLst>
          </p:cNvPr>
          <p:cNvSpPr txBox="1"/>
          <p:nvPr/>
        </p:nvSpPr>
        <p:spPr>
          <a:xfrm>
            <a:off x="2956666" y="2539816"/>
            <a:ext cx="313419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response uncertainty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09A45-FBB7-B4E6-9F16-3E931CED0691}"/>
              </a:ext>
            </a:extLst>
          </p:cNvPr>
          <p:cNvSpPr txBox="1"/>
          <p:nvPr/>
        </p:nvSpPr>
        <p:spPr>
          <a:xfrm>
            <a:off x="1766126" y="3585126"/>
            <a:ext cx="1653018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684F2-171A-8883-A4E1-746DE5254692}"/>
              </a:ext>
            </a:extLst>
          </p:cNvPr>
          <p:cNvSpPr txBox="1"/>
          <p:nvPr/>
        </p:nvSpPr>
        <p:spPr>
          <a:xfrm>
            <a:off x="2641862" y="4794529"/>
            <a:ext cx="2191627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Exclusive parameter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AA437-7026-A490-86FC-C256A6195461}"/>
              </a:ext>
            </a:extLst>
          </p:cNvPr>
          <p:cNvSpPr txBox="1"/>
          <p:nvPr/>
        </p:nvSpPr>
        <p:spPr>
          <a:xfrm>
            <a:off x="8371728" y="4798469"/>
            <a:ext cx="1390124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Monte-Carlo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65D13-6AFA-0FD8-F8DA-B3E8CEC159F2}"/>
              </a:ext>
            </a:extLst>
          </p:cNvPr>
          <p:cNvSpPr txBox="1"/>
          <p:nvPr/>
        </p:nvSpPr>
        <p:spPr>
          <a:xfrm>
            <a:off x="9839253" y="4797127"/>
            <a:ext cx="173095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0328B4-7B85-3F09-1E1E-4F0B4C58A52A}"/>
              </a:ext>
            </a:extLst>
          </p:cNvPr>
          <p:cNvCxnSpPr>
            <a:stCxn id="4" idx="2"/>
          </p:cNvCxnSpPr>
          <p:nvPr/>
        </p:nvCxnSpPr>
        <p:spPr>
          <a:xfrm flipH="1">
            <a:off x="6379912" y="1957987"/>
            <a:ext cx="1" cy="244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AC2829-96C0-A8ED-C925-440BF463186F}"/>
              </a:ext>
            </a:extLst>
          </p:cNvPr>
          <p:cNvCxnSpPr>
            <a:cxnSpLocks/>
          </p:cNvCxnSpPr>
          <p:nvPr/>
        </p:nvCxnSpPr>
        <p:spPr>
          <a:xfrm>
            <a:off x="4523758" y="2202426"/>
            <a:ext cx="58109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EDE4FA-DB68-4CF1-184D-70A02E01FCE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523761" y="2198133"/>
            <a:ext cx="1" cy="3416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1CA2E7-F42C-B8EF-0A06-5880DEA65021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0334669" y="2909148"/>
            <a:ext cx="0" cy="1887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565541-9BC4-35D5-1BE9-663F872F621E}"/>
              </a:ext>
            </a:extLst>
          </p:cNvPr>
          <p:cNvCxnSpPr>
            <a:cxnSpLocks/>
          </p:cNvCxnSpPr>
          <p:nvPr/>
        </p:nvCxnSpPr>
        <p:spPr>
          <a:xfrm flipH="1">
            <a:off x="4523758" y="2909148"/>
            <a:ext cx="2" cy="3416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5DF124-B41E-58DE-17E0-05D5102A7447}"/>
              </a:ext>
            </a:extLst>
          </p:cNvPr>
          <p:cNvCxnSpPr>
            <a:cxnSpLocks/>
          </p:cNvCxnSpPr>
          <p:nvPr/>
        </p:nvCxnSpPr>
        <p:spPr>
          <a:xfrm>
            <a:off x="2566318" y="3250831"/>
            <a:ext cx="3124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59CE70-C308-6A39-1A48-64C8DEF74CC4}"/>
              </a:ext>
            </a:extLst>
          </p:cNvPr>
          <p:cNvCxnSpPr>
            <a:cxnSpLocks/>
          </p:cNvCxnSpPr>
          <p:nvPr/>
        </p:nvCxnSpPr>
        <p:spPr>
          <a:xfrm flipH="1">
            <a:off x="7283569" y="3247138"/>
            <a:ext cx="2" cy="34168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000BA4-C5FD-3C7C-6778-E1B3FACC1FAB}"/>
              </a:ext>
            </a:extLst>
          </p:cNvPr>
          <p:cNvSpPr txBox="1"/>
          <p:nvPr/>
        </p:nvSpPr>
        <p:spPr>
          <a:xfrm>
            <a:off x="324716" y="4794529"/>
            <a:ext cx="223974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Common parameter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9EF3FC-BD1D-5230-8D56-B248A528B598}"/>
              </a:ext>
            </a:extLst>
          </p:cNvPr>
          <p:cNvSpPr txBox="1"/>
          <p:nvPr/>
        </p:nvSpPr>
        <p:spPr>
          <a:xfrm>
            <a:off x="6211705" y="4794527"/>
            <a:ext cx="208262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Numerical/Precision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4A372A-9A88-3359-D897-AC69A661557B}"/>
              </a:ext>
            </a:extLst>
          </p:cNvPr>
          <p:cNvSpPr txBox="1"/>
          <p:nvPr/>
        </p:nvSpPr>
        <p:spPr>
          <a:xfrm>
            <a:off x="4910891" y="4794528"/>
            <a:ext cx="122341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F526305-ACB3-B43B-B032-508100E496A3}"/>
              </a:ext>
            </a:extLst>
          </p:cNvPr>
          <p:cNvCxnSpPr>
            <a:cxnSpLocks/>
          </p:cNvCxnSpPr>
          <p:nvPr/>
        </p:nvCxnSpPr>
        <p:spPr>
          <a:xfrm>
            <a:off x="2566318" y="3247138"/>
            <a:ext cx="0" cy="337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F527858-2BF9-D41E-59C2-D17BAC45A17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439970" y="4537091"/>
            <a:ext cx="4618" cy="257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A478B7-C847-384C-DCB9-E71ECC44183D}"/>
              </a:ext>
            </a:extLst>
          </p:cNvPr>
          <p:cNvCxnSpPr>
            <a:cxnSpLocks/>
          </p:cNvCxnSpPr>
          <p:nvPr/>
        </p:nvCxnSpPr>
        <p:spPr>
          <a:xfrm>
            <a:off x="1439970" y="4537091"/>
            <a:ext cx="11244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1392F84-202A-6A8B-5B9F-0C08C838A784}"/>
              </a:ext>
            </a:extLst>
          </p:cNvPr>
          <p:cNvCxnSpPr>
            <a:cxnSpLocks/>
          </p:cNvCxnSpPr>
          <p:nvPr/>
        </p:nvCxnSpPr>
        <p:spPr>
          <a:xfrm>
            <a:off x="3845633" y="4537091"/>
            <a:ext cx="0" cy="25743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260EB6B-B3C1-283A-D8A3-ED71BA1E4400}"/>
              </a:ext>
            </a:extLst>
          </p:cNvPr>
          <p:cNvCxnSpPr>
            <a:cxnSpLocks/>
          </p:cNvCxnSpPr>
          <p:nvPr/>
        </p:nvCxnSpPr>
        <p:spPr>
          <a:xfrm>
            <a:off x="2569077" y="4231457"/>
            <a:ext cx="0" cy="30563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0BDB20-F6E3-3024-8DFF-1447EF09FEEE}"/>
              </a:ext>
            </a:extLst>
          </p:cNvPr>
          <p:cNvCxnSpPr>
            <a:cxnSpLocks/>
          </p:cNvCxnSpPr>
          <p:nvPr/>
        </p:nvCxnSpPr>
        <p:spPr>
          <a:xfrm>
            <a:off x="5690618" y="3250831"/>
            <a:ext cx="159295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08064E3-73D8-AC34-0CB8-32E90AFEC455}"/>
              </a:ext>
            </a:extLst>
          </p:cNvPr>
          <p:cNvCxnSpPr>
            <a:cxnSpLocks/>
          </p:cNvCxnSpPr>
          <p:nvPr/>
        </p:nvCxnSpPr>
        <p:spPr>
          <a:xfrm>
            <a:off x="2564459" y="4537091"/>
            <a:ext cx="128117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70F4403-3C4F-FD50-626F-1B3A7237FD02}"/>
              </a:ext>
            </a:extLst>
          </p:cNvPr>
          <p:cNvSpPr/>
          <p:nvPr/>
        </p:nvSpPr>
        <p:spPr>
          <a:xfrm>
            <a:off x="257190" y="480701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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EFFDCBB-8B31-1D6A-0150-D6FDE06403B8}"/>
              </a:ext>
            </a:extLst>
          </p:cNvPr>
          <p:cNvSpPr/>
          <p:nvPr/>
        </p:nvSpPr>
        <p:spPr>
          <a:xfrm>
            <a:off x="2499548" y="4807011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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78BD45-47F8-E54C-96A3-88DA1874D2A8}"/>
              </a:ext>
            </a:extLst>
          </p:cNvPr>
          <p:cNvSpPr/>
          <p:nvPr/>
        </p:nvSpPr>
        <p:spPr>
          <a:xfrm>
            <a:off x="6558344" y="360442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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7D1777F-EB09-D7F8-9160-7222B625BE5D}"/>
              </a:ext>
            </a:extLst>
          </p:cNvPr>
          <p:cNvSpPr/>
          <p:nvPr/>
        </p:nvSpPr>
        <p:spPr>
          <a:xfrm>
            <a:off x="9839253" y="480701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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33AE36-75DE-3C45-2D48-5A9E81B96AE6}"/>
              </a:ext>
            </a:extLst>
          </p:cNvPr>
          <p:cNvSpPr txBox="1"/>
          <p:nvPr/>
        </p:nvSpPr>
        <p:spPr>
          <a:xfrm>
            <a:off x="6558344" y="3597039"/>
            <a:ext cx="143368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5963CD-F201-7438-7A7C-AA42C7ABF9B8}"/>
              </a:ext>
            </a:extLst>
          </p:cNvPr>
          <p:cNvSpPr txBox="1"/>
          <p:nvPr/>
        </p:nvSpPr>
        <p:spPr>
          <a:xfrm>
            <a:off x="8806045" y="2539816"/>
            <a:ext cx="305724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 response uncertainty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244A7D5-B1DD-2794-46D8-F727FC0E7F65}"/>
              </a:ext>
            </a:extLst>
          </p:cNvPr>
          <p:cNvCxnSpPr>
            <a:cxnSpLocks/>
          </p:cNvCxnSpPr>
          <p:nvPr/>
        </p:nvCxnSpPr>
        <p:spPr>
          <a:xfrm>
            <a:off x="10334669" y="2198133"/>
            <a:ext cx="0" cy="3345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BE224EA-B43A-CEEF-C627-C8A294D60F04}"/>
              </a:ext>
            </a:extLst>
          </p:cNvPr>
          <p:cNvCxnSpPr>
            <a:cxnSpLocks/>
          </p:cNvCxnSpPr>
          <p:nvPr/>
        </p:nvCxnSpPr>
        <p:spPr>
          <a:xfrm>
            <a:off x="5554342" y="4537091"/>
            <a:ext cx="4618" cy="257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C3FB3FF-4E2F-4827-6FBC-E4CFBF67BB6F}"/>
              </a:ext>
            </a:extLst>
          </p:cNvPr>
          <p:cNvCxnSpPr>
            <a:cxnSpLocks/>
          </p:cNvCxnSpPr>
          <p:nvPr/>
        </p:nvCxnSpPr>
        <p:spPr>
          <a:xfrm>
            <a:off x="5554342" y="4537091"/>
            <a:ext cx="17271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3908C0D-D7EC-D947-F32F-D24F29D23998}"/>
              </a:ext>
            </a:extLst>
          </p:cNvPr>
          <p:cNvCxnSpPr>
            <a:cxnSpLocks/>
          </p:cNvCxnSpPr>
          <p:nvPr/>
        </p:nvCxnSpPr>
        <p:spPr>
          <a:xfrm>
            <a:off x="9095088" y="4537091"/>
            <a:ext cx="0" cy="25743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E586DCA-AA50-CFBC-DF32-48B3E2E8CA97}"/>
              </a:ext>
            </a:extLst>
          </p:cNvPr>
          <p:cNvCxnSpPr>
            <a:cxnSpLocks/>
          </p:cNvCxnSpPr>
          <p:nvPr/>
        </p:nvCxnSpPr>
        <p:spPr>
          <a:xfrm>
            <a:off x="7286142" y="4231457"/>
            <a:ext cx="0" cy="30563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4355B54-9399-2210-48BD-EC1EFF7CC28C}"/>
              </a:ext>
            </a:extLst>
          </p:cNvPr>
          <p:cNvCxnSpPr>
            <a:cxnSpLocks/>
          </p:cNvCxnSpPr>
          <p:nvPr/>
        </p:nvCxnSpPr>
        <p:spPr>
          <a:xfrm>
            <a:off x="7281524" y="4537091"/>
            <a:ext cx="181356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488F6F3-3C35-D24E-8189-2AD22CB7C573}"/>
              </a:ext>
            </a:extLst>
          </p:cNvPr>
          <p:cNvCxnSpPr>
            <a:cxnSpLocks/>
          </p:cNvCxnSpPr>
          <p:nvPr/>
        </p:nvCxnSpPr>
        <p:spPr>
          <a:xfrm>
            <a:off x="7286727" y="4537091"/>
            <a:ext cx="0" cy="25743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DD589C6-FEDB-E472-ABFF-B1C86F28061F}"/>
              </a:ext>
            </a:extLst>
          </p:cNvPr>
          <p:cNvSpPr txBox="1"/>
          <p:nvPr/>
        </p:nvSpPr>
        <p:spPr>
          <a:xfrm>
            <a:off x="8821306" y="5454684"/>
            <a:ext cx="304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latin typeface="times" panose="02020603050405020304" pitchFamily="18" charset="0"/>
                <a:cs typeface="times" panose="02020603050405020304" pitchFamily="18" charset="0"/>
              </a:rPr>
              <a:t>*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zero for deterministic models</a:t>
            </a:r>
          </a:p>
        </p:txBody>
      </p:sp>
    </p:spTree>
    <p:extLst>
      <p:ext uri="{BB962C8B-B14F-4D97-AF65-F5344CB8AC3E}">
        <p14:creationId xmlns:p14="http://schemas.microsoft.com/office/powerpoint/2010/main" val="342145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DD6A8-8DA0-D413-3A87-94042B46D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AB3354-61E1-93F3-2B69-196B6DD3B2C7}"/>
              </a:ext>
            </a:extLst>
          </p:cNvPr>
          <p:cNvSpPr/>
          <p:nvPr/>
        </p:nvSpPr>
        <p:spPr>
          <a:xfrm>
            <a:off x="1434668" y="5404594"/>
            <a:ext cx="37432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HMF-015 Critical Assembly Configuration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4A242-2DC2-A5EC-E314-58ED8B9F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0" y="617517"/>
            <a:ext cx="6439701" cy="47548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9ED6C9-5E05-766D-E9F4-36D6E6545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466" y="617517"/>
            <a:ext cx="5714534" cy="47548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445D5F-6126-E954-A5F8-4FB2D5FC831D}"/>
              </a:ext>
            </a:extLst>
          </p:cNvPr>
          <p:cNvSpPr/>
          <p:nvPr/>
        </p:nvSpPr>
        <p:spPr>
          <a:xfrm>
            <a:off x="7463131" y="5404594"/>
            <a:ext cx="37432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HMF-016 Critical Assembly Configuration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206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7126F4-8443-417F-8FD4-0B10A610EEE4}"/>
              </a:ext>
            </a:extLst>
          </p:cNvPr>
          <p:cNvGrpSpPr/>
          <p:nvPr/>
        </p:nvGrpSpPr>
        <p:grpSpPr>
          <a:xfrm>
            <a:off x="693589" y="785390"/>
            <a:ext cx="10804821" cy="4609966"/>
            <a:chOff x="4720092" y="1426931"/>
            <a:chExt cx="7363608" cy="3566376"/>
          </a:xfrm>
        </p:grpSpPr>
        <p:sp>
          <p:nvSpPr>
            <p:cNvPr id="8" name="Arc 7">
              <a:extLst>
                <a:ext uri="{FF2B5EF4-FFF2-40B4-BE49-F238E27FC236}">
                  <a16:creationId xmlns:a16="http://schemas.microsoft.com/office/drawing/2014/main" id="{CADE7CF5-EA4E-4A0E-BBAD-1F4CE71C165F}"/>
                </a:ext>
              </a:extLst>
            </p:cNvPr>
            <p:cNvSpPr/>
            <p:nvPr/>
          </p:nvSpPr>
          <p:spPr>
            <a:xfrm rot="3244987">
              <a:off x="7038445" y="3318932"/>
              <a:ext cx="572532" cy="612702"/>
            </a:xfrm>
            <a:prstGeom prst="arc">
              <a:avLst>
                <a:gd name="adj1" fmla="val 14439159"/>
                <a:gd name="adj2" fmla="val 2017143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9" name="Flowchart: Data 8">
              <a:extLst>
                <a:ext uri="{FF2B5EF4-FFF2-40B4-BE49-F238E27FC236}">
                  <a16:creationId xmlns:a16="http://schemas.microsoft.com/office/drawing/2014/main" id="{52FB5F1C-D6B4-46FE-B5BC-CB9EB17F9931}"/>
                </a:ext>
              </a:extLst>
            </p:cNvPr>
            <p:cNvSpPr/>
            <p:nvPr/>
          </p:nvSpPr>
          <p:spPr>
            <a:xfrm rot="21218154">
              <a:off x="4720092" y="2401463"/>
              <a:ext cx="7363608" cy="2363434"/>
            </a:xfrm>
            <a:prstGeom prst="flowChartInputOutpu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1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1074F7-269F-4D02-916B-9B3F45F03EA0}"/>
                </a:ext>
              </a:extLst>
            </p:cNvPr>
            <p:cNvSpPr txBox="1"/>
            <p:nvPr/>
          </p:nvSpPr>
          <p:spPr>
            <a:xfrm>
              <a:off x="5288855" y="4182098"/>
              <a:ext cx="2650055" cy="81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Subspace of </a:t>
              </a:r>
              <a:br>
                <a:rPr lang="en-US" dirty="0">
                  <a:solidFill>
                    <a:schemeClr val="bg2">
                      <a:lumMod val="10000"/>
                    </a:schemeClr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</a:br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benchmark experiments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9435658-5996-4804-A4C4-A9B78728EE38}"/>
                </a:ext>
              </a:extLst>
            </p:cNvPr>
            <p:cNvCxnSpPr>
              <a:cxnSpLocks/>
            </p:cNvCxnSpPr>
            <p:nvPr/>
          </p:nvCxnSpPr>
          <p:spPr>
            <a:xfrm>
              <a:off x="9503284" y="1840466"/>
              <a:ext cx="307807" cy="1698494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DF0BA-D81A-4B8D-BA0F-27A6E7679C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9565" y="3538960"/>
              <a:ext cx="3051526" cy="339549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73DD26D-8709-4F90-AA56-B078AF2136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5700" y="1840466"/>
              <a:ext cx="2703277" cy="199384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9AA069-20E0-48A4-921A-47E327BF16D3}"/>
                </a:ext>
              </a:extLst>
            </p:cNvPr>
            <p:cNvSpPr txBox="1"/>
            <p:nvPr/>
          </p:nvSpPr>
          <p:spPr>
            <a:xfrm>
              <a:off x="8372702" y="1426931"/>
              <a:ext cx="1409393" cy="463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Application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747E0A8-0EC3-4BDE-8273-928722DE4264}"/>
                    </a:ext>
                  </a:extLst>
                </p:cNvPr>
                <p:cNvSpPr txBox="1"/>
                <p:nvPr/>
              </p:nvSpPr>
              <p:spPr>
                <a:xfrm>
                  <a:off x="7052682" y="3420606"/>
                  <a:ext cx="483007" cy="4635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bg2">
                        <a:lumMod val="10000"/>
                      </a:schemeClr>
                    </a:solidFill>
                    <a:latin typeface="times" panose="02020603050405020304" pitchFamily="18" charset="0"/>
                    <a:cs typeface="times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747E0A8-0EC3-4BDE-8273-928722DE4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2682" y="3420606"/>
                  <a:ext cx="483007" cy="46354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C0C8EB-10A3-4509-BC53-E9DEA18DC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8977" y="3255517"/>
              <a:ext cx="288000" cy="3567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7C0D801-68EE-4691-854E-FB21ECC55C35}"/>
                </a:ext>
              </a:extLst>
            </p:cNvPr>
            <p:cNvCxnSpPr>
              <a:cxnSpLocks/>
            </p:cNvCxnSpPr>
            <p:nvPr/>
          </p:nvCxnSpPr>
          <p:spPr>
            <a:xfrm>
              <a:off x="9426452" y="3299921"/>
              <a:ext cx="49970" cy="24700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7DE7521-1DB3-4462-9E15-FDAA28599BD5}"/>
                </a:ext>
              </a:extLst>
            </p:cNvPr>
            <p:cNvCxnSpPr/>
            <p:nvPr/>
          </p:nvCxnSpPr>
          <p:spPr>
            <a:xfrm flipV="1">
              <a:off x="6759565" y="3708734"/>
              <a:ext cx="3051526" cy="328096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AD29B4-201D-4A19-B2E4-DDC96B2A7B2C}"/>
                </a:ext>
              </a:extLst>
            </p:cNvPr>
            <p:cNvSpPr txBox="1"/>
            <p:nvPr/>
          </p:nvSpPr>
          <p:spPr>
            <a:xfrm rot="21224198">
              <a:off x="7017879" y="3862156"/>
              <a:ext cx="3054157" cy="463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Explainable by experiments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825B68D-7A71-4BEC-8440-F5CDED39F867}"/>
                </a:ext>
              </a:extLst>
            </p:cNvPr>
            <p:cNvCxnSpPr>
              <a:cxnSpLocks/>
            </p:cNvCxnSpPr>
            <p:nvPr/>
          </p:nvCxnSpPr>
          <p:spPr>
            <a:xfrm>
              <a:off x="9653793" y="1747877"/>
              <a:ext cx="328294" cy="1699544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9EBAE5-4CA0-4412-804D-AA3FA31A1B5C}"/>
                </a:ext>
              </a:extLst>
            </p:cNvPr>
            <p:cNvSpPr txBox="1"/>
            <p:nvPr/>
          </p:nvSpPr>
          <p:spPr>
            <a:xfrm rot="20822666">
              <a:off x="9729710" y="2111090"/>
              <a:ext cx="1834763" cy="81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Unexplained</a:t>
              </a:r>
              <a:br>
                <a:rPr lang="en-US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</a:br>
              <a:r>
                <a:rPr lang="en-US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 by experiments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868FADD-0D86-495B-B713-ABDD24F56673}"/>
                  </a:ext>
                </a:extLst>
              </p:cNvPr>
              <p:cNvSpPr txBox="1"/>
              <p:nvPr/>
            </p:nvSpPr>
            <p:spPr>
              <a:xfrm>
                <a:off x="5420457" y="5274169"/>
                <a:ext cx="1265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868FADD-0D86-495B-B713-ABDD24F56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457" y="5274169"/>
                <a:ext cx="126541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8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035879928E3F42B850FDA28F6E4DC8" ma:contentTypeVersion="14" ma:contentTypeDescription="Create a new document." ma:contentTypeScope="" ma:versionID="f15f322430fb9ec9d081173fb8829e0d">
  <xsd:schema xmlns:xsd="http://www.w3.org/2001/XMLSchema" xmlns:xs="http://www.w3.org/2001/XMLSchema" xmlns:p="http://schemas.microsoft.com/office/2006/metadata/properties" xmlns:ns3="4d27b035-6cfa-4db8-9a66-d7f42c435b6d" xmlns:ns4="f7e26528-1891-49af-819e-ef947c72c3e2" targetNamespace="http://schemas.microsoft.com/office/2006/metadata/properties" ma:root="true" ma:fieldsID="5772f45d9df7592686c4f9dc55811210" ns3:_="" ns4:_="">
    <xsd:import namespace="4d27b035-6cfa-4db8-9a66-d7f42c435b6d"/>
    <xsd:import namespace="f7e26528-1891-49af-819e-ef947c72c3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7b035-6cfa-4db8-9a66-d7f42c435b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26528-1891-49af-819e-ef947c72c3e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5B1CF4-6927-402A-AFC5-F80DE64CB5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27b035-6cfa-4db8-9a66-d7f42c435b6d"/>
    <ds:schemaRef ds:uri="f7e26528-1891-49af-819e-ef947c72c3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E8CA45-D210-4B77-8ECC-2C677A1A25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001504-E1E5-4D3D-80B1-400353EA2D99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4d27b035-6cfa-4db8-9a66-d7f42c435b6d"/>
    <ds:schemaRef ds:uri="f7e26528-1891-49af-819e-ef947c72c3e2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69250</TotalTime>
  <Words>71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Jeongwon Seo</dc:creator>
  <cp:lastModifiedBy>Seo, Jeongwon</cp:lastModifiedBy>
  <cp:revision>76</cp:revision>
  <cp:lastPrinted>2022-01-24T19:00:59Z</cp:lastPrinted>
  <dcterms:created xsi:type="dcterms:W3CDTF">2021-12-29T18:27:02Z</dcterms:created>
  <dcterms:modified xsi:type="dcterms:W3CDTF">2025-08-22T18:57:18Z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0x0101006A035879928E3F42B850FDA28F6E4DC8</vt:lpwstr>
  </property>
</Properties>
</file>