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5" r:id="rId4"/>
    <p:sldId id="266" r:id="rId5"/>
    <p:sldId id="270" r:id="rId6"/>
    <p:sldId id="258" r:id="rId7"/>
    <p:sldId id="260" r:id="rId8"/>
    <p:sldId id="261" r:id="rId9"/>
    <p:sldId id="262" r:id="rId10"/>
    <p:sldId id="274" r:id="rId11"/>
    <p:sldId id="263" r:id="rId12"/>
    <p:sldId id="273" r:id="rId13"/>
    <p:sldId id="271" r:id="rId14"/>
    <p:sldId id="272" r:id="rId15"/>
    <p:sldId id="264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ABD3-4E88-4131-857F-74B7AAF9D5E5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A8F34-C4E2-45B8-9165-43108A342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8F34-C4E2-45B8-9165-43108A3425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A8F34-C4E2-45B8-9165-43108A3425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3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8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3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7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5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3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6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7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68B1-413F-43C0-A009-2DEDBF6469DF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5BD9-7ABC-4DEF-A8E9-B4D81A8EC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1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083"/>
            <a:ext cx="12192000" cy="619457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628611" y="4297745"/>
            <a:ext cx="515389" cy="2243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9433349" y="3948544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클릭</a:t>
            </a: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!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굽은 화살표 9"/>
          <p:cNvSpPr/>
          <p:nvPr/>
        </p:nvSpPr>
        <p:spPr>
          <a:xfrm>
            <a:off x="8986058" y="3948544"/>
            <a:ext cx="357447" cy="308687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5998600"/>
            <a:ext cx="1928554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로그인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7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31"/>
            <a:ext cx="12192000" cy="6359937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6008912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6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방 만들기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938655" y="5004329"/>
            <a:ext cx="1379912" cy="7148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8628611" y="4551107"/>
            <a:ext cx="459661" cy="2725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Click!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위로 굽은 화살표 11"/>
          <p:cNvSpPr/>
          <p:nvPr/>
        </p:nvSpPr>
        <p:spPr>
          <a:xfrm rot="16200000">
            <a:off x="8049685" y="4318274"/>
            <a:ext cx="563034" cy="465667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740"/>
            <a:ext cx="12192000" cy="6172519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6004197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7</a:t>
            </a:r>
            <a:r>
              <a:rPr lang="en-US" altLang="ko-KR" sz="38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38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방 입장</a:t>
            </a:r>
            <a:endParaRPr lang="ko-KR" altLang="en-US" sz="3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21134" y="1571171"/>
            <a:ext cx="2352501" cy="13715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7861378" y="2166148"/>
            <a:ext cx="459661" cy="2725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Click!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409411" y="2132280"/>
            <a:ext cx="390698" cy="2160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740"/>
            <a:ext cx="12192000" cy="61725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26" y="1973611"/>
            <a:ext cx="3191877" cy="33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739"/>
            <a:ext cx="12192001" cy="6172519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6338625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prstClr val="black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8</a:t>
            </a:r>
            <a:r>
              <a:rPr lang="en-US" altLang="ko-KR" dirty="0" smtClean="0">
                <a:solidFill>
                  <a:prstClr val="black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게임진행</a:t>
            </a:r>
            <a:endParaRPr lang="ko-KR" altLang="en-US" dirty="0">
              <a:solidFill>
                <a:prstClr val="black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97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39"/>
            <a:ext cx="12215872" cy="61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17"/>
            <a:ext cx="12192000" cy="615956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6000936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9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전적 및 업적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774874" y="897841"/>
            <a:ext cx="789708" cy="5319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33651" y="3098667"/>
            <a:ext cx="5719155" cy="352657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094123" y="3433224"/>
            <a:ext cx="523701" cy="290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9722909" y="3433224"/>
            <a:ext cx="1374582" cy="82292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최근에 한 </a:t>
            </a:r>
            <a:endParaRPr lang="en-US" altLang="ko-KR" sz="14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indent="0" defTabSz="914400">
              <a:buNone/>
              <a:defRPr/>
            </a:pPr>
            <a:r>
              <a:rPr lang="en-US" altLang="ko-KR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10</a:t>
            </a: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경기에 대한 정보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8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942"/>
            <a:ext cx="12192000" cy="615011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597833" y="2812540"/>
            <a:ext cx="1670858" cy="5458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66902" y="5524926"/>
            <a:ext cx="989215" cy="8093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335193" y="2951086"/>
            <a:ext cx="390698" cy="2160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9772785" y="2851297"/>
            <a:ext cx="1316393" cy="9559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업적 아이콘에 </a:t>
            </a:r>
            <a:endParaRPr lang="en-US" altLang="ko-KR" sz="14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마우스를 올리면 </a:t>
            </a:r>
            <a:endParaRPr lang="en-US" altLang="ko-KR" sz="14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해당 업적에 대한</a:t>
            </a:r>
            <a:endParaRPr lang="en-US" altLang="ko-KR" sz="14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상세정보 표시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13059678">
            <a:off x="2850900" y="5247132"/>
            <a:ext cx="390698" cy="2160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2075200" y="4634797"/>
            <a:ext cx="1316393" cy="5626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업적 </a:t>
            </a:r>
            <a:r>
              <a:rPr lang="ko-KR" altLang="en-US" sz="14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달성시</a:t>
            </a:r>
            <a:endParaRPr lang="en-US" altLang="ko-KR" sz="14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아이콘 활성화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1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980"/>
            <a:ext cx="12192000" cy="6182039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-1" y="5987326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 정보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4089" y="897841"/>
            <a:ext cx="789708" cy="5319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72299" y="1507441"/>
            <a:ext cx="994755" cy="200053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668300" y="2153064"/>
            <a:ext cx="390698" cy="2160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7105892" y="2177967"/>
            <a:ext cx="1447905" cy="3158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유저의 게임 </a:t>
            </a:r>
            <a:r>
              <a:rPr lang="ko-KR" altLang="en-US" sz="14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티어</a:t>
            </a: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표시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56116" y="6242857"/>
            <a:ext cx="3632662" cy="27716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1847800">
            <a:off x="3858629" y="6036253"/>
            <a:ext cx="390698" cy="2160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2467390" y="5729646"/>
            <a:ext cx="1447905" cy="3158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유저의 비밀번호 변경</a:t>
            </a:r>
            <a:endParaRPr lang="en-US" altLang="ko-KR" sz="14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닉네임 수정</a:t>
            </a:r>
            <a:endParaRPr lang="en-US" altLang="ko-KR" sz="14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회원탈퇴 버튼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2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8761615" y="1213723"/>
            <a:ext cx="515389" cy="27674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12192000" cy="61722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207135" y="4214618"/>
            <a:ext cx="681643" cy="27425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98822" y="4749404"/>
            <a:ext cx="1197033" cy="2714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005157" y="4243712"/>
            <a:ext cx="390698" cy="2160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8442749" y="4143926"/>
            <a:ext cx="1597640" cy="41563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비밀번호를 찾고자 하는 아이디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위로 굽은 화살표 11"/>
          <p:cNvSpPr/>
          <p:nvPr/>
        </p:nvSpPr>
        <p:spPr>
          <a:xfrm rot="5400000">
            <a:off x="7350528" y="5104774"/>
            <a:ext cx="394855" cy="411480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7805651" y="5205564"/>
            <a:ext cx="1597640" cy="41563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해당 아이디에 등록된 </a:t>
            </a:r>
            <a:r>
              <a:rPr lang="ko-KR" altLang="en-US" sz="14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이메일</a:t>
            </a: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주소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6004038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비밀번호 찾기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5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870"/>
            <a:ext cx="12192000" cy="61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3029"/>
            <a:ext cx="12192000" cy="497194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336772" y="3740793"/>
            <a:ext cx="1396537" cy="27425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5336772" y="4120619"/>
            <a:ext cx="1986741" cy="2725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이메일로</a:t>
            </a: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임시비밀번호 전송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0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226"/>
            <a:ext cx="12192000" cy="6191548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6013712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회원가입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실패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124007" y="4497251"/>
            <a:ext cx="3424844" cy="4903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11045154" y="4668278"/>
            <a:ext cx="825114" cy="27252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중복 체크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10593186" y="4634410"/>
            <a:ext cx="390698" cy="2160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468"/>
            <a:ext cx="12192000" cy="6169063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6002469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회원가입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성공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3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50"/>
            <a:ext cx="12192000" cy="6159699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5997787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공지사항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65914" y="889528"/>
            <a:ext cx="789708" cy="5319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025"/>
            <a:ext cx="12192000" cy="6181949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5D34EE7-5310-4E8E-A6C5-B2CE79A1BD0C}"/>
              </a:ext>
            </a:extLst>
          </p:cNvPr>
          <p:cNvSpPr txBox="1">
            <a:spLocks/>
          </p:cNvSpPr>
          <p:nvPr/>
        </p:nvSpPr>
        <p:spPr>
          <a:xfrm>
            <a:off x="0" y="6008912"/>
            <a:ext cx="3915296" cy="511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게임방법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13318" y="889528"/>
            <a:ext cx="789708" cy="5319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913717" y="1587797"/>
            <a:ext cx="806334" cy="2825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803179" y="1621049"/>
            <a:ext cx="390698" cy="2160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33">
            <a:extLst>
              <a:ext uri="{FF2B5EF4-FFF2-40B4-BE49-F238E27FC236}">
                <a16:creationId xmlns=""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9240771" y="1621015"/>
            <a:ext cx="1316393" cy="2410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클릭시</a:t>
            </a: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직업 </a:t>
            </a:r>
            <a:r>
              <a:rPr lang="ko-KR" altLang="en-US" sz="14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설명창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FF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3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740"/>
            <a:ext cx="12192000" cy="61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101</Words>
  <Application>Microsoft Office PowerPoint</Application>
  <PresentationFormat>와이드스크린</PresentationFormat>
  <Paragraphs>33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 Sans CJK KR Bold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영운</dc:creator>
  <cp:lastModifiedBy>조 영운</cp:lastModifiedBy>
  <cp:revision>20</cp:revision>
  <dcterms:created xsi:type="dcterms:W3CDTF">2022-02-17T05:32:33Z</dcterms:created>
  <dcterms:modified xsi:type="dcterms:W3CDTF">2022-02-18T01:34:50Z</dcterms:modified>
</cp:coreProperties>
</file>