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FABAB"/>
    <a:srgbClr val="F09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8" autoAdjust="0"/>
    <p:restoredTop sz="94660"/>
  </p:normalViewPr>
  <p:slideViewPr>
    <p:cSldViewPr snapToGrid="0">
      <p:cViewPr>
        <p:scale>
          <a:sx n="100" d="100"/>
          <a:sy n="100" d="100"/>
        </p:scale>
        <p:origin x="7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4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DB7F-75BD-4B06-98D9-C99E8C599512}" type="datetimeFigureOut">
              <a:rPr lang="en-US" smtClean="0"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55228" y="1250732"/>
            <a:ext cx="9101367" cy="4203087"/>
            <a:chOff x="1755228" y="1250732"/>
            <a:chExt cx="9101367" cy="42030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228" y="1250732"/>
              <a:ext cx="8534187" cy="4203087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755228" y="1671145"/>
              <a:ext cx="8534187" cy="2627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70426" y="1962150"/>
              <a:ext cx="2705100" cy="1021556"/>
            </a:xfrm>
            <a:prstGeom prst="roundRect">
              <a:avLst>
                <a:gd name="adj" fmla="val 7291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84320" y="3011953"/>
              <a:ext cx="3863340" cy="1361927"/>
            </a:xfrm>
            <a:prstGeom prst="roundRect">
              <a:avLst>
                <a:gd name="adj" fmla="val 4917"/>
              </a:avLst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29175" y="4425950"/>
              <a:ext cx="2384426" cy="252730"/>
            </a:xfrm>
            <a:prstGeom prst="roundRect">
              <a:avLst>
                <a:gd name="adj" fmla="val 4917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80275" y="3413126"/>
              <a:ext cx="219075" cy="1905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0275" y="3871256"/>
              <a:ext cx="219075" cy="1905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70801" y="3653633"/>
              <a:ext cx="163511" cy="1588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650855" y="1699654"/>
              <a:ext cx="205740" cy="2057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0650855" y="2370058"/>
              <a:ext cx="205740" cy="2057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2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650855" y="4070556"/>
              <a:ext cx="205740" cy="2057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3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650855" y="4445821"/>
              <a:ext cx="205740" cy="2057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4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189595" y="3443289"/>
              <a:ext cx="130174" cy="13017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5</a:t>
              </a:r>
              <a:endParaRPr lang="en-US" sz="1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89595" y="3667988"/>
              <a:ext cx="130174" cy="13017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6</a:t>
              </a:r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8189595" y="3901419"/>
              <a:ext cx="130174" cy="13017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7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>
              <a:stCxn id="19" idx="2"/>
            </p:cNvCxnSpPr>
            <p:nvPr/>
          </p:nvCxnSpPr>
          <p:spPr>
            <a:xfrm flipH="1">
              <a:off x="7499350" y="3508376"/>
              <a:ext cx="69024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</p:cNvCxnSpPr>
            <p:nvPr/>
          </p:nvCxnSpPr>
          <p:spPr>
            <a:xfrm flipH="1">
              <a:off x="7826058" y="3733075"/>
              <a:ext cx="36353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2"/>
            </p:cNvCxnSpPr>
            <p:nvPr/>
          </p:nvCxnSpPr>
          <p:spPr>
            <a:xfrm flipH="1" flipV="1">
              <a:off x="7499351" y="3964262"/>
              <a:ext cx="690244" cy="224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2"/>
            </p:cNvCxnSpPr>
            <p:nvPr/>
          </p:nvCxnSpPr>
          <p:spPr>
            <a:xfrm flipH="1">
              <a:off x="7213601" y="4548691"/>
              <a:ext cx="343725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5" idx="2"/>
            </p:cNvCxnSpPr>
            <p:nvPr/>
          </p:nvCxnSpPr>
          <p:spPr>
            <a:xfrm flipH="1">
              <a:off x="7947660" y="4173426"/>
              <a:ext cx="2703195" cy="0"/>
            </a:xfrm>
            <a:prstGeom prst="line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4" idx="2"/>
              <a:endCxn id="6" idx="3"/>
            </p:cNvCxnSpPr>
            <p:nvPr/>
          </p:nvCxnSpPr>
          <p:spPr>
            <a:xfrm flipH="1">
              <a:off x="7375526" y="2472928"/>
              <a:ext cx="3275329" cy="0"/>
            </a:xfrm>
            <a:prstGeom prst="line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3" idx="2"/>
              <a:endCxn id="5" idx="3"/>
            </p:cNvCxnSpPr>
            <p:nvPr/>
          </p:nvCxnSpPr>
          <p:spPr>
            <a:xfrm flipH="1">
              <a:off x="10289415" y="1802524"/>
              <a:ext cx="361440" cy="0"/>
            </a:xfrm>
            <a:prstGeom prst="line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7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5372" y="1230537"/>
            <a:ext cx="10289651" cy="3577401"/>
            <a:chOff x="885372" y="1230537"/>
            <a:chExt cx="10289651" cy="3577401"/>
          </a:xfrm>
        </p:grpSpPr>
        <p:sp>
          <p:nvSpPr>
            <p:cNvPr id="150" name="Rectangle 149"/>
            <p:cNvSpPr/>
            <p:nvPr/>
          </p:nvSpPr>
          <p:spPr>
            <a:xfrm>
              <a:off x="9110762" y="1230537"/>
              <a:ext cx="2064261" cy="14637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885372" y="3243472"/>
              <a:ext cx="880730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 New Instance</a:t>
              </a:r>
              <a:endPara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82164" y="3243470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 parameters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51096" y="3243470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and define objective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13232" y="3243470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 Instance name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766102" y="3448423"/>
              <a:ext cx="647130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35034" y="3448423"/>
              <a:ext cx="64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703966" y="3448423"/>
              <a:ext cx="64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172898" y="3448423"/>
              <a:ext cx="64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632467" y="2230539"/>
              <a:ext cx="812639" cy="5394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>
              <a:noFill/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new blank JSON object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61650" y="2230539"/>
              <a:ext cx="883290" cy="5394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>
              <a:noFill/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 </a:t>
              </a:r>
              <a:r>
                <a:rPr lang="en-US" sz="900" dirty="0" smtClean="0">
                  <a:solidFill>
                    <a:schemeClr val="tx1"/>
                  </a:solidFill>
                  <a:latin typeface="Courier" pitchFamily="49" charset="0"/>
                  <a:cs typeface="Times New Roman" panose="02020603050405020304" pitchFamily="18" charset="0"/>
                </a:rPr>
                <a:t>“Name</a:t>
              </a:r>
              <a:r>
                <a:rPr lang="en-US" sz="900" dirty="0" smtClean="0">
                  <a:solidFill>
                    <a:schemeClr val="tx1"/>
                  </a:solidFill>
                  <a:latin typeface="Courier" pitchFamily="49" charset="0"/>
                  <a:cs typeface="Times New Roman" panose="02020603050405020304" pitchFamily="18" charset="0"/>
                </a:rPr>
                <a:t>”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field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69226" y="2193069"/>
              <a:ext cx="944646" cy="57689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>
              <a:noFill/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nested JSON objects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938158" y="2193069"/>
              <a:ext cx="944646" cy="57689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>
              <a:noFill/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Horizon or Orders to JSON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91722" y="4205177"/>
              <a:ext cx="1092917" cy="602761"/>
            </a:xfrm>
            <a:prstGeom prst="roundRect">
              <a:avLst/>
            </a:prstGeom>
            <a:solidFill>
              <a:srgbClr val="F0904E"/>
            </a:solidFill>
            <a:ln w="19050">
              <a:noFill/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Deserialize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JSON, Generate C++ objects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938823" y="4205177"/>
              <a:ext cx="991008" cy="602761"/>
            </a:xfrm>
            <a:prstGeom prst="roundRect">
              <a:avLst/>
            </a:prstGeom>
            <a:solidFill>
              <a:srgbClr val="F0904E"/>
            </a:solidFill>
            <a:ln w="19050">
              <a:noFill/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 model using CPLEX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288960" y="3243470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Submit for processing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761125" y="3243470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Results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110762" y="3448423"/>
              <a:ext cx="64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6820028" y="3243470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Model and event points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641830" y="3448423"/>
              <a:ext cx="64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7466081" y="2193069"/>
              <a:ext cx="944646" cy="57689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>
              <a:noFill/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JSON 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string, </a:t>
              </a:r>
              <a:r>
                <a:rPr lang="en-US" sz="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points, model to database</a:t>
              </a:r>
            </a:p>
          </p:txBody>
        </p:sp>
        <p:cxnSp>
          <p:nvCxnSpPr>
            <p:cNvPr id="34" name="Elbow Connector 33"/>
            <p:cNvCxnSpPr>
              <a:stCxn id="16" idx="3"/>
            </p:cNvCxnSpPr>
            <p:nvPr/>
          </p:nvCxnSpPr>
          <p:spPr>
            <a:xfrm flipH="1">
              <a:off x="2276022" y="2500250"/>
              <a:ext cx="169084" cy="948173"/>
            </a:xfrm>
            <a:prstGeom prst="bentConnector4">
              <a:avLst>
                <a:gd name="adj1" fmla="val -135199"/>
                <a:gd name="adj2" fmla="val 6422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7" idx="3"/>
            </p:cNvCxnSpPr>
            <p:nvPr/>
          </p:nvCxnSpPr>
          <p:spPr>
            <a:xfrm flipH="1">
              <a:off x="3700483" y="2500250"/>
              <a:ext cx="244457" cy="948173"/>
            </a:xfrm>
            <a:prstGeom prst="bentConnector4">
              <a:avLst>
                <a:gd name="adj1" fmla="val -70135"/>
                <a:gd name="adj2" fmla="val 6422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8" idx="3"/>
            </p:cNvCxnSpPr>
            <p:nvPr/>
          </p:nvCxnSpPr>
          <p:spPr>
            <a:xfrm flipH="1">
              <a:off x="5200317" y="2481515"/>
              <a:ext cx="213555" cy="966908"/>
            </a:xfrm>
            <a:prstGeom prst="bentConnector4">
              <a:avLst>
                <a:gd name="adj1" fmla="val -84744"/>
                <a:gd name="adj2" fmla="val 64916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9" idx="3"/>
            </p:cNvCxnSpPr>
            <p:nvPr/>
          </p:nvCxnSpPr>
          <p:spPr>
            <a:xfrm flipH="1">
              <a:off x="6669249" y="2481515"/>
              <a:ext cx="213555" cy="961593"/>
            </a:xfrm>
            <a:prstGeom prst="bentConnector4">
              <a:avLst>
                <a:gd name="adj1" fmla="val -71363"/>
                <a:gd name="adj2" fmla="val 64998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2" idx="3"/>
            </p:cNvCxnSpPr>
            <p:nvPr/>
          </p:nvCxnSpPr>
          <p:spPr>
            <a:xfrm flipH="1">
              <a:off x="8129111" y="2481515"/>
              <a:ext cx="281616" cy="961593"/>
            </a:xfrm>
            <a:prstGeom prst="bentConnector4">
              <a:avLst>
                <a:gd name="adj1" fmla="val -54116"/>
                <a:gd name="adj2" fmla="val 64998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endCxn id="21" idx="0"/>
            </p:cNvCxnSpPr>
            <p:nvPr/>
          </p:nvCxnSpPr>
          <p:spPr>
            <a:xfrm flipH="1">
              <a:off x="8138181" y="3448423"/>
              <a:ext cx="972581" cy="756754"/>
            </a:xfrm>
            <a:prstGeom prst="bentConnector4">
              <a:avLst>
                <a:gd name="adj1" fmla="val -23504"/>
                <a:gd name="adj2" fmla="val 63542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1" idx="3"/>
              <a:endCxn id="22" idx="1"/>
            </p:cNvCxnSpPr>
            <p:nvPr/>
          </p:nvCxnSpPr>
          <p:spPr>
            <a:xfrm>
              <a:off x="8684639" y="4506558"/>
              <a:ext cx="254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10184015" y="4205177"/>
              <a:ext cx="991008" cy="602761"/>
            </a:xfrm>
            <a:prstGeom prst="roundRect">
              <a:avLst/>
            </a:prstGeom>
            <a:solidFill>
              <a:srgbClr val="F0904E"/>
            </a:solidFill>
            <a:ln w="19050">
              <a:noFill/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results and plots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9543597" y="3443108"/>
              <a:ext cx="1135922" cy="762069"/>
              <a:chOff x="8658225" y="2949622"/>
              <a:chExt cx="1135922" cy="762069"/>
            </a:xfrm>
          </p:grpSpPr>
          <p:cxnSp>
            <p:nvCxnSpPr>
              <p:cNvPr id="113" name="Straight Connector 112"/>
              <p:cNvCxnSpPr>
                <a:stCxn id="91" idx="0"/>
              </p:cNvCxnSpPr>
              <p:nvPr/>
            </p:nvCxnSpPr>
            <p:spPr>
              <a:xfrm flipV="1">
                <a:off x="9794147" y="3419475"/>
                <a:ext cx="0" cy="2922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8658225" y="3419475"/>
                <a:ext cx="113592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8658225" y="2949622"/>
                <a:ext cx="0" cy="45080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Elbow Connector 120"/>
            <p:cNvCxnSpPr>
              <a:endCxn id="16" idx="1"/>
            </p:cNvCxnSpPr>
            <p:nvPr/>
          </p:nvCxnSpPr>
          <p:spPr>
            <a:xfrm rot="16200000" flipV="1">
              <a:off x="1302564" y="2830153"/>
              <a:ext cx="942858" cy="283052"/>
            </a:xfrm>
            <a:prstGeom prst="bentConnector4">
              <a:avLst>
                <a:gd name="adj1" fmla="val 35697"/>
                <a:gd name="adj2" fmla="val 18076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Elbow Connector 122"/>
            <p:cNvCxnSpPr>
              <a:endCxn id="17" idx="1"/>
            </p:cNvCxnSpPr>
            <p:nvPr/>
          </p:nvCxnSpPr>
          <p:spPr>
            <a:xfrm rot="16200000" flipV="1">
              <a:off x="2811044" y="2750856"/>
              <a:ext cx="942858" cy="441645"/>
            </a:xfrm>
            <a:prstGeom prst="bentConnector4">
              <a:avLst>
                <a:gd name="adj1" fmla="val 35697"/>
                <a:gd name="adj2" fmla="val 141278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endCxn id="18" idx="1"/>
            </p:cNvCxnSpPr>
            <p:nvPr/>
          </p:nvCxnSpPr>
          <p:spPr>
            <a:xfrm rot="16200000" flipV="1">
              <a:off x="4214564" y="2736178"/>
              <a:ext cx="961593" cy="452267"/>
            </a:xfrm>
            <a:prstGeom prst="bentConnector4">
              <a:avLst>
                <a:gd name="adj1" fmla="val 35002"/>
                <a:gd name="adj2" fmla="val 142867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endCxn id="19" idx="1"/>
            </p:cNvCxnSpPr>
            <p:nvPr/>
          </p:nvCxnSpPr>
          <p:spPr>
            <a:xfrm rot="16200000" flipV="1">
              <a:off x="5691531" y="2728143"/>
              <a:ext cx="961593" cy="468338"/>
            </a:xfrm>
            <a:prstGeom prst="bentConnector4">
              <a:avLst>
                <a:gd name="adj1" fmla="val 35002"/>
                <a:gd name="adj2" fmla="val 1315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endCxn id="32" idx="1"/>
            </p:cNvCxnSpPr>
            <p:nvPr/>
          </p:nvCxnSpPr>
          <p:spPr>
            <a:xfrm rot="16200000" flipV="1">
              <a:off x="7171118" y="2776479"/>
              <a:ext cx="961593" cy="371666"/>
            </a:xfrm>
            <a:prstGeom prst="bentConnector4">
              <a:avLst>
                <a:gd name="adj1" fmla="val 35002"/>
                <a:gd name="adj2" fmla="val 161507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9929831" y="4506558"/>
              <a:ext cx="254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9322160" y="1802787"/>
              <a:ext cx="339088" cy="338328"/>
            </a:xfrm>
            <a:prstGeom prst="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9322920" y="1399773"/>
              <a:ext cx="338328" cy="338328"/>
            </a:xfrm>
            <a:prstGeom prst="rect">
              <a:avLst/>
            </a:prstGeom>
            <a:solidFill>
              <a:srgbClr val="AFABAB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322160" y="2205801"/>
              <a:ext cx="338328" cy="338328"/>
            </a:xfrm>
            <a:prstGeom prst="rect">
              <a:avLst/>
            </a:prstGeom>
            <a:solidFill>
              <a:srgbClr val="F0904E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660488" y="1865922"/>
              <a:ext cx="9192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facing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660488" y="2246333"/>
              <a:ext cx="9192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side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660488" y="1462908"/>
              <a:ext cx="126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(browser) side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1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885372" y="2650137"/>
            <a:ext cx="9872227" cy="1639077"/>
            <a:chOff x="885372" y="2650137"/>
            <a:chExt cx="9872227" cy="1639077"/>
          </a:xfrm>
        </p:grpSpPr>
        <p:sp>
          <p:nvSpPr>
            <p:cNvPr id="2" name="Rounded Rectangle 1"/>
            <p:cNvSpPr/>
            <p:nvPr/>
          </p:nvSpPr>
          <p:spPr>
            <a:xfrm>
              <a:off x="885372" y="3243472"/>
              <a:ext cx="880730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Units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882164" y="3243470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Utilities</a:t>
              </a:r>
              <a:endPara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351096" y="3243470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Tasks</a:t>
              </a:r>
              <a:endPara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413232" y="3243470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States</a:t>
              </a:r>
              <a:endPara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766102" y="3448423"/>
              <a:ext cx="647130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235034" y="3448423"/>
              <a:ext cx="64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703966" y="3448423"/>
              <a:ext cx="64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172898" y="3448423"/>
              <a:ext cx="64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8463632" y="2833563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 + Prices</a:t>
              </a:r>
              <a:endPara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935797" y="2833563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</a:t>
              </a:r>
              <a:endPara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9285434" y="3038516"/>
              <a:ext cx="64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6820028" y="3243470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</a:t>
              </a:r>
              <a:endPara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463632" y="3653376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Demands</a:t>
              </a:r>
              <a:endPara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935797" y="3653376"/>
              <a:ext cx="821802" cy="409906"/>
            </a:xfrm>
            <a:prstGeom prst="roundRect">
              <a:avLst/>
            </a:prstGeom>
            <a:solidFill>
              <a:srgbClr val="C00000"/>
            </a:solidFill>
            <a:ln w="19050">
              <a:noFill/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</a:t>
              </a:r>
              <a:endPara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285434" y="3858329"/>
              <a:ext cx="647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3" idx="0"/>
              <a:endCxn id="10" idx="1"/>
            </p:cNvCxnSpPr>
            <p:nvPr/>
          </p:nvCxnSpPr>
          <p:spPr>
            <a:xfrm rot="5400000" flipH="1" flipV="1">
              <a:off x="7744803" y="2524642"/>
              <a:ext cx="204954" cy="123270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3" idx="2"/>
              <a:endCxn id="15" idx="1"/>
            </p:cNvCxnSpPr>
            <p:nvPr/>
          </p:nvCxnSpPr>
          <p:spPr>
            <a:xfrm rot="16200000" flipH="1">
              <a:off x="7744804" y="3139500"/>
              <a:ext cx="204953" cy="123270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27695" y="2650137"/>
              <a:ext cx="10939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Maximization of profit</a:t>
              </a:r>
              <a:endPara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27695" y="3858327"/>
              <a:ext cx="10939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Minimization of </a:t>
              </a:r>
              <a:r>
                <a:rPr lang="en-US" sz="1100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makespan</a:t>
              </a:r>
              <a:endPara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91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>
          <a:softEdge rad="0"/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101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2017-11-18T21:33:42Z</dcterms:created>
  <dcterms:modified xsi:type="dcterms:W3CDTF">2017-11-29T17:17:57Z</dcterms:modified>
</cp:coreProperties>
</file>