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>
      <p:cViewPr>
        <p:scale>
          <a:sx n="33" d="100"/>
          <a:sy n="33" d="100"/>
        </p:scale>
        <p:origin x="-2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DB7F-75BD-4B06-98D9-C99E8C599512}" type="datetimeFigureOut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0AC2-AA93-40D4-A69D-1B2736D2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55228" y="1250732"/>
            <a:ext cx="9101367" cy="4203087"/>
            <a:chOff x="1755228" y="1250732"/>
            <a:chExt cx="9101367" cy="42030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28" y="1250732"/>
              <a:ext cx="8534187" cy="420308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755228" y="1671145"/>
              <a:ext cx="8534187" cy="2627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70426" y="1962150"/>
              <a:ext cx="2705100" cy="1021556"/>
            </a:xfrm>
            <a:prstGeom prst="roundRect">
              <a:avLst>
                <a:gd name="adj" fmla="val 7291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84320" y="3011953"/>
              <a:ext cx="3863340" cy="1361927"/>
            </a:xfrm>
            <a:prstGeom prst="roundRect">
              <a:avLst>
                <a:gd name="adj" fmla="val 4917"/>
              </a:avLst>
            </a:prstGeom>
            <a:noFill/>
            <a:ln w="19050">
              <a:solidFill>
                <a:schemeClr val="tx1"/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29175" y="4425950"/>
              <a:ext cx="2384426" cy="252730"/>
            </a:xfrm>
            <a:prstGeom prst="roundRect">
              <a:avLst>
                <a:gd name="adj" fmla="val 4917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80275" y="3413126"/>
              <a:ext cx="219075" cy="190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0275" y="3871256"/>
              <a:ext cx="219075" cy="1905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70801" y="3653633"/>
              <a:ext cx="163511" cy="1588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650855" y="1699654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0650855" y="2370058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650855" y="4070556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3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650855" y="4445821"/>
              <a:ext cx="205740" cy="20574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4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89595" y="3443289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5</a:t>
              </a:r>
              <a:endParaRPr lang="en-US" sz="1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89595" y="3667988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6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8189595" y="3901419"/>
              <a:ext cx="130174" cy="13017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7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>
              <a:stCxn id="19" idx="2"/>
            </p:cNvCxnSpPr>
            <p:nvPr/>
          </p:nvCxnSpPr>
          <p:spPr>
            <a:xfrm flipH="1">
              <a:off x="7499350" y="3508376"/>
              <a:ext cx="69024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2"/>
            </p:cNvCxnSpPr>
            <p:nvPr/>
          </p:nvCxnSpPr>
          <p:spPr>
            <a:xfrm flipH="1">
              <a:off x="7826058" y="3733075"/>
              <a:ext cx="36353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 flipH="1" flipV="1">
              <a:off x="7499351" y="3964262"/>
              <a:ext cx="690244" cy="224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</p:cNvCxnSpPr>
            <p:nvPr/>
          </p:nvCxnSpPr>
          <p:spPr>
            <a:xfrm flipH="1">
              <a:off x="7213601" y="4548691"/>
              <a:ext cx="343725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2"/>
            </p:cNvCxnSpPr>
            <p:nvPr/>
          </p:nvCxnSpPr>
          <p:spPr>
            <a:xfrm flipH="1">
              <a:off x="7947660" y="4173426"/>
              <a:ext cx="2703195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4" idx="2"/>
              <a:endCxn id="6" idx="3"/>
            </p:cNvCxnSpPr>
            <p:nvPr/>
          </p:nvCxnSpPr>
          <p:spPr>
            <a:xfrm flipH="1">
              <a:off x="7375526" y="2472928"/>
              <a:ext cx="3275329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3" idx="2"/>
              <a:endCxn id="5" idx="3"/>
            </p:cNvCxnSpPr>
            <p:nvPr/>
          </p:nvCxnSpPr>
          <p:spPr>
            <a:xfrm flipH="1">
              <a:off x="10289415" y="1802524"/>
              <a:ext cx="361440" cy="0"/>
            </a:xfrm>
            <a:prstGeom prst="line">
              <a:avLst/>
            </a:prstGeom>
            <a:ln>
              <a:solidFill>
                <a:srgbClr val="C00000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7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19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ysDot"/>
        </a:ln>
        <a:effectLst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stealth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2017-11-18T21:33:42Z</dcterms:created>
  <dcterms:modified xsi:type="dcterms:W3CDTF">2017-11-19T17:10:28Z</dcterms:modified>
</cp:coreProperties>
</file>