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98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725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5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2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2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5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6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7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9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76B8C-B914-4FFF-8763-925C7F9D5D7A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744BA6-03DD-4336-AD72-89EDE44CF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8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85B3FA5-EE4F-9C9E-DCB9-FE6D940A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95910"/>
            <a:ext cx="7766936" cy="1646302"/>
          </a:xfrm>
        </p:spPr>
        <p:txBody>
          <a:bodyPr anchor="t"/>
          <a:lstStyle/>
          <a:p>
            <a:pPr algn="ctr"/>
            <a:r>
              <a:rPr lang="en-IN" sz="8800" b="1" spc="-150" dirty="0">
                <a:solidFill>
                  <a:schemeClr val="tx1"/>
                </a:solidFill>
              </a:rPr>
              <a:t>CAREERWAY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C1A3C769-B342-E50B-ECA1-F26C1B869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38939"/>
            <a:ext cx="7766936" cy="1508793"/>
          </a:xfrm>
        </p:spPr>
        <p:txBody>
          <a:bodyPr/>
          <a:lstStyle/>
          <a:p>
            <a:pPr algn="ctr"/>
            <a:r>
              <a:rPr lang="en-IN" dirty="0"/>
              <a:t>A ROAD TO SUCCESS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AEF791-C79A-D337-E720-64C52C5F6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r="21533"/>
          <a:stretch/>
        </p:blipFill>
        <p:spPr>
          <a:xfrm>
            <a:off x="4254759" y="253081"/>
            <a:ext cx="2313992" cy="213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30F4-3E1A-3942-B698-4369588C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stylish-thank-u-wishes_jpg | WE SHINE ACADEMY">
            <a:extLst>
              <a:ext uri="{FF2B5EF4-FFF2-40B4-BE49-F238E27FC236}">
                <a16:creationId xmlns:a16="http://schemas.microsoft.com/office/drawing/2014/main" id="{811EB08A-0C05-77FF-DFC8-5CFFC9E2D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738">
            <a:off x="2169111" y="836907"/>
            <a:ext cx="6912248" cy="5184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3639-5FE6-1D45-9826-088B9797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4" y="805543"/>
            <a:ext cx="8462239" cy="13208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chemeClr val="accent5">
                    <a:lumMod val="50000"/>
                  </a:schemeClr>
                </a:solidFill>
              </a:rPr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ABD5-2F73-FF62-CAAE-657C7D8F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5" y="1825625"/>
            <a:ext cx="10663335" cy="4743126"/>
          </a:xfrm>
        </p:spPr>
        <p:txBody>
          <a:bodyPr/>
          <a:lstStyle/>
          <a:p>
            <a:r>
              <a:rPr lang="en-IN" dirty="0"/>
              <a:t>Choosing a carrier is a very important decision of life.</a:t>
            </a:r>
          </a:p>
          <a:p>
            <a:r>
              <a:rPr lang="en-IN" dirty="0"/>
              <a:t>Because it have ability to defines any one entire life style.</a:t>
            </a:r>
          </a:p>
          <a:p>
            <a:r>
              <a:rPr lang="en-IN" dirty="0"/>
              <a:t>In other words we can say that your carrier define your social circle and relationships.</a:t>
            </a:r>
          </a:p>
          <a:p>
            <a:r>
              <a:rPr lang="en-IN" dirty="0"/>
              <a:t>Here we are to help you in deciding your carrier.</a:t>
            </a:r>
          </a:p>
          <a:p>
            <a:r>
              <a:rPr lang="en-IN" dirty="0"/>
              <a:t>So that you can fly in the and can become role model for others.</a:t>
            </a:r>
          </a:p>
          <a:p>
            <a:r>
              <a:rPr lang="en-IN" dirty="0"/>
              <a:t>We are providing the most experienced people who have been guiding people and helping them in finding the right path for their carrier.</a:t>
            </a:r>
          </a:p>
          <a:p>
            <a:r>
              <a:rPr lang="en-IN" dirty="0"/>
              <a:t> many have </a:t>
            </a:r>
            <a:r>
              <a:rPr lang="en-IN" dirty="0" err="1"/>
              <a:t>achived</a:t>
            </a:r>
            <a:r>
              <a:rPr lang="en-IN" dirty="0"/>
              <a:t> what they dreamed for now its your turn take a look and </a:t>
            </a:r>
            <a:r>
              <a:rPr lang="en-IN" dirty="0" err="1"/>
              <a:t>achive</a:t>
            </a:r>
            <a:r>
              <a:rPr lang="en-IN" dirty="0"/>
              <a:t> your own goal with the help of our experts.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09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D514-1878-1B7E-6EE5-8723A1A4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06" y="497633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chemeClr val="tx2"/>
                </a:solidFill>
              </a:rPr>
              <a:t>COURCE AFTER 10th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FD331C-104F-6BA1-7352-666BB959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8314" y="2512459"/>
            <a:ext cx="3982661" cy="26229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69A93B-8877-7336-6832-CD63E95F6EB3}"/>
              </a:ext>
            </a:extLst>
          </p:cNvPr>
          <p:cNvSpPr txBox="1"/>
          <p:nvPr/>
        </p:nvSpPr>
        <p:spPr>
          <a:xfrm>
            <a:off x="169633" y="1659114"/>
            <a:ext cx="44212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</a:t>
            </a:r>
            <a:r>
              <a:rPr lang="en-IN" sz="2000" b="1" dirty="0"/>
              <a:t>There are various carrier option after 10</a:t>
            </a:r>
            <a:r>
              <a:rPr lang="en-IN" sz="2000" b="1" baseline="30000" dirty="0"/>
              <a:t>th</a:t>
            </a:r>
            <a:r>
              <a:rPr lang="en-IN" sz="2000" b="1" dirty="0"/>
              <a:t> board exam:</a:t>
            </a:r>
          </a:p>
          <a:p>
            <a:r>
              <a:rPr lang="en-IN" sz="2000" b="1" dirty="0"/>
              <a:t> </a:t>
            </a:r>
          </a:p>
          <a:p>
            <a:pPr marL="457200" indent="-457200">
              <a:buAutoNum type="arabicPeriod"/>
            </a:pPr>
            <a:r>
              <a:rPr lang="en-IN" sz="2000" b="1" dirty="0"/>
              <a:t>Science(</a:t>
            </a:r>
            <a:r>
              <a:rPr lang="en-IN" sz="2000" b="1" dirty="0" err="1"/>
              <a:t>pcm&amp;pcb</a:t>
            </a:r>
            <a:r>
              <a:rPr lang="en-IN" sz="2000" b="1" dirty="0"/>
              <a:t>)</a:t>
            </a:r>
          </a:p>
          <a:p>
            <a:pPr marL="457200" indent="-457200">
              <a:buAutoNum type="arabicPeriod"/>
            </a:pPr>
            <a:r>
              <a:rPr lang="en-IN" sz="2000" b="1" dirty="0"/>
              <a:t>Commerce</a:t>
            </a:r>
          </a:p>
          <a:p>
            <a:pPr marL="457200" indent="-457200">
              <a:buAutoNum type="arabicPeriod"/>
            </a:pPr>
            <a:r>
              <a:rPr lang="en-IN" sz="2000" b="1" dirty="0"/>
              <a:t>Arts</a:t>
            </a:r>
          </a:p>
          <a:p>
            <a:pPr marL="457200" indent="-457200">
              <a:buAutoNum type="arabicPeriod"/>
            </a:pPr>
            <a:r>
              <a:rPr lang="en-IN" sz="2000" b="1" dirty="0"/>
              <a:t>Diploma</a:t>
            </a:r>
          </a:p>
          <a:p>
            <a:pPr marL="457200" indent="-457200">
              <a:buAutoNum type="arabicPeriod"/>
            </a:pPr>
            <a:r>
              <a:rPr lang="en-IN" sz="2000" b="1" dirty="0"/>
              <a:t>Polytechnic</a:t>
            </a:r>
          </a:p>
          <a:p>
            <a:pPr marL="457200" indent="-457200">
              <a:buAutoNum type="arabicPeriod"/>
            </a:pPr>
            <a:r>
              <a:rPr lang="en-IN" sz="2000" b="1" dirty="0"/>
              <a:t>Vocational </a:t>
            </a:r>
            <a:r>
              <a:rPr lang="en-IN" sz="2000" b="1" dirty="0" err="1"/>
              <a:t>cources</a:t>
            </a:r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909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7541-62EC-09F4-806E-695576F6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9" y="328040"/>
            <a:ext cx="8596668" cy="1320800"/>
          </a:xfrm>
        </p:spPr>
        <p:txBody>
          <a:bodyPr/>
          <a:lstStyle/>
          <a:p>
            <a:r>
              <a:rPr lang="en-IN" b="1" u="sng" dirty="0">
                <a:solidFill>
                  <a:schemeClr val="tx2">
                    <a:lumMod val="50000"/>
                  </a:schemeClr>
                </a:solidFill>
              </a:rPr>
              <a:t>COURSE AFTER 12th</a:t>
            </a:r>
          </a:p>
        </p:txBody>
      </p:sp>
      <p:pic>
        <p:nvPicPr>
          <p:cNvPr id="1028" name="Picture 4" descr="Career Counselling – HR Global">
            <a:extLst>
              <a:ext uri="{FF2B5EF4-FFF2-40B4-BE49-F238E27FC236}">
                <a16:creationId xmlns:a16="http://schemas.microsoft.com/office/drawing/2014/main" id="{5A87C684-E2D5-9F48-CFD7-670E8859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33" y="1846279"/>
            <a:ext cx="3333750" cy="3467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029B-601B-1071-635A-4AD5EFA8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1282045"/>
            <a:ext cx="10765410" cy="5382706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/>
              <a:t>There are bunch of career option after 12</a:t>
            </a:r>
            <a:r>
              <a:rPr lang="en-IN" b="1" baseline="30000" dirty="0"/>
              <a:t>th</a:t>
            </a:r>
            <a:r>
              <a:rPr lang="en-IN" b="1" dirty="0"/>
              <a:t> some of them are:</a:t>
            </a:r>
          </a:p>
          <a:p>
            <a:endParaRPr lang="en-IN" b="1" dirty="0"/>
          </a:p>
          <a:p>
            <a:r>
              <a:rPr lang="en-IN" b="1" dirty="0" err="1"/>
              <a:t>B.tech</a:t>
            </a:r>
            <a:endParaRPr lang="en-IN" b="1" dirty="0"/>
          </a:p>
          <a:p>
            <a:r>
              <a:rPr lang="en-IN" b="1" dirty="0"/>
              <a:t>MBBS</a:t>
            </a:r>
          </a:p>
          <a:p>
            <a:r>
              <a:rPr lang="en-IN" b="1" dirty="0"/>
              <a:t>Fashion design</a:t>
            </a:r>
          </a:p>
          <a:p>
            <a:r>
              <a:rPr lang="en-IN" b="1" dirty="0"/>
              <a:t>Management</a:t>
            </a:r>
          </a:p>
          <a:p>
            <a:r>
              <a:rPr lang="en-IN" b="1" dirty="0"/>
              <a:t>Hotel management</a:t>
            </a:r>
          </a:p>
          <a:p>
            <a:r>
              <a:rPr lang="en-IN" b="1" dirty="0"/>
              <a:t>Journalism</a:t>
            </a:r>
          </a:p>
          <a:p>
            <a:r>
              <a:rPr lang="en-IN" b="1" dirty="0"/>
              <a:t>Nursing</a:t>
            </a:r>
          </a:p>
          <a:p>
            <a:r>
              <a:rPr lang="en-IN" b="1" dirty="0"/>
              <a:t>LLB</a:t>
            </a:r>
          </a:p>
          <a:p>
            <a:r>
              <a:rPr lang="en-IN" b="1" dirty="0"/>
              <a:t>Mass communication</a:t>
            </a:r>
          </a:p>
          <a:p>
            <a:r>
              <a:rPr lang="en-IN" b="1" dirty="0"/>
              <a:t>Robotics</a:t>
            </a:r>
          </a:p>
          <a:p>
            <a:r>
              <a:rPr lang="en-IN" b="1" dirty="0"/>
              <a:t>Micro Biology</a:t>
            </a:r>
          </a:p>
          <a:p>
            <a:r>
              <a:rPr lang="en-IN" b="1" dirty="0"/>
              <a:t>Pharmacy</a:t>
            </a:r>
          </a:p>
          <a:p>
            <a:r>
              <a:rPr lang="en-IN" b="1" dirty="0"/>
              <a:t>CA</a:t>
            </a:r>
          </a:p>
          <a:p>
            <a:r>
              <a:rPr lang="en-IN" b="1" dirty="0"/>
              <a:t>SSC</a:t>
            </a:r>
          </a:p>
          <a:p>
            <a:r>
              <a:rPr lang="en-IN" b="1" dirty="0"/>
              <a:t>CGL</a:t>
            </a:r>
          </a:p>
          <a:p>
            <a:r>
              <a:rPr lang="en-IN" b="1" dirty="0"/>
              <a:t>DEFENCE</a:t>
            </a:r>
          </a:p>
          <a:p>
            <a:r>
              <a:rPr lang="en-IN" b="1" dirty="0"/>
              <a:t>B.ED</a:t>
            </a:r>
          </a:p>
          <a:p>
            <a:r>
              <a:rPr lang="en-IN" b="1" dirty="0"/>
              <a:t>B.COM</a:t>
            </a:r>
          </a:p>
          <a:p>
            <a:r>
              <a:rPr lang="en-IN" b="1" dirty="0"/>
              <a:t>BCA</a:t>
            </a:r>
          </a:p>
          <a:p>
            <a:r>
              <a:rPr lang="en-IN" b="1" dirty="0"/>
              <a:t>BA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39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10E1-C651-96DA-167B-34D96009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46" y="150829"/>
            <a:ext cx="8962917" cy="1675876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002060"/>
                </a:solidFill>
              </a:rPr>
              <a:t>CAREER AFTER GRADUATION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B856-782E-8A46-93D7-4C349138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140643"/>
            <a:ext cx="9066612" cy="4900719"/>
          </a:xfrm>
        </p:spPr>
        <p:txBody>
          <a:bodyPr/>
          <a:lstStyle/>
          <a:p>
            <a:r>
              <a:rPr lang="en-IN" b="1" dirty="0"/>
              <a:t>Different career option after graduation 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1.M.TECH</a:t>
            </a:r>
          </a:p>
          <a:p>
            <a:pPr marL="0" indent="0">
              <a:buNone/>
            </a:pPr>
            <a:r>
              <a:rPr lang="en-IN" dirty="0"/>
              <a:t>     2.MBA</a:t>
            </a:r>
          </a:p>
          <a:p>
            <a:pPr marL="0" indent="0">
              <a:buNone/>
            </a:pPr>
            <a:r>
              <a:rPr lang="en-IN" dirty="0"/>
              <a:t>     3.M. PHARMA</a:t>
            </a:r>
          </a:p>
          <a:p>
            <a:pPr marL="0" indent="0">
              <a:buNone/>
            </a:pPr>
            <a:r>
              <a:rPr lang="en-IN" dirty="0"/>
              <a:t>     4.PGDM</a:t>
            </a:r>
          </a:p>
          <a:p>
            <a:pPr marL="0" indent="0">
              <a:buNone/>
            </a:pPr>
            <a:r>
              <a:rPr lang="en-IN" dirty="0"/>
              <a:t>     5.ENTREPRENEURSHIP</a:t>
            </a:r>
          </a:p>
          <a:p>
            <a:pPr marL="0" indent="0">
              <a:buNone/>
            </a:pPr>
            <a:r>
              <a:rPr lang="en-IN" dirty="0"/>
              <a:t>     6.UPSC</a:t>
            </a:r>
          </a:p>
          <a:p>
            <a:endParaRPr lang="en-IN" dirty="0"/>
          </a:p>
        </p:txBody>
      </p:sp>
      <p:pic>
        <p:nvPicPr>
          <p:cNvPr id="2050" name="Picture 2" descr="Career after graduation in Arts, Science and Commerce">
            <a:extLst>
              <a:ext uri="{FF2B5EF4-FFF2-40B4-BE49-F238E27FC236}">
                <a16:creationId xmlns:a16="http://schemas.microsoft.com/office/drawing/2014/main" id="{6F1D2E7D-9E5E-E9DE-F94E-2FE5D945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49" y="1990364"/>
            <a:ext cx="4858614" cy="28772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DF5F-E12F-11BE-F48F-83599EA6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06" y="-61766"/>
            <a:ext cx="8596668" cy="132080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</a:rPr>
              <a:t>JOBS AFTER B.TECH</a:t>
            </a:r>
          </a:p>
        </p:txBody>
      </p:sp>
      <p:pic>
        <p:nvPicPr>
          <p:cNvPr id="3074" name="Picture 2" descr="Career after graduation in PHP – NDASCAG">
            <a:extLst>
              <a:ext uri="{FF2B5EF4-FFF2-40B4-BE49-F238E27FC236}">
                <a16:creationId xmlns:a16="http://schemas.microsoft.com/office/drawing/2014/main" id="{A7023566-6A7B-03C1-5FD0-043D6F69A0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47" y="2034110"/>
            <a:ext cx="5026888" cy="3770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B03C35-9BF2-6587-73CB-02FB01951997}"/>
              </a:ext>
            </a:extLst>
          </p:cNvPr>
          <p:cNvSpPr txBox="1"/>
          <p:nvPr/>
        </p:nvSpPr>
        <p:spPr>
          <a:xfrm>
            <a:off x="292231" y="980388"/>
            <a:ext cx="5467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various scope after </a:t>
            </a:r>
            <a:r>
              <a:rPr lang="en-IN" dirty="0" err="1"/>
              <a:t>B.tech</a:t>
            </a:r>
            <a:r>
              <a:rPr lang="en-IN" dirty="0"/>
              <a:t>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1.Web developer</a:t>
            </a:r>
          </a:p>
          <a:p>
            <a:r>
              <a:rPr lang="en-IN" dirty="0"/>
              <a:t>    2.App Developer</a:t>
            </a:r>
          </a:p>
          <a:p>
            <a:r>
              <a:rPr lang="en-IN" dirty="0"/>
              <a:t>    3.Software Tester</a:t>
            </a:r>
          </a:p>
          <a:p>
            <a:r>
              <a:rPr lang="en-IN" dirty="0"/>
              <a:t>    4.Data Scientist</a:t>
            </a:r>
          </a:p>
          <a:p>
            <a:r>
              <a:rPr lang="en-IN" dirty="0"/>
              <a:t>    5.Web Designer</a:t>
            </a:r>
          </a:p>
          <a:p>
            <a:r>
              <a:rPr lang="en-IN" dirty="0"/>
              <a:t>    6.civil Engineer</a:t>
            </a:r>
          </a:p>
          <a:p>
            <a:r>
              <a:rPr lang="en-IN" dirty="0"/>
              <a:t>    7.Electrical Engineer</a:t>
            </a:r>
          </a:p>
          <a:p>
            <a:r>
              <a:rPr lang="en-IN" dirty="0"/>
              <a:t>    8.Mechanical Engineer</a:t>
            </a:r>
          </a:p>
          <a:p>
            <a:r>
              <a:rPr lang="en-IN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41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EAE8-6AFC-E943-280E-C767575E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122549"/>
            <a:ext cx="8255907" cy="1807852"/>
          </a:xfrm>
        </p:spPr>
        <p:txBody>
          <a:bodyPr/>
          <a:lstStyle/>
          <a:p>
            <a:r>
              <a:rPr lang="en-IN" b="1" u="sng" dirty="0">
                <a:solidFill>
                  <a:schemeClr val="tx2"/>
                </a:solidFill>
              </a:rPr>
              <a:t>JOBS AFTER MBA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7281-21CE-8372-C88F-9148D145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074657"/>
            <a:ext cx="9094893" cy="4966706"/>
          </a:xfrm>
        </p:spPr>
        <p:txBody>
          <a:bodyPr/>
          <a:lstStyle/>
          <a:p>
            <a:r>
              <a:rPr lang="en-IN" dirty="0"/>
              <a:t>There are various opportunities after MBA 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FE6897-2357-0EA6-6E3E-2B41B0E4C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08" y="2436482"/>
            <a:ext cx="4293398" cy="30987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DBD31D-7605-8BA4-53A4-B78FBA8CE23F}"/>
              </a:ext>
            </a:extLst>
          </p:cNvPr>
          <p:cNvSpPr txBox="1"/>
          <p:nvPr/>
        </p:nvSpPr>
        <p:spPr>
          <a:xfrm>
            <a:off x="424205" y="1745735"/>
            <a:ext cx="4741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1. Marketing Manager </a:t>
            </a:r>
          </a:p>
          <a:p>
            <a:r>
              <a:rPr lang="en-IN" dirty="0"/>
              <a:t> 2.Sales Manager</a:t>
            </a:r>
          </a:p>
          <a:p>
            <a:r>
              <a:rPr lang="en-IN" dirty="0"/>
              <a:t> 3.Finance Manager </a:t>
            </a:r>
          </a:p>
          <a:p>
            <a:r>
              <a:rPr lang="en-IN" dirty="0"/>
              <a:t> 4.Accounting  Manager</a:t>
            </a:r>
          </a:p>
          <a:p>
            <a:r>
              <a:rPr lang="en-IN" dirty="0"/>
              <a:t> 5.TREASURER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66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785E-B827-6230-81EA-D94D7DBA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11" y="0"/>
            <a:ext cx="8596668" cy="1320800"/>
          </a:xfrm>
        </p:spPr>
        <p:txBody>
          <a:bodyPr/>
          <a:lstStyle/>
          <a:p>
            <a:r>
              <a:rPr lang="en-IN" b="1" i="1" u="sng" dirty="0"/>
              <a:t>OPPORTUNITIES AFTER UPSC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259A-ABD2-C43B-474B-32412FDE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0" y="887970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IAS</a:t>
            </a:r>
          </a:p>
          <a:p>
            <a:r>
              <a:rPr lang="en-IN" dirty="0"/>
              <a:t>IPS</a:t>
            </a:r>
          </a:p>
          <a:p>
            <a:r>
              <a:rPr lang="en-IN" dirty="0"/>
              <a:t>IFS</a:t>
            </a:r>
          </a:p>
          <a:p>
            <a:r>
              <a:rPr lang="en-IN" dirty="0"/>
              <a:t>IRS</a:t>
            </a:r>
          </a:p>
          <a:p>
            <a:r>
              <a:rPr lang="en-IN" dirty="0"/>
              <a:t>CDS</a:t>
            </a:r>
          </a:p>
          <a:p>
            <a:r>
              <a:rPr lang="en-IN" dirty="0"/>
              <a:t>NDA</a:t>
            </a:r>
          </a:p>
          <a:p>
            <a:r>
              <a:rPr lang="en-IN" dirty="0"/>
              <a:t>IES</a:t>
            </a:r>
          </a:p>
          <a:p>
            <a:r>
              <a:rPr lang="en-IN" dirty="0"/>
              <a:t>CAPF</a:t>
            </a:r>
          </a:p>
          <a:p>
            <a:r>
              <a:rPr lang="en-IN" dirty="0"/>
              <a:t>CISF</a:t>
            </a:r>
          </a:p>
          <a:p>
            <a:r>
              <a:rPr lang="en-IN" dirty="0"/>
              <a:t>ESE</a:t>
            </a:r>
          </a:p>
          <a:p>
            <a:r>
              <a:rPr lang="en-IN" dirty="0"/>
              <a:t>CMSE</a:t>
            </a:r>
          </a:p>
          <a:p>
            <a:r>
              <a:rPr lang="en-IN" dirty="0"/>
              <a:t>CGSE</a:t>
            </a:r>
          </a:p>
        </p:txBody>
      </p:sp>
      <p:pic>
        <p:nvPicPr>
          <p:cNvPr id="4098" name="Picture 2" descr="UPSC Exam, UPSC Online Recruitment Notification, Syllabus &amp; Results">
            <a:extLst>
              <a:ext uri="{FF2B5EF4-FFF2-40B4-BE49-F238E27FC236}">
                <a16:creationId xmlns:a16="http://schemas.microsoft.com/office/drawing/2014/main" id="{73319261-297E-7356-61D2-E755A9CB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84" y="1364103"/>
            <a:ext cx="4864231" cy="36481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0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415C-C4E9-83F4-4993-27DFAAB1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b="1" i="1" dirty="0"/>
          </a:p>
        </p:txBody>
      </p:sp>
      <p:pic>
        <p:nvPicPr>
          <p:cNvPr id="4" name="Picture 2" descr="Career Coaching | Career Counselling Services, Barnes, London">
            <a:extLst>
              <a:ext uri="{FF2B5EF4-FFF2-40B4-BE49-F238E27FC236}">
                <a16:creationId xmlns:a16="http://schemas.microsoft.com/office/drawing/2014/main" id="{38C679B1-AE7B-76CA-997D-A24496CB0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48" y="1760194"/>
            <a:ext cx="5898262" cy="38814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92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340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CAREERWAY</vt:lpstr>
      <vt:lpstr>ABOUT US</vt:lpstr>
      <vt:lpstr>COURCE AFTER 10th</vt:lpstr>
      <vt:lpstr>COURSE AFTER 12th</vt:lpstr>
      <vt:lpstr>CAREER AFTER GRADUATION</vt:lpstr>
      <vt:lpstr>JOBS AFTER B.TECH</vt:lpstr>
      <vt:lpstr>JOBS AFTER MBA</vt:lpstr>
      <vt:lpstr>OPPORTUNITIES AFTER UPSC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CAREERWAY</dc:title>
  <dc:creator>Gulshan Kumar Singh</dc:creator>
  <cp:lastModifiedBy>Gulshan Kumar Singh</cp:lastModifiedBy>
  <cp:revision>1</cp:revision>
  <dcterms:created xsi:type="dcterms:W3CDTF">2022-11-14T14:16:14Z</dcterms:created>
  <dcterms:modified xsi:type="dcterms:W3CDTF">2022-11-14T18:21:22Z</dcterms:modified>
</cp:coreProperties>
</file>