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3E835-94C0-44AB-B4F0-793449F8FF55}" type="doc">
      <dgm:prSet loTypeId="urn:microsoft.com/office/officeart/2005/8/layout/hList9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51F54BD-5CED-499D-A9EA-1DDAD830FD80}">
      <dgm:prSet phldrT="[Text]"/>
      <dgm:spPr/>
      <dgm:t>
        <a:bodyPr/>
        <a:lstStyle/>
        <a:p>
          <a:r>
            <a:rPr lang="en-US" dirty="0"/>
            <a:t>UI MODULE</a:t>
          </a:r>
        </a:p>
      </dgm:t>
    </dgm:pt>
    <dgm:pt modelId="{87AA830D-359F-455B-AAB2-A70849290A97}" type="parTrans" cxnId="{78E38712-FA71-4113-8571-D6F4CD4D5C09}">
      <dgm:prSet/>
      <dgm:spPr/>
      <dgm:t>
        <a:bodyPr/>
        <a:lstStyle/>
        <a:p>
          <a:endParaRPr lang="en-US"/>
        </a:p>
      </dgm:t>
    </dgm:pt>
    <dgm:pt modelId="{EFC5913D-0EA5-45D3-A1B3-9EA8EED01BEE}" type="sibTrans" cxnId="{78E38712-FA71-4113-8571-D6F4CD4D5C09}">
      <dgm:prSet/>
      <dgm:spPr/>
      <dgm:t>
        <a:bodyPr/>
        <a:lstStyle/>
        <a:p>
          <a:endParaRPr lang="en-US"/>
        </a:p>
      </dgm:t>
    </dgm:pt>
    <dgm:pt modelId="{2827E5CB-576C-463E-ADFF-40A9341C7EB0}">
      <dgm:prSet phldrT="[Text]"/>
      <dgm:spPr/>
      <dgm:t>
        <a:bodyPr/>
        <a:lstStyle/>
        <a:p>
          <a:r>
            <a:rPr lang="en-US" dirty="0"/>
            <a:t>Get input values</a:t>
          </a:r>
        </a:p>
      </dgm:t>
    </dgm:pt>
    <dgm:pt modelId="{5C812CBA-67F9-4A05-8DCF-49512AA8E882}" type="parTrans" cxnId="{57879113-3F30-481D-9B1C-5359BD84415C}">
      <dgm:prSet/>
      <dgm:spPr/>
      <dgm:t>
        <a:bodyPr/>
        <a:lstStyle/>
        <a:p>
          <a:endParaRPr lang="en-US"/>
        </a:p>
      </dgm:t>
    </dgm:pt>
    <dgm:pt modelId="{1881029E-2721-49F7-834F-AB7EC86AAE35}" type="sibTrans" cxnId="{57879113-3F30-481D-9B1C-5359BD84415C}">
      <dgm:prSet/>
      <dgm:spPr/>
      <dgm:t>
        <a:bodyPr/>
        <a:lstStyle/>
        <a:p>
          <a:endParaRPr lang="en-US"/>
        </a:p>
      </dgm:t>
    </dgm:pt>
    <dgm:pt modelId="{77D16945-C05E-4FF3-B812-8D520BEDDF86}">
      <dgm:prSet phldrT="[Text]"/>
      <dgm:spPr/>
      <dgm:t>
        <a:bodyPr/>
        <a:lstStyle/>
        <a:p>
          <a:r>
            <a:rPr lang="en-US" dirty="0"/>
            <a:t>Add the new item to the UI</a:t>
          </a:r>
        </a:p>
      </dgm:t>
    </dgm:pt>
    <dgm:pt modelId="{83D467A7-741B-4680-BE11-2A93D2EB357E}" type="parTrans" cxnId="{9E9C7F5D-4931-4996-A467-B753FEFE6B51}">
      <dgm:prSet/>
      <dgm:spPr/>
      <dgm:t>
        <a:bodyPr/>
        <a:lstStyle/>
        <a:p>
          <a:endParaRPr lang="en-US"/>
        </a:p>
      </dgm:t>
    </dgm:pt>
    <dgm:pt modelId="{11043F59-E53D-4B71-A12B-70E46737A843}" type="sibTrans" cxnId="{9E9C7F5D-4931-4996-A467-B753FEFE6B51}">
      <dgm:prSet/>
      <dgm:spPr/>
      <dgm:t>
        <a:bodyPr/>
        <a:lstStyle/>
        <a:p>
          <a:endParaRPr lang="en-US"/>
        </a:p>
      </dgm:t>
    </dgm:pt>
    <dgm:pt modelId="{6849AE8A-CA2E-456D-AA26-D57B0D9C5D82}">
      <dgm:prSet phldrT="[Text]"/>
      <dgm:spPr/>
      <dgm:t>
        <a:bodyPr/>
        <a:lstStyle/>
        <a:p>
          <a:r>
            <a:rPr lang="en-US" dirty="0"/>
            <a:t>Update the UI</a:t>
          </a:r>
        </a:p>
      </dgm:t>
    </dgm:pt>
    <dgm:pt modelId="{512D9AA9-A63B-4536-AB93-DA82816C3CA2}" type="parTrans" cxnId="{BB940D34-2FFB-4024-9716-B5EC9C76C7AF}">
      <dgm:prSet/>
      <dgm:spPr/>
      <dgm:t>
        <a:bodyPr/>
        <a:lstStyle/>
        <a:p>
          <a:endParaRPr lang="en-US"/>
        </a:p>
      </dgm:t>
    </dgm:pt>
    <dgm:pt modelId="{DEBF57DD-9DB1-4F4C-9C8F-319F332B6E74}" type="sibTrans" cxnId="{BB940D34-2FFB-4024-9716-B5EC9C76C7AF}">
      <dgm:prSet/>
      <dgm:spPr/>
      <dgm:t>
        <a:bodyPr/>
        <a:lstStyle/>
        <a:p>
          <a:endParaRPr lang="en-US"/>
        </a:p>
      </dgm:t>
    </dgm:pt>
    <dgm:pt modelId="{2B9C658D-BFE6-4F8C-85E3-BD6C400F761A}">
      <dgm:prSet phldrT="[Text]"/>
      <dgm:spPr/>
      <dgm:t>
        <a:bodyPr/>
        <a:lstStyle/>
        <a:p>
          <a:r>
            <a:rPr lang="en-US" dirty="0"/>
            <a:t>Add the new item to our data structure</a:t>
          </a:r>
        </a:p>
      </dgm:t>
    </dgm:pt>
    <dgm:pt modelId="{66095E46-2B16-4372-8673-7B80842FB33B}" type="parTrans" cxnId="{53441E3B-FE48-46FE-A1DE-34DF4E052376}">
      <dgm:prSet/>
      <dgm:spPr/>
      <dgm:t>
        <a:bodyPr/>
        <a:lstStyle/>
        <a:p>
          <a:endParaRPr lang="en-US"/>
        </a:p>
      </dgm:t>
    </dgm:pt>
    <dgm:pt modelId="{8DC3CA5D-7901-4B72-895C-5B0C34848308}" type="sibTrans" cxnId="{53441E3B-FE48-46FE-A1DE-34DF4E052376}">
      <dgm:prSet/>
      <dgm:spPr/>
      <dgm:t>
        <a:bodyPr/>
        <a:lstStyle/>
        <a:p>
          <a:endParaRPr lang="en-US"/>
        </a:p>
      </dgm:t>
    </dgm:pt>
    <dgm:pt modelId="{E7838277-C831-421B-9CD2-DC9D6359D386}">
      <dgm:prSet phldrT="[Text]"/>
      <dgm:spPr/>
      <dgm:t>
        <a:bodyPr/>
        <a:lstStyle/>
        <a:p>
          <a:r>
            <a:rPr lang="en-US" dirty="0"/>
            <a:t>Calculate budget</a:t>
          </a:r>
        </a:p>
      </dgm:t>
    </dgm:pt>
    <dgm:pt modelId="{B754F39E-4AC3-49FB-AA18-043A9E19B740}" type="parTrans" cxnId="{B9AA7B2E-0781-4A20-9E16-B9529F8A8021}">
      <dgm:prSet/>
      <dgm:spPr/>
      <dgm:t>
        <a:bodyPr/>
        <a:lstStyle/>
        <a:p>
          <a:endParaRPr lang="en-US"/>
        </a:p>
      </dgm:t>
    </dgm:pt>
    <dgm:pt modelId="{03174F2F-965A-41D9-8312-FCA89E8D5737}" type="sibTrans" cxnId="{B9AA7B2E-0781-4A20-9E16-B9529F8A8021}">
      <dgm:prSet/>
      <dgm:spPr/>
      <dgm:t>
        <a:bodyPr/>
        <a:lstStyle/>
        <a:p>
          <a:endParaRPr lang="en-US"/>
        </a:p>
      </dgm:t>
    </dgm:pt>
    <dgm:pt modelId="{1237FDE3-0AD2-47D9-8F29-7D9415DE185D}">
      <dgm:prSet phldrT="[Text]"/>
      <dgm:spPr/>
      <dgm:t>
        <a:bodyPr/>
        <a:lstStyle/>
        <a:p>
          <a:r>
            <a:rPr lang="en-US" dirty="0"/>
            <a:t>CONTROLLER MODULE</a:t>
          </a:r>
        </a:p>
      </dgm:t>
    </dgm:pt>
    <dgm:pt modelId="{C01295AF-BEDC-4D87-B619-7CC9C307558D}" type="parTrans" cxnId="{E47E868E-110C-4560-9D80-CBBFE646B21B}">
      <dgm:prSet/>
      <dgm:spPr/>
      <dgm:t>
        <a:bodyPr/>
        <a:lstStyle/>
        <a:p>
          <a:endParaRPr lang="en-US"/>
        </a:p>
      </dgm:t>
    </dgm:pt>
    <dgm:pt modelId="{8E49550F-BC6D-41A0-ADC0-5B5CE3060EFA}" type="sibTrans" cxnId="{E47E868E-110C-4560-9D80-CBBFE646B21B}">
      <dgm:prSet/>
      <dgm:spPr/>
      <dgm:t>
        <a:bodyPr/>
        <a:lstStyle/>
        <a:p>
          <a:endParaRPr lang="en-US"/>
        </a:p>
      </dgm:t>
    </dgm:pt>
    <dgm:pt modelId="{045EF69A-DEB3-45D9-9543-41D503720E10}">
      <dgm:prSet phldrT="[Text]"/>
      <dgm:spPr/>
      <dgm:t>
        <a:bodyPr/>
        <a:lstStyle/>
        <a:p>
          <a:r>
            <a:rPr lang="en-US" dirty="0"/>
            <a:t>Add event handler</a:t>
          </a:r>
        </a:p>
      </dgm:t>
    </dgm:pt>
    <dgm:pt modelId="{E8A27D23-0EDC-4203-8B01-5BE448121F76}" type="parTrans" cxnId="{0BE533F4-F747-4EB3-A805-E3B095A916B8}">
      <dgm:prSet/>
      <dgm:spPr/>
      <dgm:t>
        <a:bodyPr/>
        <a:lstStyle/>
        <a:p>
          <a:endParaRPr lang="en-US"/>
        </a:p>
      </dgm:t>
    </dgm:pt>
    <dgm:pt modelId="{DFAA9ABD-1D90-4745-A918-39193DB38127}" type="sibTrans" cxnId="{0BE533F4-F747-4EB3-A805-E3B095A916B8}">
      <dgm:prSet/>
      <dgm:spPr/>
      <dgm:t>
        <a:bodyPr/>
        <a:lstStyle/>
        <a:p>
          <a:endParaRPr lang="en-US"/>
        </a:p>
      </dgm:t>
    </dgm:pt>
    <dgm:pt modelId="{F15D2B20-4741-4436-96A8-1AC4FEE7F0E0}">
      <dgm:prSet phldrT="[Text]"/>
      <dgm:spPr/>
      <dgm:t>
        <a:bodyPr/>
        <a:lstStyle/>
        <a:p>
          <a:r>
            <a:rPr lang="en-US" dirty="0"/>
            <a:t>Short task description</a:t>
          </a:r>
        </a:p>
      </dgm:t>
    </dgm:pt>
    <dgm:pt modelId="{23BE9186-36BB-45E9-8729-611D7BCC8BF2}" type="parTrans" cxnId="{C8726D09-4FAC-4EA0-9896-24A465D27B0A}">
      <dgm:prSet/>
      <dgm:spPr/>
      <dgm:t>
        <a:bodyPr/>
        <a:lstStyle/>
        <a:p>
          <a:endParaRPr lang="en-US"/>
        </a:p>
      </dgm:t>
    </dgm:pt>
    <dgm:pt modelId="{D97E7615-EEB9-4E5C-B424-0F51A664DA41}" type="sibTrans" cxnId="{C8726D09-4FAC-4EA0-9896-24A465D27B0A}">
      <dgm:prSet/>
      <dgm:spPr/>
      <dgm:t>
        <a:bodyPr/>
        <a:lstStyle/>
        <a:p>
          <a:endParaRPr lang="en-US"/>
        </a:p>
      </dgm:t>
    </dgm:pt>
    <dgm:pt modelId="{7D31A316-D650-4D97-AFE6-C6E40160B8E8}">
      <dgm:prSet phldrT="[Text]"/>
      <dgm:spPr/>
      <dgm:t>
        <a:bodyPr/>
        <a:lstStyle/>
        <a:p>
          <a:r>
            <a:rPr lang="en-US" dirty="0"/>
            <a:t>DATA MODULE</a:t>
          </a:r>
        </a:p>
      </dgm:t>
    </dgm:pt>
    <dgm:pt modelId="{7EE3EBEF-FD06-4458-93FC-FBC99161F499}" type="parTrans" cxnId="{E0C19475-8E3B-4DA7-9918-896FF5003AE1}">
      <dgm:prSet/>
      <dgm:spPr/>
      <dgm:t>
        <a:bodyPr/>
        <a:lstStyle/>
        <a:p>
          <a:endParaRPr lang="en-US"/>
        </a:p>
      </dgm:t>
    </dgm:pt>
    <dgm:pt modelId="{22E06D61-57C7-4544-893C-8713B9835759}" type="sibTrans" cxnId="{E0C19475-8E3B-4DA7-9918-896FF5003AE1}">
      <dgm:prSet/>
      <dgm:spPr/>
      <dgm:t>
        <a:bodyPr/>
        <a:lstStyle/>
        <a:p>
          <a:endParaRPr lang="en-US"/>
        </a:p>
      </dgm:t>
    </dgm:pt>
    <dgm:pt modelId="{1C9ABD77-8D90-413B-87FD-3962511FFF52}" type="pres">
      <dgm:prSet presAssocID="{1023E835-94C0-44AB-B4F0-793449F8FF55}" presName="list" presStyleCnt="0">
        <dgm:presLayoutVars>
          <dgm:dir/>
          <dgm:animLvl val="lvl"/>
        </dgm:presLayoutVars>
      </dgm:prSet>
      <dgm:spPr/>
    </dgm:pt>
    <dgm:pt modelId="{83BE67FE-AE48-412C-868F-E94F428B86B9}" type="pres">
      <dgm:prSet presAssocID="{651F54BD-5CED-499D-A9EA-1DDAD830FD80}" presName="posSpace" presStyleCnt="0"/>
      <dgm:spPr/>
    </dgm:pt>
    <dgm:pt modelId="{046A2E6D-52E3-4A28-ADBC-355617E69ABF}" type="pres">
      <dgm:prSet presAssocID="{651F54BD-5CED-499D-A9EA-1DDAD830FD80}" presName="vertFlow" presStyleCnt="0"/>
      <dgm:spPr/>
    </dgm:pt>
    <dgm:pt modelId="{F4F963C8-B121-43E7-AC56-EFDA9885D998}" type="pres">
      <dgm:prSet presAssocID="{651F54BD-5CED-499D-A9EA-1DDAD830FD80}" presName="topSpace" presStyleCnt="0"/>
      <dgm:spPr/>
    </dgm:pt>
    <dgm:pt modelId="{95BCB18E-D9E2-45F1-8A9F-927C19E1EE6E}" type="pres">
      <dgm:prSet presAssocID="{651F54BD-5CED-499D-A9EA-1DDAD830FD80}" presName="firstComp" presStyleCnt="0"/>
      <dgm:spPr/>
    </dgm:pt>
    <dgm:pt modelId="{98DFD39A-49B6-42DC-96C6-035A77B8320B}" type="pres">
      <dgm:prSet presAssocID="{651F54BD-5CED-499D-A9EA-1DDAD830FD80}" presName="firstChild" presStyleLbl="bgAccFollowNode1" presStyleIdx="0" presStyleCnt="7" custScaleX="133716" custLinFactNeighborX="-30259" custLinFactNeighborY="-3455"/>
      <dgm:spPr/>
    </dgm:pt>
    <dgm:pt modelId="{5C2208BE-23DF-400D-99D8-01C5DB00C519}" type="pres">
      <dgm:prSet presAssocID="{651F54BD-5CED-499D-A9EA-1DDAD830FD80}" presName="firstChildTx" presStyleLbl="bgAccFollowNode1" presStyleIdx="0" presStyleCnt="7">
        <dgm:presLayoutVars>
          <dgm:bulletEnabled val="1"/>
        </dgm:presLayoutVars>
      </dgm:prSet>
      <dgm:spPr/>
    </dgm:pt>
    <dgm:pt modelId="{4E05CB35-4820-49BB-96D5-AB394907C626}" type="pres">
      <dgm:prSet presAssocID="{77D16945-C05E-4FF3-B812-8D520BEDDF86}" presName="comp" presStyleCnt="0"/>
      <dgm:spPr/>
    </dgm:pt>
    <dgm:pt modelId="{102EE1A4-B466-4EC9-A193-0A5AE359C742}" type="pres">
      <dgm:prSet presAssocID="{77D16945-C05E-4FF3-B812-8D520BEDDF86}" presName="child" presStyleLbl="bgAccFollowNode1" presStyleIdx="1" presStyleCnt="7" custScaleX="133716" custLinFactNeighborX="-30259" custLinFactNeighborY="-3455"/>
      <dgm:spPr/>
    </dgm:pt>
    <dgm:pt modelId="{F151CE4F-EF29-40D2-BA06-CCBDF54A6EFC}" type="pres">
      <dgm:prSet presAssocID="{77D16945-C05E-4FF3-B812-8D520BEDDF86}" presName="childTx" presStyleLbl="bgAccFollowNode1" presStyleIdx="1" presStyleCnt="7">
        <dgm:presLayoutVars>
          <dgm:bulletEnabled val="1"/>
        </dgm:presLayoutVars>
      </dgm:prSet>
      <dgm:spPr/>
    </dgm:pt>
    <dgm:pt modelId="{BC8AC002-B954-4EA2-83BB-F500E0F44296}" type="pres">
      <dgm:prSet presAssocID="{6849AE8A-CA2E-456D-AA26-D57B0D9C5D82}" presName="comp" presStyleCnt="0"/>
      <dgm:spPr/>
    </dgm:pt>
    <dgm:pt modelId="{AEE414B3-8D6B-4C3F-8875-A7FEA3119C85}" type="pres">
      <dgm:prSet presAssocID="{6849AE8A-CA2E-456D-AA26-D57B0D9C5D82}" presName="child" presStyleLbl="bgAccFollowNode1" presStyleIdx="2" presStyleCnt="7" custScaleX="134567" custLinFactNeighborX="-30259" custLinFactNeighborY="-3455"/>
      <dgm:spPr/>
    </dgm:pt>
    <dgm:pt modelId="{19943BFE-5AB0-4B03-9CC9-EA76DF963E13}" type="pres">
      <dgm:prSet presAssocID="{6849AE8A-CA2E-456D-AA26-D57B0D9C5D82}" presName="childTx" presStyleLbl="bgAccFollowNode1" presStyleIdx="2" presStyleCnt="7">
        <dgm:presLayoutVars>
          <dgm:bulletEnabled val="1"/>
        </dgm:presLayoutVars>
      </dgm:prSet>
      <dgm:spPr/>
    </dgm:pt>
    <dgm:pt modelId="{B561E945-E7AC-4B49-B34E-FCE0C1011D61}" type="pres">
      <dgm:prSet presAssocID="{651F54BD-5CED-499D-A9EA-1DDAD830FD80}" presName="negSpace" presStyleCnt="0"/>
      <dgm:spPr/>
    </dgm:pt>
    <dgm:pt modelId="{1764F832-BD43-4167-97A7-D14799BF5F71}" type="pres">
      <dgm:prSet presAssocID="{651F54BD-5CED-499D-A9EA-1DDAD830FD80}" presName="circle" presStyleLbl="node1" presStyleIdx="0" presStyleCnt="3" custLinFactX="-13030" custLinFactNeighborX="-100000" custLinFactNeighborY="-3568"/>
      <dgm:spPr/>
    </dgm:pt>
    <dgm:pt modelId="{2E85F0B8-7E03-40CF-83D9-58231DD7C40D}" type="pres">
      <dgm:prSet presAssocID="{EFC5913D-0EA5-45D3-A1B3-9EA8EED01BEE}" presName="transSpace" presStyleCnt="0"/>
      <dgm:spPr/>
    </dgm:pt>
    <dgm:pt modelId="{2A4B7AC7-48F2-4288-9D37-C7C05181E911}" type="pres">
      <dgm:prSet presAssocID="{7D31A316-D650-4D97-AFE6-C6E40160B8E8}" presName="posSpace" presStyleCnt="0"/>
      <dgm:spPr/>
    </dgm:pt>
    <dgm:pt modelId="{04B65A37-AC80-4558-9C75-928460BDBDD6}" type="pres">
      <dgm:prSet presAssocID="{7D31A316-D650-4D97-AFE6-C6E40160B8E8}" presName="vertFlow" presStyleCnt="0"/>
      <dgm:spPr/>
    </dgm:pt>
    <dgm:pt modelId="{CF38CD88-EDA3-4077-9C67-C6E54C969286}" type="pres">
      <dgm:prSet presAssocID="{7D31A316-D650-4D97-AFE6-C6E40160B8E8}" presName="topSpace" presStyleCnt="0"/>
      <dgm:spPr/>
    </dgm:pt>
    <dgm:pt modelId="{6180C3CE-FE95-4BFD-B6C1-D0B9B0003DD3}" type="pres">
      <dgm:prSet presAssocID="{7D31A316-D650-4D97-AFE6-C6E40160B8E8}" presName="firstComp" presStyleCnt="0"/>
      <dgm:spPr/>
    </dgm:pt>
    <dgm:pt modelId="{EA2F3218-232B-4F48-ACED-7F7B5EBF5E28}" type="pres">
      <dgm:prSet presAssocID="{7D31A316-D650-4D97-AFE6-C6E40160B8E8}" presName="firstChild" presStyleLbl="bgAccFollowNode1" presStyleIdx="3" presStyleCnt="7" custScaleX="143185" custLinFactNeighborX="-28426" custLinFactNeighborY="3455"/>
      <dgm:spPr/>
    </dgm:pt>
    <dgm:pt modelId="{18589C4A-B370-4113-9D2A-22DE4DEA243A}" type="pres">
      <dgm:prSet presAssocID="{7D31A316-D650-4D97-AFE6-C6E40160B8E8}" presName="firstChildTx" presStyleLbl="bgAccFollowNode1" presStyleIdx="3" presStyleCnt="7">
        <dgm:presLayoutVars>
          <dgm:bulletEnabled val="1"/>
        </dgm:presLayoutVars>
      </dgm:prSet>
      <dgm:spPr/>
    </dgm:pt>
    <dgm:pt modelId="{285060DC-9C15-4E07-90AA-2CB251E7CF9C}" type="pres">
      <dgm:prSet presAssocID="{E7838277-C831-421B-9CD2-DC9D6359D386}" presName="comp" presStyleCnt="0"/>
      <dgm:spPr/>
    </dgm:pt>
    <dgm:pt modelId="{05154A04-25B4-436E-B5AF-6EAB8240C649}" type="pres">
      <dgm:prSet presAssocID="{E7838277-C831-421B-9CD2-DC9D6359D386}" presName="child" presStyleLbl="bgAccFollowNode1" presStyleIdx="4" presStyleCnt="7" custScaleX="141829" custLinFactNeighborX="-28426" custLinFactNeighborY="3455"/>
      <dgm:spPr/>
    </dgm:pt>
    <dgm:pt modelId="{F9376A8B-D254-41ED-8812-97CE6C8E67A8}" type="pres">
      <dgm:prSet presAssocID="{E7838277-C831-421B-9CD2-DC9D6359D386}" presName="childTx" presStyleLbl="bgAccFollowNode1" presStyleIdx="4" presStyleCnt="7">
        <dgm:presLayoutVars>
          <dgm:bulletEnabled val="1"/>
        </dgm:presLayoutVars>
      </dgm:prSet>
      <dgm:spPr/>
    </dgm:pt>
    <dgm:pt modelId="{C2339EE2-DFC3-4F02-80F9-F39788FEEF61}" type="pres">
      <dgm:prSet presAssocID="{7D31A316-D650-4D97-AFE6-C6E40160B8E8}" presName="negSpace" presStyleCnt="0"/>
      <dgm:spPr/>
    </dgm:pt>
    <dgm:pt modelId="{B7D47437-BC60-4CB8-B59A-9EDFA11D2136}" type="pres">
      <dgm:prSet presAssocID="{7D31A316-D650-4D97-AFE6-C6E40160B8E8}" presName="circle" presStyleLbl="node1" presStyleIdx="1" presStyleCnt="3" custLinFactX="-21496" custLinFactNeighborX="-100000" custLinFactNeighborY="4498"/>
      <dgm:spPr/>
    </dgm:pt>
    <dgm:pt modelId="{1CF53A6B-9653-456D-BDD9-6D17E8967C65}" type="pres">
      <dgm:prSet presAssocID="{22E06D61-57C7-4544-893C-8713B9835759}" presName="transSpace" presStyleCnt="0"/>
      <dgm:spPr/>
    </dgm:pt>
    <dgm:pt modelId="{24CE3FC3-2956-4A0D-9CD2-48106DF0E799}" type="pres">
      <dgm:prSet presAssocID="{1237FDE3-0AD2-47D9-8F29-7D9415DE185D}" presName="posSpace" presStyleCnt="0"/>
      <dgm:spPr/>
    </dgm:pt>
    <dgm:pt modelId="{7B4A3722-F4C2-461D-9642-82ED6EF3C386}" type="pres">
      <dgm:prSet presAssocID="{1237FDE3-0AD2-47D9-8F29-7D9415DE185D}" presName="vertFlow" presStyleCnt="0"/>
      <dgm:spPr/>
    </dgm:pt>
    <dgm:pt modelId="{EE3A6C16-974F-4D1A-94B4-4BF140878FDA}" type="pres">
      <dgm:prSet presAssocID="{1237FDE3-0AD2-47D9-8F29-7D9415DE185D}" presName="topSpace" presStyleCnt="0"/>
      <dgm:spPr/>
    </dgm:pt>
    <dgm:pt modelId="{E0E61CB3-3167-457A-A30A-14FEDA70C523}" type="pres">
      <dgm:prSet presAssocID="{1237FDE3-0AD2-47D9-8F29-7D9415DE185D}" presName="firstComp" presStyleCnt="0"/>
      <dgm:spPr/>
    </dgm:pt>
    <dgm:pt modelId="{E3E33B99-AF90-41CA-AE4A-E25E931E8D6F}" type="pres">
      <dgm:prSet presAssocID="{1237FDE3-0AD2-47D9-8F29-7D9415DE185D}" presName="firstChild" presStyleLbl="bgAccFollowNode1" presStyleIdx="5" presStyleCnt="7" custScaleX="123816" custLinFactNeighborX="-25914" custLinFactNeighborY="4607"/>
      <dgm:spPr/>
    </dgm:pt>
    <dgm:pt modelId="{4D7A45A3-A675-47B6-9224-42093C05D52B}" type="pres">
      <dgm:prSet presAssocID="{1237FDE3-0AD2-47D9-8F29-7D9415DE185D}" presName="firstChildTx" presStyleLbl="bgAccFollowNode1" presStyleIdx="5" presStyleCnt="7">
        <dgm:presLayoutVars>
          <dgm:bulletEnabled val="1"/>
        </dgm:presLayoutVars>
      </dgm:prSet>
      <dgm:spPr/>
    </dgm:pt>
    <dgm:pt modelId="{4CA5FA2F-2AAA-4F83-AF65-3E39055A81FE}" type="pres">
      <dgm:prSet presAssocID="{F15D2B20-4741-4436-96A8-1AC4FEE7F0E0}" presName="comp" presStyleCnt="0"/>
      <dgm:spPr/>
    </dgm:pt>
    <dgm:pt modelId="{95023B17-39CA-4880-8B6C-B5C4FCF464F6}" type="pres">
      <dgm:prSet presAssocID="{F15D2B20-4741-4436-96A8-1AC4FEE7F0E0}" presName="child" presStyleLbl="bgAccFollowNode1" presStyleIdx="6" presStyleCnt="7" custScaleX="117231" custLinFactNeighborX="-31370" custLinFactNeighborY="8063"/>
      <dgm:spPr/>
    </dgm:pt>
    <dgm:pt modelId="{DB1E458C-5904-4225-8BE7-3378394498D1}" type="pres">
      <dgm:prSet presAssocID="{F15D2B20-4741-4436-96A8-1AC4FEE7F0E0}" presName="childTx" presStyleLbl="bgAccFollowNode1" presStyleIdx="6" presStyleCnt="7">
        <dgm:presLayoutVars>
          <dgm:bulletEnabled val="1"/>
        </dgm:presLayoutVars>
      </dgm:prSet>
      <dgm:spPr/>
    </dgm:pt>
    <dgm:pt modelId="{5C15D898-03F5-4568-A5B4-F9E0F79FE917}" type="pres">
      <dgm:prSet presAssocID="{1237FDE3-0AD2-47D9-8F29-7D9415DE185D}" presName="negSpace" presStyleCnt="0"/>
      <dgm:spPr/>
    </dgm:pt>
    <dgm:pt modelId="{6DA8B23D-BAB9-497C-9408-CB1FFA9120CD}" type="pres">
      <dgm:prSet presAssocID="{1237FDE3-0AD2-47D9-8F29-7D9415DE185D}" presName="circle" presStyleLbl="node1" presStyleIdx="2" presStyleCnt="3" custLinFactNeighborX="-47596" custLinFactNeighborY="2305"/>
      <dgm:spPr/>
    </dgm:pt>
  </dgm:ptLst>
  <dgm:cxnLst>
    <dgm:cxn modelId="{6B088F04-C743-4151-8061-9D3FD662240F}" type="presOf" srcId="{045EF69A-DEB3-45D9-9543-41D503720E10}" destId="{4D7A45A3-A675-47B6-9224-42093C05D52B}" srcOrd="1" destOrd="0" presId="urn:microsoft.com/office/officeart/2005/8/layout/hList9"/>
    <dgm:cxn modelId="{C8726D09-4FAC-4EA0-9896-24A465D27B0A}" srcId="{1237FDE3-0AD2-47D9-8F29-7D9415DE185D}" destId="{F15D2B20-4741-4436-96A8-1AC4FEE7F0E0}" srcOrd="1" destOrd="0" parTransId="{23BE9186-36BB-45E9-8729-611D7BCC8BF2}" sibTransId="{D97E7615-EEB9-4E5C-B424-0F51A664DA41}"/>
    <dgm:cxn modelId="{DCD7AD0E-8BD6-4DE4-BC79-A8707727BCE1}" type="presOf" srcId="{F15D2B20-4741-4436-96A8-1AC4FEE7F0E0}" destId="{95023B17-39CA-4880-8B6C-B5C4FCF464F6}" srcOrd="0" destOrd="0" presId="urn:microsoft.com/office/officeart/2005/8/layout/hList9"/>
    <dgm:cxn modelId="{22580C10-9FD7-47F2-AACA-CC4A091BFEA3}" type="presOf" srcId="{E7838277-C831-421B-9CD2-DC9D6359D386}" destId="{05154A04-25B4-436E-B5AF-6EAB8240C649}" srcOrd="0" destOrd="0" presId="urn:microsoft.com/office/officeart/2005/8/layout/hList9"/>
    <dgm:cxn modelId="{0487D410-64BC-4E5B-BCF9-946EAFFA6C50}" type="presOf" srcId="{2827E5CB-576C-463E-ADFF-40A9341C7EB0}" destId="{5C2208BE-23DF-400D-99D8-01C5DB00C519}" srcOrd="1" destOrd="0" presId="urn:microsoft.com/office/officeart/2005/8/layout/hList9"/>
    <dgm:cxn modelId="{78E38712-FA71-4113-8571-D6F4CD4D5C09}" srcId="{1023E835-94C0-44AB-B4F0-793449F8FF55}" destId="{651F54BD-5CED-499D-A9EA-1DDAD830FD80}" srcOrd="0" destOrd="0" parTransId="{87AA830D-359F-455B-AAB2-A70849290A97}" sibTransId="{EFC5913D-0EA5-45D3-A1B3-9EA8EED01BEE}"/>
    <dgm:cxn modelId="{41946113-819D-4C7C-9CC1-00F229B05D86}" type="presOf" srcId="{77D16945-C05E-4FF3-B812-8D520BEDDF86}" destId="{F151CE4F-EF29-40D2-BA06-CCBDF54A6EFC}" srcOrd="1" destOrd="0" presId="urn:microsoft.com/office/officeart/2005/8/layout/hList9"/>
    <dgm:cxn modelId="{57879113-3F30-481D-9B1C-5359BD84415C}" srcId="{651F54BD-5CED-499D-A9EA-1DDAD830FD80}" destId="{2827E5CB-576C-463E-ADFF-40A9341C7EB0}" srcOrd="0" destOrd="0" parTransId="{5C812CBA-67F9-4A05-8DCF-49512AA8E882}" sibTransId="{1881029E-2721-49F7-834F-AB7EC86AAE35}"/>
    <dgm:cxn modelId="{B69D0F16-7EC2-47AD-B40D-1DA3796F0F19}" type="presOf" srcId="{E7838277-C831-421B-9CD2-DC9D6359D386}" destId="{F9376A8B-D254-41ED-8812-97CE6C8E67A8}" srcOrd="1" destOrd="0" presId="urn:microsoft.com/office/officeart/2005/8/layout/hList9"/>
    <dgm:cxn modelId="{4436E82C-99A6-4188-A3A2-4328736A78F0}" type="presOf" srcId="{F15D2B20-4741-4436-96A8-1AC4FEE7F0E0}" destId="{DB1E458C-5904-4225-8BE7-3378394498D1}" srcOrd="1" destOrd="0" presId="urn:microsoft.com/office/officeart/2005/8/layout/hList9"/>
    <dgm:cxn modelId="{B9AA7B2E-0781-4A20-9E16-B9529F8A8021}" srcId="{7D31A316-D650-4D97-AFE6-C6E40160B8E8}" destId="{E7838277-C831-421B-9CD2-DC9D6359D386}" srcOrd="1" destOrd="0" parTransId="{B754F39E-4AC3-49FB-AA18-043A9E19B740}" sibTransId="{03174F2F-965A-41D9-8312-FCA89E8D5737}"/>
    <dgm:cxn modelId="{BB940D34-2FFB-4024-9716-B5EC9C76C7AF}" srcId="{651F54BD-5CED-499D-A9EA-1DDAD830FD80}" destId="{6849AE8A-CA2E-456D-AA26-D57B0D9C5D82}" srcOrd="2" destOrd="0" parTransId="{512D9AA9-A63B-4536-AB93-DA82816C3CA2}" sibTransId="{DEBF57DD-9DB1-4F4C-9C8F-319F332B6E74}"/>
    <dgm:cxn modelId="{53441E3B-FE48-46FE-A1DE-34DF4E052376}" srcId="{7D31A316-D650-4D97-AFE6-C6E40160B8E8}" destId="{2B9C658D-BFE6-4F8C-85E3-BD6C400F761A}" srcOrd="0" destOrd="0" parTransId="{66095E46-2B16-4372-8673-7B80842FB33B}" sibTransId="{8DC3CA5D-7901-4B72-895C-5B0C34848308}"/>
    <dgm:cxn modelId="{9ED17E3B-4313-4FFF-AE42-DE95B1D0D92F}" type="presOf" srcId="{2B9C658D-BFE6-4F8C-85E3-BD6C400F761A}" destId="{EA2F3218-232B-4F48-ACED-7F7B5EBF5E28}" srcOrd="0" destOrd="0" presId="urn:microsoft.com/office/officeart/2005/8/layout/hList9"/>
    <dgm:cxn modelId="{AE16EA40-DA8B-4745-98E3-562C1090E0AB}" type="presOf" srcId="{045EF69A-DEB3-45D9-9543-41D503720E10}" destId="{E3E33B99-AF90-41CA-AE4A-E25E931E8D6F}" srcOrd="0" destOrd="0" presId="urn:microsoft.com/office/officeart/2005/8/layout/hList9"/>
    <dgm:cxn modelId="{9E9C7F5D-4931-4996-A467-B753FEFE6B51}" srcId="{651F54BD-5CED-499D-A9EA-1DDAD830FD80}" destId="{77D16945-C05E-4FF3-B812-8D520BEDDF86}" srcOrd="1" destOrd="0" parTransId="{83D467A7-741B-4680-BE11-2A93D2EB357E}" sibTransId="{11043F59-E53D-4B71-A12B-70E46737A843}"/>
    <dgm:cxn modelId="{F177E052-15AD-482B-B826-7AB616DA542F}" type="presOf" srcId="{1237FDE3-0AD2-47D9-8F29-7D9415DE185D}" destId="{6DA8B23D-BAB9-497C-9408-CB1FFA9120CD}" srcOrd="0" destOrd="0" presId="urn:microsoft.com/office/officeart/2005/8/layout/hList9"/>
    <dgm:cxn modelId="{E0C19475-8E3B-4DA7-9918-896FF5003AE1}" srcId="{1023E835-94C0-44AB-B4F0-793449F8FF55}" destId="{7D31A316-D650-4D97-AFE6-C6E40160B8E8}" srcOrd="1" destOrd="0" parTransId="{7EE3EBEF-FD06-4458-93FC-FBC99161F499}" sibTransId="{22E06D61-57C7-4544-893C-8713B9835759}"/>
    <dgm:cxn modelId="{B667E877-9082-4371-B8C6-F4A16BE6A66A}" type="presOf" srcId="{77D16945-C05E-4FF3-B812-8D520BEDDF86}" destId="{102EE1A4-B466-4EC9-A193-0A5AE359C742}" srcOrd="0" destOrd="0" presId="urn:microsoft.com/office/officeart/2005/8/layout/hList9"/>
    <dgm:cxn modelId="{B9DA347B-6235-4894-AA77-5F3EA1280E82}" type="presOf" srcId="{7D31A316-D650-4D97-AFE6-C6E40160B8E8}" destId="{B7D47437-BC60-4CB8-B59A-9EDFA11D2136}" srcOrd="0" destOrd="0" presId="urn:microsoft.com/office/officeart/2005/8/layout/hList9"/>
    <dgm:cxn modelId="{E47E868E-110C-4560-9D80-CBBFE646B21B}" srcId="{1023E835-94C0-44AB-B4F0-793449F8FF55}" destId="{1237FDE3-0AD2-47D9-8F29-7D9415DE185D}" srcOrd="2" destOrd="0" parTransId="{C01295AF-BEDC-4D87-B619-7CC9C307558D}" sibTransId="{8E49550F-BC6D-41A0-ADC0-5B5CE3060EFA}"/>
    <dgm:cxn modelId="{37B5A98F-374C-4AB4-A0BB-B9C34B7974C4}" type="presOf" srcId="{6849AE8A-CA2E-456D-AA26-D57B0D9C5D82}" destId="{AEE414B3-8D6B-4C3F-8875-A7FEA3119C85}" srcOrd="0" destOrd="0" presId="urn:microsoft.com/office/officeart/2005/8/layout/hList9"/>
    <dgm:cxn modelId="{C2E7F190-B822-4045-B7C7-6F3187E471E8}" type="presOf" srcId="{2827E5CB-576C-463E-ADFF-40A9341C7EB0}" destId="{98DFD39A-49B6-42DC-96C6-035A77B8320B}" srcOrd="0" destOrd="0" presId="urn:microsoft.com/office/officeart/2005/8/layout/hList9"/>
    <dgm:cxn modelId="{7D5A2D9B-453E-4C1F-B93F-B2F763F50B5A}" type="presOf" srcId="{1023E835-94C0-44AB-B4F0-793449F8FF55}" destId="{1C9ABD77-8D90-413B-87FD-3962511FFF52}" srcOrd="0" destOrd="0" presId="urn:microsoft.com/office/officeart/2005/8/layout/hList9"/>
    <dgm:cxn modelId="{9FCF21A5-CEE8-42CB-ADEE-7ED6B21763FB}" type="presOf" srcId="{6849AE8A-CA2E-456D-AA26-D57B0D9C5D82}" destId="{19943BFE-5AB0-4B03-9CC9-EA76DF963E13}" srcOrd="1" destOrd="0" presId="urn:microsoft.com/office/officeart/2005/8/layout/hList9"/>
    <dgm:cxn modelId="{09799ABB-1038-49FC-B723-5E6793CFCE31}" type="presOf" srcId="{2B9C658D-BFE6-4F8C-85E3-BD6C400F761A}" destId="{18589C4A-B370-4113-9D2A-22DE4DEA243A}" srcOrd="1" destOrd="0" presId="urn:microsoft.com/office/officeart/2005/8/layout/hList9"/>
    <dgm:cxn modelId="{EF2338EA-986E-44BF-95B7-0FBE527D0550}" type="presOf" srcId="{651F54BD-5CED-499D-A9EA-1DDAD830FD80}" destId="{1764F832-BD43-4167-97A7-D14799BF5F71}" srcOrd="0" destOrd="0" presId="urn:microsoft.com/office/officeart/2005/8/layout/hList9"/>
    <dgm:cxn modelId="{0BE533F4-F747-4EB3-A805-E3B095A916B8}" srcId="{1237FDE3-0AD2-47D9-8F29-7D9415DE185D}" destId="{045EF69A-DEB3-45D9-9543-41D503720E10}" srcOrd="0" destOrd="0" parTransId="{E8A27D23-0EDC-4203-8B01-5BE448121F76}" sibTransId="{DFAA9ABD-1D90-4745-A918-39193DB38127}"/>
    <dgm:cxn modelId="{D68C099E-C89E-414F-AC3E-56F045FCD847}" type="presParOf" srcId="{1C9ABD77-8D90-413B-87FD-3962511FFF52}" destId="{83BE67FE-AE48-412C-868F-E94F428B86B9}" srcOrd="0" destOrd="0" presId="urn:microsoft.com/office/officeart/2005/8/layout/hList9"/>
    <dgm:cxn modelId="{D560F929-2CCB-42EB-90DB-6A629EC5186C}" type="presParOf" srcId="{1C9ABD77-8D90-413B-87FD-3962511FFF52}" destId="{046A2E6D-52E3-4A28-ADBC-355617E69ABF}" srcOrd="1" destOrd="0" presId="urn:microsoft.com/office/officeart/2005/8/layout/hList9"/>
    <dgm:cxn modelId="{AD7A9870-BC9A-49E7-83F6-669C62410106}" type="presParOf" srcId="{046A2E6D-52E3-4A28-ADBC-355617E69ABF}" destId="{F4F963C8-B121-43E7-AC56-EFDA9885D998}" srcOrd="0" destOrd="0" presId="urn:microsoft.com/office/officeart/2005/8/layout/hList9"/>
    <dgm:cxn modelId="{D5CC1401-BB85-4D2D-99CA-525CA6D8D18B}" type="presParOf" srcId="{046A2E6D-52E3-4A28-ADBC-355617E69ABF}" destId="{95BCB18E-D9E2-45F1-8A9F-927C19E1EE6E}" srcOrd="1" destOrd="0" presId="urn:microsoft.com/office/officeart/2005/8/layout/hList9"/>
    <dgm:cxn modelId="{E6D166FC-6B90-4BEA-AAA1-7A6DC23C159D}" type="presParOf" srcId="{95BCB18E-D9E2-45F1-8A9F-927C19E1EE6E}" destId="{98DFD39A-49B6-42DC-96C6-035A77B8320B}" srcOrd="0" destOrd="0" presId="urn:microsoft.com/office/officeart/2005/8/layout/hList9"/>
    <dgm:cxn modelId="{D5EE97C4-BE7C-4F4F-AA33-16310FEB03BB}" type="presParOf" srcId="{95BCB18E-D9E2-45F1-8A9F-927C19E1EE6E}" destId="{5C2208BE-23DF-400D-99D8-01C5DB00C519}" srcOrd="1" destOrd="0" presId="urn:microsoft.com/office/officeart/2005/8/layout/hList9"/>
    <dgm:cxn modelId="{E2EBF5BB-EF19-4CAF-9626-2B0361335067}" type="presParOf" srcId="{046A2E6D-52E3-4A28-ADBC-355617E69ABF}" destId="{4E05CB35-4820-49BB-96D5-AB394907C626}" srcOrd="2" destOrd="0" presId="urn:microsoft.com/office/officeart/2005/8/layout/hList9"/>
    <dgm:cxn modelId="{2351B0CB-19E3-44C1-ACF5-6B4F8932C3BD}" type="presParOf" srcId="{4E05CB35-4820-49BB-96D5-AB394907C626}" destId="{102EE1A4-B466-4EC9-A193-0A5AE359C742}" srcOrd="0" destOrd="0" presId="urn:microsoft.com/office/officeart/2005/8/layout/hList9"/>
    <dgm:cxn modelId="{AE3F8702-D92F-4BC4-9F82-933ECFEEDBC9}" type="presParOf" srcId="{4E05CB35-4820-49BB-96D5-AB394907C626}" destId="{F151CE4F-EF29-40D2-BA06-CCBDF54A6EFC}" srcOrd="1" destOrd="0" presId="urn:microsoft.com/office/officeart/2005/8/layout/hList9"/>
    <dgm:cxn modelId="{3D989809-2270-4740-B8C8-6C095DB2A7ED}" type="presParOf" srcId="{046A2E6D-52E3-4A28-ADBC-355617E69ABF}" destId="{BC8AC002-B954-4EA2-83BB-F500E0F44296}" srcOrd="3" destOrd="0" presId="urn:microsoft.com/office/officeart/2005/8/layout/hList9"/>
    <dgm:cxn modelId="{0504DB2E-DDE7-439F-BE09-0BD39AB85C91}" type="presParOf" srcId="{BC8AC002-B954-4EA2-83BB-F500E0F44296}" destId="{AEE414B3-8D6B-4C3F-8875-A7FEA3119C85}" srcOrd="0" destOrd="0" presId="urn:microsoft.com/office/officeart/2005/8/layout/hList9"/>
    <dgm:cxn modelId="{886C7ACE-3FB3-43A4-B9E7-2168ACD1A512}" type="presParOf" srcId="{BC8AC002-B954-4EA2-83BB-F500E0F44296}" destId="{19943BFE-5AB0-4B03-9CC9-EA76DF963E13}" srcOrd="1" destOrd="0" presId="urn:microsoft.com/office/officeart/2005/8/layout/hList9"/>
    <dgm:cxn modelId="{72A933BA-6227-430E-9C2D-55E90FCD29AA}" type="presParOf" srcId="{1C9ABD77-8D90-413B-87FD-3962511FFF52}" destId="{B561E945-E7AC-4B49-B34E-FCE0C1011D61}" srcOrd="2" destOrd="0" presId="urn:microsoft.com/office/officeart/2005/8/layout/hList9"/>
    <dgm:cxn modelId="{D614C203-E131-4906-BFDC-685D7831FB5F}" type="presParOf" srcId="{1C9ABD77-8D90-413B-87FD-3962511FFF52}" destId="{1764F832-BD43-4167-97A7-D14799BF5F71}" srcOrd="3" destOrd="0" presId="urn:microsoft.com/office/officeart/2005/8/layout/hList9"/>
    <dgm:cxn modelId="{D0AC6160-C680-4FB2-B5BE-E2BF116FADA7}" type="presParOf" srcId="{1C9ABD77-8D90-413B-87FD-3962511FFF52}" destId="{2E85F0B8-7E03-40CF-83D9-58231DD7C40D}" srcOrd="4" destOrd="0" presId="urn:microsoft.com/office/officeart/2005/8/layout/hList9"/>
    <dgm:cxn modelId="{84AE8934-9868-4309-9D61-636AC1358BEC}" type="presParOf" srcId="{1C9ABD77-8D90-413B-87FD-3962511FFF52}" destId="{2A4B7AC7-48F2-4288-9D37-C7C05181E911}" srcOrd="5" destOrd="0" presId="urn:microsoft.com/office/officeart/2005/8/layout/hList9"/>
    <dgm:cxn modelId="{EFC7A6B0-4B8D-4E39-B498-0E48674A8711}" type="presParOf" srcId="{1C9ABD77-8D90-413B-87FD-3962511FFF52}" destId="{04B65A37-AC80-4558-9C75-928460BDBDD6}" srcOrd="6" destOrd="0" presId="urn:microsoft.com/office/officeart/2005/8/layout/hList9"/>
    <dgm:cxn modelId="{643F9011-CC13-4470-ACDE-29D558BCE479}" type="presParOf" srcId="{04B65A37-AC80-4558-9C75-928460BDBDD6}" destId="{CF38CD88-EDA3-4077-9C67-C6E54C969286}" srcOrd="0" destOrd="0" presId="urn:microsoft.com/office/officeart/2005/8/layout/hList9"/>
    <dgm:cxn modelId="{46AF0B93-3473-49DA-AC40-3ECFC4D965A6}" type="presParOf" srcId="{04B65A37-AC80-4558-9C75-928460BDBDD6}" destId="{6180C3CE-FE95-4BFD-B6C1-D0B9B0003DD3}" srcOrd="1" destOrd="0" presId="urn:microsoft.com/office/officeart/2005/8/layout/hList9"/>
    <dgm:cxn modelId="{8998EF9A-2C93-438B-854B-8540C7E65686}" type="presParOf" srcId="{6180C3CE-FE95-4BFD-B6C1-D0B9B0003DD3}" destId="{EA2F3218-232B-4F48-ACED-7F7B5EBF5E28}" srcOrd="0" destOrd="0" presId="urn:microsoft.com/office/officeart/2005/8/layout/hList9"/>
    <dgm:cxn modelId="{B42F6A01-9860-4516-8651-D80F101C4B0E}" type="presParOf" srcId="{6180C3CE-FE95-4BFD-B6C1-D0B9B0003DD3}" destId="{18589C4A-B370-4113-9D2A-22DE4DEA243A}" srcOrd="1" destOrd="0" presId="urn:microsoft.com/office/officeart/2005/8/layout/hList9"/>
    <dgm:cxn modelId="{BF42665D-9CD7-4571-BE57-651DD8BFE712}" type="presParOf" srcId="{04B65A37-AC80-4558-9C75-928460BDBDD6}" destId="{285060DC-9C15-4E07-90AA-2CB251E7CF9C}" srcOrd="2" destOrd="0" presId="urn:microsoft.com/office/officeart/2005/8/layout/hList9"/>
    <dgm:cxn modelId="{32CE7779-690E-45FA-BBCB-48BE27BC886E}" type="presParOf" srcId="{285060DC-9C15-4E07-90AA-2CB251E7CF9C}" destId="{05154A04-25B4-436E-B5AF-6EAB8240C649}" srcOrd="0" destOrd="0" presId="urn:microsoft.com/office/officeart/2005/8/layout/hList9"/>
    <dgm:cxn modelId="{C631A1E8-527C-4EB4-AAE9-1E29BB4DA16A}" type="presParOf" srcId="{285060DC-9C15-4E07-90AA-2CB251E7CF9C}" destId="{F9376A8B-D254-41ED-8812-97CE6C8E67A8}" srcOrd="1" destOrd="0" presId="urn:microsoft.com/office/officeart/2005/8/layout/hList9"/>
    <dgm:cxn modelId="{48A67B67-BEDA-4EFF-B3E2-BD2728828DF4}" type="presParOf" srcId="{1C9ABD77-8D90-413B-87FD-3962511FFF52}" destId="{C2339EE2-DFC3-4F02-80F9-F39788FEEF61}" srcOrd="7" destOrd="0" presId="urn:microsoft.com/office/officeart/2005/8/layout/hList9"/>
    <dgm:cxn modelId="{F204B3F8-2073-4290-8C9F-8B6C2C92233B}" type="presParOf" srcId="{1C9ABD77-8D90-413B-87FD-3962511FFF52}" destId="{B7D47437-BC60-4CB8-B59A-9EDFA11D2136}" srcOrd="8" destOrd="0" presId="urn:microsoft.com/office/officeart/2005/8/layout/hList9"/>
    <dgm:cxn modelId="{9AAEE291-74D5-4246-92A4-E3EA890786EB}" type="presParOf" srcId="{1C9ABD77-8D90-413B-87FD-3962511FFF52}" destId="{1CF53A6B-9653-456D-BDD9-6D17E8967C65}" srcOrd="9" destOrd="0" presId="urn:microsoft.com/office/officeart/2005/8/layout/hList9"/>
    <dgm:cxn modelId="{43A39736-C516-4379-A62A-A0299AA0A76A}" type="presParOf" srcId="{1C9ABD77-8D90-413B-87FD-3962511FFF52}" destId="{24CE3FC3-2956-4A0D-9CD2-48106DF0E799}" srcOrd="10" destOrd="0" presId="urn:microsoft.com/office/officeart/2005/8/layout/hList9"/>
    <dgm:cxn modelId="{A0062A99-B4CC-486A-B3F0-11ACEBD7106C}" type="presParOf" srcId="{1C9ABD77-8D90-413B-87FD-3962511FFF52}" destId="{7B4A3722-F4C2-461D-9642-82ED6EF3C386}" srcOrd="11" destOrd="0" presId="urn:microsoft.com/office/officeart/2005/8/layout/hList9"/>
    <dgm:cxn modelId="{66A63174-749E-45C7-93BD-3CF6F5920E38}" type="presParOf" srcId="{7B4A3722-F4C2-461D-9642-82ED6EF3C386}" destId="{EE3A6C16-974F-4D1A-94B4-4BF140878FDA}" srcOrd="0" destOrd="0" presId="urn:microsoft.com/office/officeart/2005/8/layout/hList9"/>
    <dgm:cxn modelId="{6D4F6652-E528-420F-A40D-DC7DE112BFC1}" type="presParOf" srcId="{7B4A3722-F4C2-461D-9642-82ED6EF3C386}" destId="{E0E61CB3-3167-457A-A30A-14FEDA70C523}" srcOrd="1" destOrd="0" presId="urn:microsoft.com/office/officeart/2005/8/layout/hList9"/>
    <dgm:cxn modelId="{6329B8ED-4596-455B-A5A7-B55B0BF2C620}" type="presParOf" srcId="{E0E61CB3-3167-457A-A30A-14FEDA70C523}" destId="{E3E33B99-AF90-41CA-AE4A-E25E931E8D6F}" srcOrd="0" destOrd="0" presId="urn:microsoft.com/office/officeart/2005/8/layout/hList9"/>
    <dgm:cxn modelId="{E167B80C-DE6C-4F1E-A64F-B0F6910EEF91}" type="presParOf" srcId="{E0E61CB3-3167-457A-A30A-14FEDA70C523}" destId="{4D7A45A3-A675-47B6-9224-42093C05D52B}" srcOrd="1" destOrd="0" presId="urn:microsoft.com/office/officeart/2005/8/layout/hList9"/>
    <dgm:cxn modelId="{50775E69-47A6-4EE4-A00E-A1A502032417}" type="presParOf" srcId="{7B4A3722-F4C2-461D-9642-82ED6EF3C386}" destId="{4CA5FA2F-2AAA-4F83-AF65-3E39055A81FE}" srcOrd="2" destOrd="0" presId="urn:microsoft.com/office/officeart/2005/8/layout/hList9"/>
    <dgm:cxn modelId="{244AFD73-DF5D-45DC-BA7E-B24052792BF3}" type="presParOf" srcId="{4CA5FA2F-2AAA-4F83-AF65-3E39055A81FE}" destId="{95023B17-39CA-4880-8B6C-B5C4FCF464F6}" srcOrd="0" destOrd="0" presId="urn:microsoft.com/office/officeart/2005/8/layout/hList9"/>
    <dgm:cxn modelId="{B0F85CE1-93B3-4899-9AC6-14A375A6E132}" type="presParOf" srcId="{4CA5FA2F-2AAA-4F83-AF65-3E39055A81FE}" destId="{DB1E458C-5904-4225-8BE7-3378394498D1}" srcOrd="1" destOrd="0" presId="urn:microsoft.com/office/officeart/2005/8/layout/hList9"/>
    <dgm:cxn modelId="{BEEA86B6-D579-4460-8D62-5FB5335C3170}" type="presParOf" srcId="{1C9ABD77-8D90-413B-87FD-3962511FFF52}" destId="{5C15D898-03F5-4568-A5B4-F9E0F79FE917}" srcOrd="12" destOrd="0" presId="urn:microsoft.com/office/officeart/2005/8/layout/hList9"/>
    <dgm:cxn modelId="{F6B82CA3-C6DB-4F3E-87DE-B0A181AFDDF7}" type="presParOf" srcId="{1C9ABD77-8D90-413B-87FD-3962511FFF52}" destId="{6DA8B23D-BAB9-497C-9408-CB1FFA9120C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FD39A-49B6-42DC-96C6-035A77B8320B}">
      <dsp:nvSpPr>
        <dsp:cNvPr id="0" name=""/>
        <dsp:cNvSpPr/>
      </dsp:nvSpPr>
      <dsp:spPr>
        <a:xfrm>
          <a:off x="18621" y="400847"/>
          <a:ext cx="2948879" cy="1093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input values</a:t>
          </a:r>
        </a:p>
      </dsp:txBody>
      <dsp:txXfrm>
        <a:off x="490442" y="400847"/>
        <a:ext cx="2477058" cy="1093102"/>
      </dsp:txXfrm>
    </dsp:sp>
    <dsp:sp modelId="{102EE1A4-B466-4EC9-A193-0A5AE359C742}">
      <dsp:nvSpPr>
        <dsp:cNvPr id="0" name=""/>
        <dsp:cNvSpPr/>
      </dsp:nvSpPr>
      <dsp:spPr>
        <a:xfrm>
          <a:off x="18621" y="1493949"/>
          <a:ext cx="2948879" cy="1093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the new item to the UI</a:t>
          </a:r>
        </a:p>
      </dsp:txBody>
      <dsp:txXfrm>
        <a:off x="490442" y="1493949"/>
        <a:ext cx="2477058" cy="1093102"/>
      </dsp:txXfrm>
    </dsp:sp>
    <dsp:sp modelId="{AEE414B3-8D6B-4C3F-8875-A7FEA3119C85}">
      <dsp:nvSpPr>
        <dsp:cNvPr id="0" name=""/>
        <dsp:cNvSpPr/>
      </dsp:nvSpPr>
      <dsp:spPr>
        <a:xfrm>
          <a:off x="9237" y="2587052"/>
          <a:ext cx="2967646" cy="1093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 the UI</a:t>
          </a:r>
        </a:p>
      </dsp:txBody>
      <dsp:txXfrm>
        <a:off x="484061" y="2587052"/>
        <a:ext cx="2492823" cy="1093102"/>
      </dsp:txXfrm>
    </dsp:sp>
    <dsp:sp modelId="{1764F832-BD43-4167-97A7-D14799BF5F71}">
      <dsp:nvSpPr>
        <dsp:cNvPr id="0" name=""/>
        <dsp:cNvSpPr/>
      </dsp:nvSpPr>
      <dsp:spPr>
        <a:xfrm>
          <a:off x="0" y="0"/>
          <a:ext cx="1092556" cy="1092556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UI MODULE</a:t>
          </a:r>
        </a:p>
      </dsp:txBody>
      <dsp:txXfrm>
        <a:off x="160001" y="160001"/>
        <a:ext cx="772554" cy="772554"/>
      </dsp:txXfrm>
    </dsp:sp>
    <dsp:sp modelId="{EA2F3218-232B-4F48-ACED-7F7B5EBF5E28}">
      <dsp:nvSpPr>
        <dsp:cNvPr id="0" name=""/>
        <dsp:cNvSpPr/>
      </dsp:nvSpPr>
      <dsp:spPr>
        <a:xfrm>
          <a:off x="4069717" y="476380"/>
          <a:ext cx="3359929" cy="1093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the new item to our data structure</a:t>
          </a:r>
        </a:p>
      </dsp:txBody>
      <dsp:txXfrm>
        <a:off x="4607305" y="476380"/>
        <a:ext cx="2822340" cy="1093102"/>
      </dsp:txXfrm>
    </dsp:sp>
    <dsp:sp modelId="{05154A04-25B4-436E-B5AF-6EAB8240C649}">
      <dsp:nvSpPr>
        <dsp:cNvPr id="0" name=""/>
        <dsp:cNvSpPr/>
      </dsp:nvSpPr>
      <dsp:spPr>
        <a:xfrm>
          <a:off x="4085626" y="1569483"/>
          <a:ext cx="3328109" cy="1093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Calculate budget</a:t>
          </a:r>
        </a:p>
      </dsp:txBody>
      <dsp:txXfrm>
        <a:off x="4618124" y="1569483"/>
        <a:ext cx="2795612" cy="1093102"/>
      </dsp:txXfrm>
    </dsp:sp>
    <dsp:sp modelId="{B7D47437-BC60-4CB8-B59A-9EDFA11D2136}">
      <dsp:nvSpPr>
        <dsp:cNvPr id="0" name=""/>
        <dsp:cNvSpPr/>
      </dsp:nvSpPr>
      <dsp:spPr>
        <a:xfrm>
          <a:off x="3710111" y="50734"/>
          <a:ext cx="1092556" cy="1092556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MODULE</a:t>
          </a:r>
        </a:p>
      </dsp:txBody>
      <dsp:txXfrm>
        <a:off x="3870112" y="210735"/>
        <a:ext cx="772554" cy="772554"/>
      </dsp:txXfrm>
    </dsp:sp>
    <dsp:sp modelId="{E3E33B99-AF90-41CA-AE4A-E25E931E8D6F}">
      <dsp:nvSpPr>
        <dsp:cNvPr id="0" name=""/>
        <dsp:cNvSpPr/>
      </dsp:nvSpPr>
      <dsp:spPr>
        <a:xfrm>
          <a:off x="8663406" y="488973"/>
          <a:ext cx="2512398" cy="1093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event handler</a:t>
          </a:r>
        </a:p>
      </dsp:txBody>
      <dsp:txXfrm>
        <a:off x="9065389" y="488973"/>
        <a:ext cx="2110415" cy="1093102"/>
      </dsp:txXfrm>
    </dsp:sp>
    <dsp:sp modelId="{95023B17-39CA-4880-8B6C-B5C4FCF464F6}">
      <dsp:nvSpPr>
        <dsp:cNvPr id="0" name=""/>
        <dsp:cNvSpPr/>
      </dsp:nvSpPr>
      <dsp:spPr>
        <a:xfrm>
          <a:off x="8619505" y="1619853"/>
          <a:ext cx="2378780" cy="1093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 task description</a:t>
          </a:r>
        </a:p>
      </dsp:txBody>
      <dsp:txXfrm>
        <a:off x="9000110" y="1619853"/>
        <a:ext cx="1998175" cy="1093102"/>
      </dsp:txXfrm>
    </dsp:sp>
    <dsp:sp modelId="{6DA8B23D-BAB9-497C-9408-CB1FFA9120CD}">
      <dsp:nvSpPr>
        <dsp:cNvPr id="0" name=""/>
        <dsp:cNvSpPr/>
      </dsp:nvSpPr>
      <dsp:spPr>
        <a:xfrm>
          <a:off x="7992726" y="26774"/>
          <a:ext cx="1092556" cy="1092556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CONTROLLER MODULE</a:t>
          </a:r>
        </a:p>
      </dsp:txBody>
      <dsp:txXfrm>
        <a:off x="8152727" y="186775"/>
        <a:ext cx="772554" cy="77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8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4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82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A571E2-B805-464A-B095-58FCD6D02F1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21492"/>
          </a:xfrm>
        </p:spPr>
        <p:txBody>
          <a:bodyPr/>
          <a:lstStyle/>
          <a:p>
            <a:r>
              <a:rPr lang="en-US" dirty="0"/>
              <a:t>Structuring code with modules</a:t>
            </a:r>
          </a:p>
        </p:txBody>
      </p:sp>
      <p:graphicFrame>
        <p:nvGraphicFramePr>
          <p:cNvPr id="6" name="Content Placeholder 5" descr="Stacked Lis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44068446"/>
              </p:ext>
            </p:extLst>
          </p:nvPr>
        </p:nvGraphicFramePr>
        <p:xfrm>
          <a:off x="420131" y="2286000"/>
          <a:ext cx="11504140" cy="3719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928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5_16x9.potx" id="{FADABB2A-2F99-4A36-956B-A678F98B1068}" vid="{5D5F0D11-581F-4800-9868-3490867FC38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BBF22D-66D4-4DFA-BB57-5E1B7C8137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Stacked list process diagram (purple, widescreen)</Template>
  <TotalTime>0</TotalTime>
  <Words>39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Structuring code with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2017-06-06T09:20:17Z</dcterms:created>
  <dcterms:modified xsi:type="dcterms:W3CDTF">2017-06-06T11:55:08Z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TC040015049991</vt:lpwstr>
  </property>
</Properties>
</file>