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42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5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6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21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3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0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F880-497B-8E40-B665-D38408F2119B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C455-7EFA-D149-885E-D17FB7C2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4332085-59BC-7C46-A7BE-09A2E3C93817}"/>
              </a:ext>
            </a:extLst>
          </p:cNvPr>
          <p:cNvSpPr/>
          <p:nvPr/>
        </p:nvSpPr>
        <p:spPr>
          <a:xfrm>
            <a:off x="4427250" y="1272619"/>
            <a:ext cx="2660073" cy="7518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47E258-56A4-C349-910C-7A15A08CE81B}"/>
              </a:ext>
            </a:extLst>
          </p:cNvPr>
          <p:cNvSpPr txBox="1"/>
          <p:nvPr/>
        </p:nvSpPr>
        <p:spPr>
          <a:xfrm>
            <a:off x="300121" y="1360633"/>
            <a:ext cx="140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ansys</a:t>
            </a:r>
            <a:r>
              <a:rPr lang="en-US" altLang="ja-JP" sz="1200" dirty="0"/>
              <a:t>-management</a:t>
            </a:r>
            <a:endParaRPr lang="ja-JP" altLang="en-US" sz="12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9756255-08F7-6140-89C2-D5274B5B78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00569" y="1637632"/>
            <a:ext cx="66773" cy="695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2BE76C5-3A79-3641-824F-E21C4246C784}"/>
              </a:ext>
            </a:extLst>
          </p:cNvPr>
          <p:cNvCxnSpPr>
            <a:cxnSpLocks/>
          </p:cNvCxnSpPr>
          <p:nvPr/>
        </p:nvCxnSpPr>
        <p:spPr>
          <a:xfrm flipH="1">
            <a:off x="995417" y="2137631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15195B-7917-F443-9D0B-7D61D171F5A0}"/>
              </a:ext>
            </a:extLst>
          </p:cNvPr>
          <p:cNvSpPr txBox="1"/>
          <p:nvPr/>
        </p:nvSpPr>
        <p:spPr>
          <a:xfrm>
            <a:off x="1326151" y="2017355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example</a:t>
            </a:r>
            <a:endParaRPr lang="ja-JP" altLang="en-US" sz="120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8A9B048-EA80-5541-882D-31A42060A4EC}"/>
              </a:ext>
            </a:extLst>
          </p:cNvPr>
          <p:cNvCxnSpPr>
            <a:cxnSpLocks/>
          </p:cNvCxnSpPr>
          <p:nvPr/>
        </p:nvCxnSpPr>
        <p:spPr>
          <a:xfrm flipH="1">
            <a:off x="1048673" y="705845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70FF9A-F26C-AE42-8E95-01D4197BF08C}"/>
              </a:ext>
            </a:extLst>
          </p:cNvPr>
          <p:cNvSpPr txBox="1"/>
          <p:nvPr/>
        </p:nvSpPr>
        <p:spPr>
          <a:xfrm>
            <a:off x="1379406" y="6918951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etc</a:t>
            </a:r>
            <a:r>
              <a:rPr lang="ja-JP" altLang="en-US" sz="1200"/>
              <a:t>：</a:t>
            </a:r>
            <a:r>
              <a:rPr lang="en-US" altLang="ja-JP" sz="1200" dirty="0"/>
              <a:t> </a:t>
            </a:r>
            <a:r>
              <a:rPr lang="ja-JP" altLang="en-US" sz="1200"/>
              <a:t>その他のファイル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1EA184B-D825-064F-99FE-6DC143AF62E6}"/>
              </a:ext>
            </a:extLst>
          </p:cNvPr>
          <p:cNvCxnSpPr>
            <a:cxnSpLocks/>
          </p:cNvCxnSpPr>
          <p:nvPr/>
        </p:nvCxnSpPr>
        <p:spPr>
          <a:xfrm flipH="1">
            <a:off x="1045131" y="655288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2D22DBB-C8A6-4C45-A39F-1B0D86710795}"/>
              </a:ext>
            </a:extLst>
          </p:cNvPr>
          <p:cNvSpPr txBox="1"/>
          <p:nvPr/>
        </p:nvSpPr>
        <p:spPr>
          <a:xfrm>
            <a:off x="1414610" y="6417410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py</a:t>
            </a:r>
            <a:r>
              <a:rPr lang="ja-JP" altLang="en-US" sz="1200"/>
              <a:t>：</a:t>
            </a:r>
            <a:r>
              <a:rPr lang="en-US" altLang="ja-JP" sz="1200" dirty="0"/>
              <a:t>python</a:t>
            </a:r>
            <a:r>
              <a:rPr lang="ja-JP" altLang="en-US" sz="1200"/>
              <a:t>ファイル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DB052B3-862D-3D40-ADBB-A2FB07425B0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682852" y="2294354"/>
            <a:ext cx="34593" cy="278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3FBFEB4-4B4E-1346-905F-908D69F4B0E9}"/>
              </a:ext>
            </a:extLst>
          </p:cNvPr>
          <p:cNvCxnSpPr>
            <a:cxnSpLocks/>
          </p:cNvCxnSpPr>
          <p:nvPr/>
        </p:nvCxnSpPr>
        <p:spPr>
          <a:xfrm flipH="1">
            <a:off x="1722255" y="2545212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81E454D-A19F-4D4A-8CA5-9F5EC5F6A787}"/>
              </a:ext>
            </a:extLst>
          </p:cNvPr>
          <p:cNvCxnSpPr>
            <a:cxnSpLocks/>
          </p:cNvCxnSpPr>
          <p:nvPr/>
        </p:nvCxnSpPr>
        <p:spPr>
          <a:xfrm flipH="1">
            <a:off x="9734702" y="332417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A1AC2AB-B113-2B4B-A8AA-445EE77AC61E}"/>
              </a:ext>
            </a:extLst>
          </p:cNvPr>
          <p:cNvCxnSpPr>
            <a:cxnSpLocks/>
          </p:cNvCxnSpPr>
          <p:nvPr/>
        </p:nvCxnSpPr>
        <p:spPr>
          <a:xfrm flipH="1">
            <a:off x="10694163" y="3309476"/>
            <a:ext cx="586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4ED9F25-137B-454E-94F9-01A86C9007DB}"/>
              </a:ext>
            </a:extLst>
          </p:cNvPr>
          <p:cNvCxnSpPr>
            <a:cxnSpLocks/>
          </p:cNvCxnSpPr>
          <p:nvPr/>
        </p:nvCxnSpPr>
        <p:spPr>
          <a:xfrm flipH="1">
            <a:off x="11795625" y="3593640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86F6854-EA16-A54D-9C3F-A29E44B17EF2}"/>
              </a:ext>
            </a:extLst>
          </p:cNvPr>
          <p:cNvCxnSpPr>
            <a:cxnSpLocks/>
          </p:cNvCxnSpPr>
          <p:nvPr/>
        </p:nvCxnSpPr>
        <p:spPr>
          <a:xfrm flipH="1">
            <a:off x="2288924" y="2913808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D0B71CE-D4F7-8742-B9D2-FE2424EAC639}"/>
              </a:ext>
            </a:extLst>
          </p:cNvPr>
          <p:cNvSpPr txBox="1"/>
          <p:nvPr/>
        </p:nvSpPr>
        <p:spPr>
          <a:xfrm>
            <a:off x="2059237" y="2423043"/>
            <a:ext cx="50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test1</a:t>
            </a:r>
            <a:endParaRPr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C700F9-FAFA-A149-8FD4-E04E9C88E1AD}"/>
              </a:ext>
            </a:extLst>
          </p:cNvPr>
          <p:cNvSpPr txBox="1"/>
          <p:nvPr/>
        </p:nvSpPr>
        <p:spPr>
          <a:xfrm>
            <a:off x="4589108" y="3004741"/>
            <a:ext cx="2417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200" dirty="0"/>
          </a:p>
          <a:p>
            <a:r>
              <a:rPr lang="en-US" altLang="ja-JP" sz="1200" dirty="0"/>
              <a:t>DIR_STRUCTURE = {</a:t>
            </a:r>
          </a:p>
          <a:p>
            <a:r>
              <a:rPr lang="en-US" altLang="ja-JP" sz="1200" dirty="0"/>
              <a:t>    ‘sample\\test1\¥': [</a:t>
            </a:r>
          </a:p>
          <a:p>
            <a:r>
              <a:rPr lang="en-US" altLang="ja-JP" sz="1200" dirty="0"/>
              <a:t>        (‘lap', [10, 20, 30]),</a:t>
            </a:r>
          </a:p>
          <a:p>
            <a:r>
              <a:rPr lang="en-US" altLang="ja-JP" sz="1200" dirty="0"/>
              <a:t>        ('thickness', [0.5, 1.0, 1.5, 2.0]),</a:t>
            </a:r>
          </a:p>
          <a:p>
            <a:r>
              <a:rPr lang="en-US" altLang="ja-JP" sz="1200" dirty="0"/>
              <a:t>    ],</a:t>
            </a:r>
          </a:p>
          <a:p>
            <a:r>
              <a:rPr lang="en-US" altLang="ja-JP" sz="1200" dirty="0"/>
              <a:t>    ‘sample\\test2\¥': [</a:t>
            </a:r>
          </a:p>
          <a:p>
            <a:r>
              <a:rPr lang="en-US" altLang="ja-JP" sz="1200" dirty="0"/>
              <a:t>        (‘lap', [10, 20, 30]),</a:t>
            </a:r>
          </a:p>
          <a:p>
            <a:r>
              <a:rPr lang="en-US" altLang="ja-JP" sz="1200" dirty="0"/>
              <a:t>        ('thickness', [0.5, 1.0, 1.5, 2.0]),</a:t>
            </a:r>
          </a:p>
          <a:p>
            <a:r>
              <a:rPr lang="en-US" altLang="ja-JP" sz="1200" dirty="0"/>
              <a:t>    ],</a:t>
            </a:r>
          </a:p>
          <a:p>
            <a:endParaRPr lang="en-US" altLang="ja-JP" sz="1200" dirty="0"/>
          </a:p>
          <a:p>
            <a:r>
              <a:rPr lang="en-US" altLang="ja-JP" sz="1200" dirty="0"/>
              <a:t>}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7E41-65FE-B744-9B6E-C8DBE508C751}"/>
              </a:ext>
            </a:extLst>
          </p:cNvPr>
          <p:cNvSpPr txBox="1"/>
          <p:nvPr/>
        </p:nvSpPr>
        <p:spPr>
          <a:xfrm>
            <a:off x="11295787" y="31575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thickness=0.5</a:t>
            </a:r>
            <a:endParaRPr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713938-03EC-6C4F-A99E-CE00ED0C3789}"/>
              </a:ext>
            </a:extLst>
          </p:cNvPr>
          <p:cNvSpPr txBox="1"/>
          <p:nvPr/>
        </p:nvSpPr>
        <p:spPr>
          <a:xfrm>
            <a:off x="2646211" y="2775310"/>
            <a:ext cx="855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base.ansys</a:t>
            </a:r>
            <a:endParaRPr lang="ja-JP" altLang="en-US" sz="12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6EB8C1E-75FC-404F-9243-85505FF2A11D}"/>
              </a:ext>
            </a:extLst>
          </p:cNvPr>
          <p:cNvCxnSpPr>
            <a:cxnSpLocks/>
          </p:cNvCxnSpPr>
          <p:nvPr/>
        </p:nvCxnSpPr>
        <p:spPr>
          <a:xfrm flipH="1">
            <a:off x="1722255" y="4867848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6EE88EC-DA51-E643-9C29-62FD513213D0}"/>
              </a:ext>
            </a:extLst>
          </p:cNvPr>
          <p:cNvSpPr txBox="1"/>
          <p:nvPr/>
        </p:nvSpPr>
        <p:spPr>
          <a:xfrm>
            <a:off x="2059237" y="4745679"/>
            <a:ext cx="50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test2</a:t>
            </a:r>
            <a:endParaRPr lang="ja-JP" altLang="en-US" sz="120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D11A5EE-3687-744E-8291-C25843469B79}"/>
              </a:ext>
            </a:extLst>
          </p:cNvPr>
          <p:cNvCxnSpPr>
            <a:cxnSpLocks/>
          </p:cNvCxnSpPr>
          <p:nvPr/>
        </p:nvCxnSpPr>
        <p:spPr>
          <a:xfrm>
            <a:off x="2288926" y="2700042"/>
            <a:ext cx="0" cy="173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1BBF80-FC50-F341-8A31-D19DDDE31DFB}"/>
              </a:ext>
            </a:extLst>
          </p:cNvPr>
          <p:cNvSpPr txBox="1"/>
          <p:nvPr/>
        </p:nvSpPr>
        <p:spPr>
          <a:xfrm>
            <a:off x="10098775" y="317097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lap=10</a:t>
            </a:r>
            <a:endParaRPr lang="ja-JP" altLang="en-US" sz="12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301C180-90A2-6345-B4E3-67660C4CCCD6}"/>
              </a:ext>
            </a:extLst>
          </p:cNvPr>
          <p:cNvSpPr txBox="1"/>
          <p:nvPr/>
        </p:nvSpPr>
        <p:spPr>
          <a:xfrm>
            <a:off x="4427250" y="16623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ファイルの自動生成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EA4780-A2A2-2E46-ABDB-0FE438679F14}"/>
              </a:ext>
            </a:extLst>
          </p:cNvPr>
          <p:cNvSpPr txBox="1"/>
          <p:nvPr/>
        </p:nvSpPr>
        <p:spPr>
          <a:xfrm>
            <a:off x="4422440" y="2804507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settings_child.py</a:t>
            </a:r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8940079-67C0-8A4D-9E42-D274BA55B219}"/>
              </a:ext>
            </a:extLst>
          </p:cNvPr>
          <p:cNvCxnSpPr>
            <a:cxnSpLocks/>
          </p:cNvCxnSpPr>
          <p:nvPr/>
        </p:nvCxnSpPr>
        <p:spPr>
          <a:xfrm flipH="1">
            <a:off x="1045131" y="809063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445B8A5-BFCA-0D41-9FC5-6212AAFFACED}"/>
              </a:ext>
            </a:extLst>
          </p:cNvPr>
          <p:cNvSpPr txBox="1"/>
          <p:nvPr/>
        </p:nvSpPr>
        <p:spPr>
          <a:xfrm>
            <a:off x="1375864" y="7951131"/>
            <a:ext cx="73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path.xlsx</a:t>
            </a:r>
            <a:endParaRPr lang="ja-JP" altLang="en-US" sz="120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CA6A4D6-997F-6848-90CD-FC901ACA4CE9}"/>
              </a:ext>
            </a:extLst>
          </p:cNvPr>
          <p:cNvCxnSpPr>
            <a:cxnSpLocks/>
          </p:cNvCxnSpPr>
          <p:nvPr/>
        </p:nvCxnSpPr>
        <p:spPr>
          <a:xfrm flipH="1">
            <a:off x="1048673" y="757454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5DECD78-A18C-CF4D-BAA7-9A1595D87977}"/>
              </a:ext>
            </a:extLst>
          </p:cNvPr>
          <p:cNvSpPr txBox="1"/>
          <p:nvPr/>
        </p:nvSpPr>
        <p:spPr>
          <a:xfrm>
            <a:off x="1379406" y="7435041"/>
            <a:ext cx="161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ansys_management.py</a:t>
            </a:r>
            <a:endParaRPr lang="ja-JP" altLang="en-US" sz="120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9EB38EF-AFFD-BA46-A84B-71D3D5E8C616}"/>
              </a:ext>
            </a:extLst>
          </p:cNvPr>
          <p:cNvCxnSpPr>
            <a:cxnSpLocks/>
          </p:cNvCxnSpPr>
          <p:nvPr/>
        </p:nvCxnSpPr>
        <p:spPr>
          <a:xfrm flipH="1">
            <a:off x="1076023" y="8563067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1224743-7174-BD44-9C15-68798414A022}"/>
              </a:ext>
            </a:extLst>
          </p:cNvPr>
          <p:cNvSpPr txBox="1"/>
          <p:nvPr/>
        </p:nvSpPr>
        <p:spPr>
          <a:xfrm>
            <a:off x="1406756" y="8423562"/>
            <a:ext cx="78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</a:t>
            </a:r>
            <a:r>
              <a:rPr lang="en-US" altLang="ja-JP" sz="1200" dirty="0" err="1"/>
              <a:t>gitignore</a:t>
            </a:r>
            <a:endParaRPr lang="ja-JP" altLang="en-US" sz="12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F93813-D49A-934B-91D6-D4DAA03659F9}"/>
              </a:ext>
            </a:extLst>
          </p:cNvPr>
          <p:cNvSpPr txBox="1"/>
          <p:nvPr/>
        </p:nvSpPr>
        <p:spPr>
          <a:xfrm>
            <a:off x="7731829" y="1360633"/>
            <a:ext cx="140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ansys</a:t>
            </a:r>
            <a:r>
              <a:rPr lang="en-US" altLang="ja-JP" sz="1200" dirty="0"/>
              <a:t>-management</a:t>
            </a:r>
            <a:endParaRPr lang="ja-JP" altLang="en-US" sz="120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CA2E010-7DC9-7B4D-9C29-36954FC2B47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432277" y="1637632"/>
            <a:ext cx="66773" cy="695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E3FB133-6EA8-3A44-BF19-A1C16C19E614}"/>
              </a:ext>
            </a:extLst>
          </p:cNvPr>
          <p:cNvCxnSpPr>
            <a:cxnSpLocks/>
          </p:cNvCxnSpPr>
          <p:nvPr/>
        </p:nvCxnSpPr>
        <p:spPr>
          <a:xfrm flipH="1">
            <a:off x="8441193" y="2137631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0427F06-AFA3-464B-85C1-4AFE5EF3286A}"/>
              </a:ext>
            </a:extLst>
          </p:cNvPr>
          <p:cNvSpPr txBox="1"/>
          <p:nvPr/>
        </p:nvSpPr>
        <p:spPr>
          <a:xfrm>
            <a:off x="8771927" y="2017355"/>
            <a:ext cx="71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example</a:t>
            </a:r>
            <a:endParaRPr lang="ja-JP" altLang="en-US" sz="120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CCE28BD-15F7-9E4C-9344-4DE1744F0AAF}"/>
              </a:ext>
            </a:extLst>
          </p:cNvPr>
          <p:cNvCxnSpPr>
            <a:cxnSpLocks/>
          </p:cNvCxnSpPr>
          <p:nvPr/>
        </p:nvCxnSpPr>
        <p:spPr>
          <a:xfrm flipH="1">
            <a:off x="8480381" y="705845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1DA5E2B-0E41-6845-B65D-36478B315738}"/>
              </a:ext>
            </a:extLst>
          </p:cNvPr>
          <p:cNvSpPr txBox="1"/>
          <p:nvPr/>
        </p:nvSpPr>
        <p:spPr>
          <a:xfrm>
            <a:off x="8811114" y="6918951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etc</a:t>
            </a:r>
            <a:r>
              <a:rPr lang="ja-JP" altLang="en-US" sz="1200"/>
              <a:t>：</a:t>
            </a:r>
            <a:r>
              <a:rPr lang="en-US" altLang="ja-JP" sz="1200" dirty="0"/>
              <a:t> </a:t>
            </a:r>
            <a:r>
              <a:rPr lang="ja-JP" altLang="en-US" sz="1200"/>
              <a:t>その他のファイル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5AA0DC1-91FC-BE4B-97C3-D4B145308ED9}"/>
              </a:ext>
            </a:extLst>
          </p:cNvPr>
          <p:cNvCxnSpPr>
            <a:cxnSpLocks/>
          </p:cNvCxnSpPr>
          <p:nvPr/>
        </p:nvCxnSpPr>
        <p:spPr>
          <a:xfrm flipH="1">
            <a:off x="8476839" y="655288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408C05-EE06-644B-828A-9BD386F2425D}"/>
              </a:ext>
            </a:extLst>
          </p:cNvPr>
          <p:cNvSpPr txBox="1"/>
          <p:nvPr/>
        </p:nvSpPr>
        <p:spPr>
          <a:xfrm>
            <a:off x="8846318" y="6417410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py</a:t>
            </a:r>
            <a:r>
              <a:rPr lang="ja-JP" altLang="en-US" sz="1200"/>
              <a:t>：</a:t>
            </a:r>
            <a:r>
              <a:rPr lang="en-US" altLang="ja-JP" sz="1200" dirty="0"/>
              <a:t>python</a:t>
            </a:r>
            <a:r>
              <a:rPr lang="ja-JP" altLang="en-US" sz="1200"/>
              <a:t>ファイル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9DE198C-E94F-E242-B49A-395A0E1F0472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9128628" y="2294354"/>
            <a:ext cx="34593" cy="278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CEB7D3-A04F-DC4F-B8BE-8CABF1FE5CB2}"/>
              </a:ext>
            </a:extLst>
          </p:cNvPr>
          <p:cNvCxnSpPr>
            <a:cxnSpLocks/>
          </p:cNvCxnSpPr>
          <p:nvPr/>
        </p:nvCxnSpPr>
        <p:spPr>
          <a:xfrm flipH="1">
            <a:off x="9168031" y="2545212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5A6D873-22D4-5A42-8F75-F0E57BC892FB}"/>
              </a:ext>
            </a:extLst>
          </p:cNvPr>
          <p:cNvCxnSpPr>
            <a:cxnSpLocks/>
          </p:cNvCxnSpPr>
          <p:nvPr/>
        </p:nvCxnSpPr>
        <p:spPr>
          <a:xfrm flipH="1">
            <a:off x="9734702" y="2913808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36CD5BE-312D-754A-ADED-A7C8E2C4296B}"/>
              </a:ext>
            </a:extLst>
          </p:cNvPr>
          <p:cNvSpPr txBox="1"/>
          <p:nvPr/>
        </p:nvSpPr>
        <p:spPr>
          <a:xfrm>
            <a:off x="9589421" y="2423043"/>
            <a:ext cx="50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test1</a:t>
            </a:r>
            <a:endParaRPr lang="ja-JP" altLang="en-US" sz="120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12B0C45-5085-E34E-AC37-967A423DA7A0}"/>
              </a:ext>
            </a:extLst>
          </p:cNvPr>
          <p:cNvSpPr txBox="1"/>
          <p:nvPr/>
        </p:nvSpPr>
        <p:spPr>
          <a:xfrm>
            <a:off x="10091989" y="2775310"/>
            <a:ext cx="855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base.ansys</a:t>
            </a:r>
            <a:endParaRPr lang="ja-JP" altLang="en-US" sz="120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23ECD96-51DD-F348-B457-348BCF1578CE}"/>
              </a:ext>
            </a:extLst>
          </p:cNvPr>
          <p:cNvCxnSpPr>
            <a:cxnSpLocks/>
          </p:cNvCxnSpPr>
          <p:nvPr/>
        </p:nvCxnSpPr>
        <p:spPr>
          <a:xfrm flipH="1">
            <a:off x="9168031" y="4867848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629BE8-77FB-D640-8DDD-D23FF0872360}"/>
              </a:ext>
            </a:extLst>
          </p:cNvPr>
          <p:cNvSpPr txBox="1"/>
          <p:nvPr/>
        </p:nvSpPr>
        <p:spPr>
          <a:xfrm>
            <a:off x="9589421" y="4745679"/>
            <a:ext cx="50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test2</a:t>
            </a:r>
            <a:endParaRPr lang="ja-JP" altLang="en-US" sz="120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D3DBB08-5B68-944D-8C02-30041BBA3D3C}"/>
              </a:ext>
            </a:extLst>
          </p:cNvPr>
          <p:cNvCxnSpPr>
            <a:cxnSpLocks/>
          </p:cNvCxnSpPr>
          <p:nvPr/>
        </p:nvCxnSpPr>
        <p:spPr>
          <a:xfrm>
            <a:off x="9734704" y="2700042"/>
            <a:ext cx="0" cy="173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5EE85B9-49A3-B540-AD4A-311BBAA1A12B}"/>
              </a:ext>
            </a:extLst>
          </p:cNvPr>
          <p:cNvCxnSpPr>
            <a:cxnSpLocks/>
          </p:cNvCxnSpPr>
          <p:nvPr/>
        </p:nvCxnSpPr>
        <p:spPr>
          <a:xfrm flipH="1">
            <a:off x="8476839" y="809063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F4731F-EB98-2A4B-89D2-96EE2A7BD13C}"/>
              </a:ext>
            </a:extLst>
          </p:cNvPr>
          <p:cNvSpPr txBox="1"/>
          <p:nvPr/>
        </p:nvSpPr>
        <p:spPr>
          <a:xfrm>
            <a:off x="8807572" y="7951131"/>
            <a:ext cx="73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path.xlsx</a:t>
            </a:r>
            <a:endParaRPr lang="ja-JP" altLang="en-US" sz="12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48DF458-CA9C-314D-AEDF-CA3F9F2CA575}"/>
              </a:ext>
            </a:extLst>
          </p:cNvPr>
          <p:cNvCxnSpPr>
            <a:cxnSpLocks/>
          </p:cNvCxnSpPr>
          <p:nvPr/>
        </p:nvCxnSpPr>
        <p:spPr>
          <a:xfrm flipH="1">
            <a:off x="8480381" y="7574546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DCBD1B-2536-D24D-B8F8-AC2D542CB8D1}"/>
              </a:ext>
            </a:extLst>
          </p:cNvPr>
          <p:cNvSpPr txBox="1"/>
          <p:nvPr/>
        </p:nvSpPr>
        <p:spPr>
          <a:xfrm>
            <a:off x="8811114" y="7435041"/>
            <a:ext cx="1618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ansys_management.py</a:t>
            </a:r>
            <a:endParaRPr lang="ja-JP" altLang="en-US" sz="120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8430AA4-DDC8-C64C-9309-84E0F3C6A2F5}"/>
              </a:ext>
            </a:extLst>
          </p:cNvPr>
          <p:cNvCxnSpPr>
            <a:cxnSpLocks/>
          </p:cNvCxnSpPr>
          <p:nvPr/>
        </p:nvCxnSpPr>
        <p:spPr>
          <a:xfrm flipH="1">
            <a:off x="8507731" y="8563067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3DF9EE3-337E-9A4C-88B5-304BF2915417}"/>
              </a:ext>
            </a:extLst>
          </p:cNvPr>
          <p:cNvSpPr txBox="1"/>
          <p:nvPr/>
        </p:nvSpPr>
        <p:spPr>
          <a:xfrm>
            <a:off x="8838464" y="8423562"/>
            <a:ext cx="78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</a:t>
            </a:r>
            <a:r>
              <a:rPr lang="en-US" altLang="ja-JP" sz="1200" dirty="0" err="1"/>
              <a:t>gitignore</a:t>
            </a:r>
            <a:endParaRPr lang="ja-JP" altLang="en-US" sz="120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9C6825DD-AD1F-194E-9B15-0BF021F9CFD4}"/>
              </a:ext>
            </a:extLst>
          </p:cNvPr>
          <p:cNvCxnSpPr>
            <a:cxnSpLocks/>
          </p:cNvCxnSpPr>
          <p:nvPr/>
        </p:nvCxnSpPr>
        <p:spPr>
          <a:xfrm>
            <a:off x="11795625" y="3393634"/>
            <a:ext cx="0" cy="60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B419AC4-6626-164D-B9E2-76355A7145D6}"/>
              </a:ext>
            </a:extLst>
          </p:cNvPr>
          <p:cNvSpPr txBox="1"/>
          <p:nvPr/>
        </p:nvSpPr>
        <p:spPr>
          <a:xfrm>
            <a:off x="12173071" y="3455140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tes_l10_th0.5.ansys</a:t>
            </a:r>
            <a:endParaRPr lang="ja-JP" altLang="en-US" sz="1200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C9DAAB0-7406-6143-92BC-2B3AE97DF70C}"/>
              </a:ext>
            </a:extLst>
          </p:cNvPr>
          <p:cNvCxnSpPr>
            <a:cxnSpLocks/>
          </p:cNvCxnSpPr>
          <p:nvPr/>
        </p:nvCxnSpPr>
        <p:spPr>
          <a:xfrm flipH="1">
            <a:off x="11795625" y="3891240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FCFD922-E170-7343-AFA7-6E877C37CB38}"/>
              </a:ext>
            </a:extLst>
          </p:cNvPr>
          <p:cNvSpPr txBox="1"/>
          <p:nvPr/>
        </p:nvSpPr>
        <p:spPr>
          <a:xfrm>
            <a:off x="12173071" y="3752740"/>
            <a:ext cx="127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tes_l10_th0.5.csv</a:t>
            </a:r>
            <a:endParaRPr lang="ja-JP" altLang="en-US" sz="1200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F94BE96-AE71-DD4E-83D7-8362D538D2E7}"/>
              </a:ext>
            </a:extLst>
          </p:cNvPr>
          <p:cNvCxnSpPr>
            <a:cxnSpLocks/>
          </p:cNvCxnSpPr>
          <p:nvPr/>
        </p:nvCxnSpPr>
        <p:spPr>
          <a:xfrm>
            <a:off x="10930803" y="3309476"/>
            <a:ext cx="0" cy="360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19416E4B-22CD-1B46-9C52-A5FCE46F2A58}"/>
              </a:ext>
            </a:extLst>
          </p:cNvPr>
          <p:cNvCxnSpPr>
            <a:cxnSpLocks/>
          </p:cNvCxnSpPr>
          <p:nvPr/>
        </p:nvCxnSpPr>
        <p:spPr>
          <a:xfrm flipH="1">
            <a:off x="9734573" y="4326709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C64575-2ABA-624E-9536-3AFAA6F2F6DC}"/>
              </a:ext>
            </a:extLst>
          </p:cNvPr>
          <p:cNvSpPr txBox="1"/>
          <p:nvPr/>
        </p:nvSpPr>
        <p:spPr>
          <a:xfrm>
            <a:off x="10098646" y="417351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lap=30</a:t>
            </a:r>
            <a:endParaRPr lang="ja-JP" altLang="en-US" sz="120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80D08C3-8726-0340-A2C7-B5C7AAEDD768}"/>
              </a:ext>
            </a:extLst>
          </p:cNvPr>
          <p:cNvCxnSpPr>
            <a:cxnSpLocks/>
          </p:cNvCxnSpPr>
          <p:nvPr/>
        </p:nvCxnSpPr>
        <p:spPr>
          <a:xfrm flipH="1">
            <a:off x="9728766" y="3829767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C3D27B3-6FD4-9545-9D31-2AE028B389AA}"/>
              </a:ext>
            </a:extLst>
          </p:cNvPr>
          <p:cNvSpPr txBox="1"/>
          <p:nvPr/>
        </p:nvSpPr>
        <p:spPr>
          <a:xfrm>
            <a:off x="10092839" y="367656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lap=20</a:t>
            </a:r>
            <a:endParaRPr lang="ja-JP" altLang="en-US" sz="120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588A60A-4A1E-4447-B41A-75185542CA2A}"/>
              </a:ext>
            </a:extLst>
          </p:cNvPr>
          <p:cNvCxnSpPr>
            <a:cxnSpLocks/>
          </p:cNvCxnSpPr>
          <p:nvPr/>
        </p:nvCxnSpPr>
        <p:spPr>
          <a:xfrm flipH="1">
            <a:off x="10930803" y="4415362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B57CDC17-7C94-9F41-B3EA-FAFA83390399}"/>
              </a:ext>
            </a:extLst>
          </p:cNvPr>
          <p:cNvCxnSpPr>
            <a:cxnSpLocks/>
          </p:cNvCxnSpPr>
          <p:nvPr/>
        </p:nvCxnSpPr>
        <p:spPr>
          <a:xfrm flipH="1">
            <a:off x="11791660" y="4706415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D803B60-5072-F340-9893-E671F81DA5E1}"/>
              </a:ext>
            </a:extLst>
          </p:cNvPr>
          <p:cNvSpPr txBox="1"/>
          <p:nvPr/>
        </p:nvSpPr>
        <p:spPr>
          <a:xfrm>
            <a:off x="11291822" y="4270315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thickness=1.0</a:t>
            </a:r>
            <a:endParaRPr lang="ja-JP" altLang="en-US" sz="120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97EF3FAA-432E-B049-B8D8-A517CA34FF19}"/>
              </a:ext>
            </a:extLst>
          </p:cNvPr>
          <p:cNvCxnSpPr>
            <a:cxnSpLocks/>
          </p:cNvCxnSpPr>
          <p:nvPr/>
        </p:nvCxnSpPr>
        <p:spPr>
          <a:xfrm>
            <a:off x="11791660" y="4506409"/>
            <a:ext cx="0" cy="60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674335F-6E09-6D40-B665-FE839ACC2B66}"/>
              </a:ext>
            </a:extLst>
          </p:cNvPr>
          <p:cNvSpPr txBox="1"/>
          <p:nvPr/>
        </p:nvSpPr>
        <p:spPr>
          <a:xfrm>
            <a:off x="12169106" y="4567915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tes_l10_th1.0.ansys</a:t>
            </a:r>
            <a:endParaRPr lang="ja-JP" altLang="en-US" sz="120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A411E857-0D28-1148-9E74-BD74B83A37E3}"/>
              </a:ext>
            </a:extLst>
          </p:cNvPr>
          <p:cNvCxnSpPr>
            <a:cxnSpLocks/>
          </p:cNvCxnSpPr>
          <p:nvPr/>
        </p:nvCxnSpPr>
        <p:spPr>
          <a:xfrm flipH="1">
            <a:off x="11791660" y="5004015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E8CF50C-06E6-0A47-893E-ACCE5AD3AF81}"/>
              </a:ext>
            </a:extLst>
          </p:cNvPr>
          <p:cNvSpPr txBox="1"/>
          <p:nvPr/>
        </p:nvSpPr>
        <p:spPr>
          <a:xfrm>
            <a:off x="12169106" y="4865515"/>
            <a:ext cx="127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tes_l10_th1.0.csv</a:t>
            </a:r>
            <a:endParaRPr lang="ja-JP" altLang="en-US" sz="1200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7DE6D44-4EAF-8D41-924B-BD679AACE393}"/>
              </a:ext>
            </a:extLst>
          </p:cNvPr>
          <p:cNvCxnSpPr>
            <a:cxnSpLocks/>
          </p:cNvCxnSpPr>
          <p:nvPr/>
        </p:nvCxnSpPr>
        <p:spPr>
          <a:xfrm flipH="1">
            <a:off x="10930803" y="5525258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E675305-7CD2-2B42-AFFB-825E09F8192E}"/>
              </a:ext>
            </a:extLst>
          </p:cNvPr>
          <p:cNvCxnSpPr>
            <a:cxnSpLocks/>
          </p:cNvCxnSpPr>
          <p:nvPr/>
        </p:nvCxnSpPr>
        <p:spPr>
          <a:xfrm flipH="1">
            <a:off x="11791660" y="5816311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091A9CD-A1A1-3B4B-8143-FE1B03EDB7D0}"/>
              </a:ext>
            </a:extLst>
          </p:cNvPr>
          <p:cNvSpPr txBox="1"/>
          <p:nvPr/>
        </p:nvSpPr>
        <p:spPr>
          <a:xfrm>
            <a:off x="11291822" y="5380211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thickness=1.5</a:t>
            </a:r>
            <a:endParaRPr lang="ja-JP" altLang="en-US" sz="1200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511EB3FB-62DC-A94E-B529-37856EF44F44}"/>
              </a:ext>
            </a:extLst>
          </p:cNvPr>
          <p:cNvCxnSpPr>
            <a:cxnSpLocks/>
          </p:cNvCxnSpPr>
          <p:nvPr/>
        </p:nvCxnSpPr>
        <p:spPr>
          <a:xfrm>
            <a:off x="11791660" y="5616305"/>
            <a:ext cx="0" cy="60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17EFE97-C0A1-9145-AC5F-0A9AA08B6238}"/>
              </a:ext>
            </a:extLst>
          </p:cNvPr>
          <p:cNvSpPr txBox="1"/>
          <p:nvPr/>
        </p:nvSpPr>
        <p:spPr>
          <a:xfrm>
            <a:off x="12169106" y="5677811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tes_l10_th1.5.ansys</a:t>
            </a:r>
            <a:endParaRPr lang="ja-JP" altLang="en-US" sz="1200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E3F86F2-EFDA-F741-9E04-7C6C5B97310D}"/>
              </a:ext>
            </a:extLst>
          </p:cNvPr>
          <p:cNvCxnSpPr>
            <a:cxnSpLocks/>
          </p:cNvCxnSpPr>
          <p:nvPr/>
        </p:nvCxnSpPr>
        <p:spPr>
          <a:xfrm flipH="1">
            <a:off x="11791660" y="6113911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E255391-0397-6242-ADD2-1E9491561E05}"/>
              </a:ext>
            </a:extLst>
          </p:cNvPr>
          <p:cNvSpPr txBox="1"/>
          <p:nvPr/>
        </p:nvSpPr>
        <p:spPr>
          <a:xfrm>
            <a:off x="12169106" y="5975411"/>
            <a:ext cx="127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tes_l10_th1.5.csv</a:t>
            </a:r>
            <a:endParaRPr lang="ja-JP" altLang="en-US" sz="1200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6E29F966-BFFE-5E4A-8D95-03F69D92CDA2}"/>
              </a:ext>
            </a:extLst>
          </p:cNvPr>
          <p:cNvCxnSpPr>
            <a:cxnSpLocks/>
          </p:cNvCxnSpPr>
          <p:nvPr/>
        </p:nvCxnSpPr>
        <p:spPr>
          <a:xfrm flipH="1">
            <a:off x="10938320" y="6712792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3C92BB9-AFC7-C74C-9BD6-F731D4FF61BD}"/>
              </a:ext>
            </a:extLst>
          </p:cNvPr>
          <p:cNvCxnSpPr>
            <a:cxnSpLocks/>
          </p:cNvCxnSpPr>
          <p:nvPr/>
        </p:nvCxnSpPr>
        <p:spPr>
          <a:xfrm flipH="1">
            <a:off x="11799177" y="7003845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61FCEF2D-C69C-2A4B-9351-611E8396A538}"/>
              </a:ext>
            </a:extLst>
          </p:cNvPr>
          <p:cNvSpPr txBox="1"/>
          <p:nvPr/>
        </p:nvSpPr>
        <p:spPr>
          <a:xfrm>
            <a:off x="11299339" y="6567745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thickness=2.0</a:t>
            </a:r>
            <a:endParaRPr lang="ja-JP" altLang="en-US" sz="120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25C1FEB-52E1-9745-B09A-F9F78955FC3A}"/>
              </a:ext>
            </a:extLst>
          </p:cNvPr>
          <p:cNvCxnSpPr>
            <a:cxnSpLocks/>
          </p:cNvCxnSpPr>
          <p:nvPr/>
        </p:nvCxnSpPr>
        <p:spPr>
          <a:xfrm>
            <a:off x="11799177" y="6803839"/>
            <a:ext cx="0" cy="60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7698672-0F14-2043-AA7F-D4BC8782D59E}"/>
              </a:ext>
            </a:extLst>
          </p:cNvPr>
          <p:cNvSpPr txBox="1"/>
          <p:nvPr/>
        </p:nvSpPr>
        <p:spPr>
          <a:xfrm>
            <a:off x="12176623" y="6865345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tes_l10_th2.0.ansys</a:t>
            </a:r>
            <a:endParaRPr lang="ja-JP" altLang="en-US" sz="120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1EC55247-511E-B04E-ABC5-23EF314E9B52}"/>
              </a:ext>
            </a:extLst>
          </p:cNvPr>
          <p:cNvCxnSpPr>
            <a:cxnSpLocks/>
          </p:cNvCxnSpPr>
          <p:nvPr/>
        </p:nvCxnSpPr>
        <p:spPr>
          <a:xfrm flipH="1">
            <a:off x="11799177" y="7301445"/>
            <a:ext cx="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1B8C0B0-F5D7-6141-B721-4EF2CB548D53}"/>
              </a:ext>
            </a:extLst>
          </p:cNvPr>
          <p:cNvSpPr txBox="1"/>
          <p:nvPr/>
        </p:nvSpPr>
        <p:spPr>
          <a:xfrm>
            <a:off x="12176623" y="7162945"/>
            <a:ext cx="127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tes_l10_th2.0.csv</a:t>
            </a:r>
            <a:endParaRPr lang="ja-JP" altLang="en-US" sz="1200"/>
          </a:p>
        </p:txBody>
      </p:sp>
      <p:sp>
        <p:nvSpPr>
          <p:cNvPr id="126" name="右矢印 125">
            <a:extLst>
              <a:ext uri="{FF2B5EF4-FFF2-40B4-BE49-F238E27FC236}">
                <a16:creationId xmlns:a16="http://schemas.microsoft.com/office/drawing/2014/main" id="{4261CA47-4115-C24F-A728-9BA219DCDE7E}"/>
              </a:ext>
            </a:extLst>
          </p:cNvPr>
          <p:cNvSpPr/>
          <p:nvPr/>
        </p:nvSpPr>
        <p:spPr>
          <a:xfrm>
            <a:off x="4089293" y="7986720"/>
            <a:ext cx="3441348" cy="439946"/>
          </a:xfrm>
          <a:prstGeom prst="rightArrow">
            <a:avLst>
              <a:gd name="adj1" fmla="val 35931"/>
              <a:gd name="adj2" fmla="val 148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4C4658A-D34D-8D41-A54B-B0AD8DB94811}"/>
              </a:ext>
            </a:extLst>
          </p:cNvPr>
          <p:cNvSpPr txBox="1"/>
          <p:nvPr/>
        </p:nvSpPr>
        <p:spPr>
          <a:xfrm>
            <a:off x="4427250" y="1314466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ansys_management.py</a:t>
            </a:r>
            <a:endParaRPr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45A0DE4-E122-B94B-BE4C-94919A21A268}"/>
              </a:ext>
            </a:extLst>
          </p:cNvPr>
          <p:cNvSpPr txBox="1"/>
          <p:nvPr/>
        </p:nvSpPr>
        <p:spPr>
          <a:xfrm>
            <a:off x="5269785" y="7796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D1E98C1-8492-7F49-AF03-88F3B223AB19}"/>
              </a:ext>
            </a:extLst>
          </p:cNvPr>
          <p:cNvSpPr txBox="1"/>
          <p:nvPr/>
        </p:nvSpPr>
        <p:spPr>
          <a:xfrm>
            <a:off x="300121" y="76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ディレクトリ構造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EE70111-3FFC-D84E-A177-A4B287C22955}"/>
              </a:ext>
            </a:extLst>
          </p:cNvPr>
          <p:cNvSpPr txBox="1"/>
          <p:nvPr/>
        </p:nvSpPr>
        <p:spPr>
          <a:xfrm>
            <a:off x="4492186" y="5654680"/>
            <a:ext cx="2496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sample¥¥test1¥¥</a:t>
            </a:r>
            <a:r>
              <a:rPr lang="ja-JP" altLang="en-US" sz="1200"/>
              <a:t>に</a:t>
            </a:r>
            <a:endParaRPr lang="en-US" altLang="ja-JP" sz="1200" dirty="0"/>
          </a:p>
          <a:p>
            <a:r>
              <a:rPr lang="en-US" altLang="ja-JP" sz="1200" dirty="0" err="1"/>
              <a:t>ansys</a:t>
            </a:r>
            <a:r>
              <a:rPr lang="ja-JP" altLang="en-US" sz="1200"/>
              <a:t>ファイル：</a:t>
            </a:r>
            <a:r>
              <a:rPr lang="en-US" altLang="ja-JP" sz="1200" dirty="0"/>
              <a:t>12</a:t>
            </a:r>
            <a:r>
              <a:rPr lang="ja-JP" altLang="en-US" sz="1200"/>
              <a:t>個</a:t>
            </a:r>
            <a:endParaRPr lang="en-US" altLang="ja-JP" sz="1200" dirty="0"/>
          </a:p>
          <a:p>
            <a:r>
              <a:rPr lang="en-US" altLang="ja-JP" sz="1200" dirty="0"/>
              <a:t>csv</a:t>
            </a:r>
            <a:r>
              <a:rPr lang="ja-JP" altLang="en-US" sz="1200"/>
              <a:t>ファイル：</a:t>
            </a:r>
            <a:r>
              <a:rPr lang="en-US" altLang="ja-JP" sz="1200" dirty="0"/>
              <a:t>12</a:t>
            </a:r>
            <a:r>
              <a:rPr lang="ja-JP" altLang="en-US" sz="1200"/>
              <a:t>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sample¥¥test2¥¥</a:t>
            </a:r>
            <a:r>
              <a:rPr lang="ja-JP" altLang="en-US" sz="1200"/>
              <a:t>に</a:t>
            </a:r>
            <a:endParaRPr lang="en-US" altLang="ja-JP" sz="1200" dirty="0"/>
          </a:p>
          <a:p>
            <a:r>
              <a:rPr lang="en-US" altLang="ja-JP" sz="1200" dirty="0" err="1"/>
              <a:t>ansys</a:t>
            </a:r>
            <a:r>
              <a:rPr lang="ja-JP" altLang="en-US" sz="1200"/>
              <a:t>ファイル：</a:t>
            </a:r>
            <a:r>
              <a:rPr lang="en-US" altLang="ja-JP" sz="1200" dirty="0"/>
              <a:t>12</a:t>
            </a:r>
            <a:r>
              <a:rPr lang="ja-JP" altLang="en-US" sz="1200"/>
              <a:t>個</a:t>
            </a:r>
            <a:endParaRPr lang="en-US" altLang="ja-JP" sz="1200" dirty="0"/>
          </a:p>
          <a:p>
            <a:r>
              <a:rPr lang="en-US" altLang="ja-JP" sz="1200" dirty="0"/>
              <a:t>csv</a:t>
            </a:r>
            <a:r>
              <a:rPr lang="ja-JP" altLang="en-US" sz="1200"/>
              <a:t>ファイル：</a:t>
            </a:r>
            <a:r>
              <a:rPr lang="en-US" altLang="ja-JP" sz="1200" dirty="0"/>
              <a:t>12</a:t>
            </a:r>
            <a:r>
              <a:rPr lang="ja-JP" altLang="en-US" sz="1200"/>
              <a:t>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/>
              <a:t>計</a:t>
            </a:r>
            <a:r>
              <a:rPr lang="en-US" altLang="ja-JP" sz="1200" dirty="0"/>
              <a:t>48</a:t>
            </a:r>
            <a:r>
              <a:rPr lang="ja-JP" altLang="en-US" sz="1200"/>
              <a:t>ファイルが自動生成される．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05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255</Words>
  <Application>Microsoft Macintosh PowerPoint</Application>
  <PresentationFormat>ユーザー設定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梶本　純平</dc:creator>
  <cp:lastModifiedBy>梶本　純平</cp:lastModifiedBy>
  <cp:revision>11</cp:revision>
  <dcterms:created xsi:type="dcterms:W3CDTF">2021-10-19T04:17:00Z</dcterms:created>
  <dcterms:modified xsi:type="dcterms:W3CDTF">2021-10-19T04:56:50Z</dcterms:modified>
</cp:coreProperties>
</file>