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348" r:id="rId3"/>
    <p:sldId id="377" r:id="rId4"/>
    <p:sldId id="380" r:id="rId5"/>
    <p:sldId id="395" r:id="rId6"/>
    <p:sldId id="406" r:id="rId7"/>
    <p:sldId id="404" r:id="rId8"/>
    <p:sldId id="402" r:id="rId9"/>
    <p:sldId id="400" r:id="rId10"/>
    <p:sldId id="399" r:id="rId11"/>
    <p:sldId id="401" r:id="rId12"/>
    <p:sldId id="281" r:id="rId13"/>
    <p:sldId id="3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8E8E8"/>
    <a:srgbClr val="E4E4E4"/>
    <a:srgbClr val="8FAADC"/>
    <a:srgbClr val="D6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4" autoAdjust="0"/>
    <p:restoredTop sz="94802" autoAdjust="0"/>
  </p:normalViewPr>
  <p:slideViewPr>
    <p:cSldViewPr snapToGrid="0">
      <p:cViewPr varScale="1">
        <p:scale>
          <a:sx n="124" d="100"/>
          <a:sy n="124" d="100"/>
        </p:scale>
        <p:origin x="16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8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d4253b22c6fcba0" providerId="LiveId" clId="{AA0C3603-C8C4-440B-AF34-AA3D39052BC9}"/>
    <pc:docChg chg="undo custSel addSld modSld sldOrd">
      <pc:chgData name="" userId="3d4253b22c6fcba0" providerId="LiveId" clId="{AA0C3603-C8C4-440B-AF34-AA3D39052BC9}" dt="2021-07-26T05:57:01.189" v="1141" actId="1076"/>
      <pc:docMkLst>
        <pc:docMk/>
      </pc:docMkLst>
      <pc:sldChg chg="addSp modSp">
        <pc:chgData name="" userId="3d4253b22c6fcba0" providerId="LiveId" clId="{AA0C3603-C8C4-440B-AF34-AA3D39052BC9}" dt="2021-07-26T05:33:46.614" v="34" actId="1076"/>
        <pc:sldMkLst>
          <pc:docMk/>
          <pc:sldMk cId="3670262753" sldId="348"/>
        </pc:sldMkLst>
        <pc:spChg chg="add mod">
          <ac:chgData name="" userId="3d4253b22c6fcba0" providerId="LiveId" clId="{AA0C3603-C8C4-440B-AF34-AA3D39052BC9}" dt="2021-07-26T05:33:46.614" v="34" actId="1076"/>
          <ac:spMkLst>
            <pc:docMk/>
            <pc:sldMk cId="3670262753" sldId="348"/>
            <ac:spMk id="2" creationId="{E7C6F72D-A870-43CB-8FF9-352107489BF1}"/>
          </ac:spMkLst>
        </pc:spChg>
        <pc:spChg chg="mod">
          <ac:chgData name="" userId="3d4253b22c6fcba0" providerId="LiveId" clId="{AA0C3603-C8C4-440B-AF34-AA3D39052BC9}" dt="2021-07-26T05:33:26.603" v="3" actId="57"/>
          <ac:spMkLst>
            <pc:docMk/>
            <pc:sldMk cId="3670262753" sldId="348"/>
            <ac:spMk id="20" creationId="{D1281570-B919-4E3D-AD5C-FBA3FBF56E6F}"/>
          </ac:spMkLst>
        </pc:spChg>
      </pc:sldChg>
      <pc:sldChg chg="addSp modSp">
        <pc:chgData name="" userId="3d4253b22c6fcba0" providerId="LiveId" clId="{AA0C3603-C8C4-440B-AF34-AA3D39052BC9}" dt="2021-07-26T05:35:04.684" v="109" actId="1076"/>
        <pc:sldMkLst>
          <pc:docMk/>
          <pc:sldMk cId="683482386" sldId="377"/>
        </pc:sldMkLst>
        <pc:spChg chg="add mod">
          <ac:chgData name="" userId="3d4253b22c6fcba0" providerId="LiveId" clId="{AA0C3603-C8C4-440B-AF34-AA3D39052BC9}" dt="2021-07-26T05:35:04.684" v="109" actId="1076"/>
          <ac:spMkLst>
            <pc:docMk/>
            <pc:sldMk cId="683482386" sldId="377"/>
            <ac:spMk id="2" creationId="{8EEC91BB-282D-4B96-A71D-7C7453F5A495}"/>
          </ac:spMkLst>
        </pc:spChg>
        <pc:spChg chg="mod">
          <ac:chgData name="" userId="3d4253b22c6fcba0" providerId="LiveId" clId="{AA0C3603-C8C4-440B-AF34-AA3D39052BC9}" dt="2021-07-26T05:34:42.004" v="81" actId="20577"/>
          <ac:spMkLst>
            <pc:docMk/>
            <pc:sldMk cId="683482386" sldId="377"/>
            <ac:spMk id="23" creationId="{38830246-D06E-4C50-AF6A-371BE5E47959}"/>
          </ac:spMkLst>
        </pc:spChg>
        <pc:spChg chg="add mod">
          <ac:chgData name="" userId="3d4253b22c6fcba0" providerId="LiveId" clId="{AA0C3603-C8C4-440B-AF34-AA3D39052BC9}" dt="2021-07-26T05:34:56.349" v="104" actId="1076"/>
          <ac:spMkLst>
            <pc:docMk/>
            <pc:sldMk cId="683482386" sldId="377"/>
            <ac:spMk id="25" creationId="{B94A1DDC-7E15-4D25-A571-16F718A0F3B3}"/>
          </ac:spMkLst>
        </pc:spChg>
      </pc:sldChg>
      <pc:sldChg chg="addSp modSp">
        <pc:chgData name="" userId="3d4253b22c6fcba0" providerId="LiveId" clId="{AA0C3603-C8C4-440B-AF34-AA3D39052BC9}" dt="2021-07-26T05:35:54.755" v="124" actId="1076"/>
        <pc:sldMkLst>
          <pc:docMk/>
          <pc:sldMk cId="3843540966" sldId="380"/>
        </pc:sldMkLst>
        <pc:spChg chg="add mod">
          <ac:chgData name="" userId="3d4253b22c6fcba0" providerId="LiveId" clId="{AA0C3603-C8C4-440B-AF34-AA3D39052BC9}" dt="2021-07-26T05:35:54.755" v="124" actId="1076"/>
          <ac:spMkLst>
            <pc:docMk/>
            <pc:sldMk cId="3843540966" sldId="380"/>
            <ac:spMk id="4" creationId="{5FF35B19-978B-4666-A663-16F5D944EC1B}"/>
          </ac:spMkLst>
        </pc:spChg>
      </pc:sldChg>
      <pc:sldChg chg="addSp delSp modSp">
        <pc:chgData name="" userId="3d4253b22c6fcba0" providerId="LiveId" clId="{AA0C3603-C8C4-440B-AF34-AA3D39052BC9}" dt="2021-07-26T05:38:31.087" v="349" actId="20577"/>
        <pc:sldMkLst>
          <pc:docMk/>
          <pc:sldMk cId="3402292802" sldId="395"/>
        </pc:sldMkLst>
        <pc:spChg chg="add mod">
          <ac:chgData name="" userId="3d4253b22c6fcba0" providerId="LiveId" clId="{AA0C3603-C8C4-440B-AF34-AA3D39052BC9}" dt="2021-07-26T05:36:48.410" v="232" actId="12"/>
          <ac:spMkLst>
            <pc:docMk/>
            <pc:sldMk cId="3402292802" sldId="395"/>
            <ac:spMk id="4" creationId="{C02C9D9D-4729-45CE-9712-1CB54A3ECABB}"/>
          </ac:spMkLst>
        </pc:spChg>
        <pc:spChg chg="add mod">
          <ac:chgData name="" userId="3d4253b22c6fcba0" providerId="LiveId" clId="{AA0C3603-C8C4-440B-AF34-AA3D39052BC9}" dt="2021-07-26T05:37:39.200" v="296" actId="20577"/>
          <ac:spMkLst>
            <pc:docMk/>
            <pc:sldMk cId="3402292802" sldId="395"/>
            <ac:spMk id="8" creationId="{03032639-16DC-4123-B894-C0EA340F8ABC}"/>
          </ac:spMkLst>
        </pc:spChg>
        <pc:spChg chg="add">
          <ac:chgData name="" userId="3d4253b22c6fcba0" providerId="LiveId" clId="{AA0C3603-C8C4-440B-AF34-AA3D39052BC9}" dt="2021-07-26T05:37:30.982" v="284"/>
          <ac:spMkLst>
            <pc:docMk/>
            <pc:sldMk cId="3402292802" sldId="395"/>
            <ac:spMk id="9" creationId="{392453C4-CDBD-4AF5-AD8D-088C0D9EE2B2}"/>
          </ac:spMkLst>
        </pc:spChg>
        <pc:spChg chg="add mod">
          <ac:chgData name="" userId="3d4253b22c6fcba0" providerId="LiveId" clId="{AA0C3603-C8C4-440B-AF34-AA3D39052BC9}" dt="2021-07-26T05:38:31.087" v="349" actId="20577"/>
          <ac:spMkLst>
            <pc:docMk/>
            <pc:sldMk cId="3402292802" sldId="395"/>
            <ac:spMk id="10" creationId="{52C5C89F-FBF6-46B4-A52E-E2D98E05723E}"/>
          </ac:spMkLst>
        </pc:spChg>
        <pc:spChg chg="add del mod">
          <ac:chgData name="" userId="3d4253b22c6fcba0" providerId="LiveId" clId="{AA0C3603-C8C4-440B-AF34-AA3D39052BC9}" dt="2021-07-26T05:38:11.140" v="339" actId="478"/>
          <ac:spMkLst>
            <pc:docMk/>
            <pc:sldMk cId="3402292802" sldId="395"/>
            <ac:spMk id="11" creationId="{DBDF34DC-4B8E-4A51-AD32-F58E71BF4D90}"/>
          </ac:spMkLst>
        </pc:spChg>
      </pc:sldChg>
      <pc:sldChg chg="addSp modSp">
        <pc:chgData name="" userId="3d4253b22c6fcba0" providerId="LiveId" clId="{AA0C3603-C8C4-440B-AF34-AA3D39052BC9}" dt="2021-07-26T05:44:49.798" v="678" actId="20577"/>
        <pc:sldMkLst>
          <pc:docMk/>
          <pc:sldMk cId="3440386178" sldId="396"/>
        </pc:sldMkLst>
        <pc:spChg chg="add mod">
          <ac:chgData name="" userId="3d4253b22c6fcba0" providerId="LiveId" clId="{AA0C3603-C8C4-440B-AF34-AA3D39052BC9}" dt="2021-07-26T05:41:01.765" v="425" actId="207"/>
          <ac:spMkLst>
            <pc:docMk/>
            <pc:sldMk cId="3440386178" sldId="396"/>
            <ac:spMk id="3" creationId="{9DFE7D75-58B4-4679-9004-12D4058B6831}"/>
          </ac:spMkLst>
        </pc:spChg>
        <pc:spChg chg="add mod">
          <ac:chgData name="" userId="3d4253b22c6fcba0" providerId="LiveId" clId="{AA0C3603-C8C4-440B-AF34-AA3D39052BC9}" dt="2021-07-26T05:42:01.028" v="545" actId="1076"/>
          <ac:spMkLst>
            <pc:docMk/>
            <pc:sldMk cId="3440386178" sldId="396"/>
            <ac:spMk id="19" creationId="{53D4D18A-CA23-483A-8F47-BA80021B8BB6}"/>
          </ac:spMkLst>
        </pc:spChg>
        <pc:spChg chg="add mod">
          <ac:chgData name="" userId="3d4253b22c6fcba0" providerId="LiveId" clId="{AA0C3603-C8C4-440B-AF34-AA3D39052BC9}" dt="2021-07-26T05:44:49.798" v="678" actId="20577"/>
          <ac:spMkLst>
            <pc:docMk/>
            <pc:sldMk cId="3440386178" sldId="396"/>
            <ac:spMk id="20" creationId="{ED34C840-03B3-4D04-9E6F-6A2721637EBD}"/>
          </ac:spMkLst>
        </pc:spChg>
      </pc:sldChg>
      <pc:sldChg chg="addSp modSp">
        <pc:chgData name="" userId="3d4253b22c6fcba0" providerId="LiveId" clId="{AA0C3603-C8C4-440B-AF34-AA3D39052BC9}" dt="2021-07-26T05:42:58.347" v="577" actId="11529"/>
        <pc:sldMkLst>
          <pc:docMk/>
          <pc:sldMk cId="3956399305" sldId="397"/>
        </pc:sldMkLst>
        <pc:spChg chg="add mod">
          <ac:chgData name="" userId="3d4253b22c6fcba0" providerId="LiveId" clId="{AA0C3603-C8C4-440B-AF34-AA3D39052BC9}" dt="2021-07-26T05:42:46.034" v="566" actId="1076"/>
          <ac:spMkLst>
            <pc:docMk/>
            <pc:sldMk cId="3956399305" sldId="397"/>
            <ac:spMk id="2" creationId="{76CB0BD3-6840-4540-9C31-A7D212072E93}"/>
          </ac:spMkLst>
        </pc:spChg>
        <pc:spChg chg="add mod">
          <ac:chgData name="" userId="3d4253b22c6fcba0" providerId="LiveId" clId="{AA0C3603-C8C4-440B-AF34-AA3D39052BC9}" dt="2021-07-26T05:39:40.629" v="383" actId="207"/>
          <ac:spMkLst>
            <pc:docMk/>
            <pc:sldMk cId="3956399305" sldId="397"/>
            <ac:spMk id="4" creationId="{53007C2B-9BC2-4735-BCF4-D3B75E73E500}"/>
          </ac:spMkLst>
        </pc:spChg>
        <pc:spChg chg="add mod">
          <ac:chgData name="" userId="3d4253b22c6fcba0" providerId="LiveId" clId="{AA0C3603-C8C4-440B-AF34-AA3D39052BC9}" dt="2021-07-26T05:39:47.294" v="386" actId="1076"/>
          <ac:spMkLst>
            <pc:docMk/>
            <pc:sldMk cId="3956399305" sldId="397"/>
            <ac:spMk id="5" creationId="{387A97B4-139C-48C3-8A39-853A4CE14B0E}"/>
          </ac:spMkLst>
        </pc:spChg>
        <pc:spChg chg="add mod">
          <ac:chgData name="" userId="3d4253b22c6fcba0" providerId="LiveId" clId="{AA0C3603-C8C4-440B-AF34-AA3D39052BC9}" dt="2021-07-26T05:40:25.387" v="398" actId="20577"/>
          <ac:spMkLst>
            <pc:docMk/>
            <pc:sldMk cId="3956399305" sldId="397"/>
            <ac:spMk id="6" creationId="{DEB6354C-5CAE-4256-9899-49B122B97FEE}"/>
          </ac:spMkLst>
        </pc:spChg>
        <pc:spChg chg="add mod">
          <ac:chgData name="" userId="3d4253b22c6fcba0" providerId="LiveId" clId="{AA0C3603-C8C4-440B-AF34-AA3D39052BC9}" dt="2021-07-26T05:42:58.347" v="577" actId="11529"/>
          <ac:spMkLst>
            <pc:docMk/>
            <pc:sldMk cId="3956399305" sldId="397"/>
            <ac:spMk id="11" creationId="{FBA0B0B3-F0E5-4BD1-83CF-839E49D3764B}"/>
          </ac:spMkLst>
        </pc:spChg>
        <pc:spChg chg="add mod">
          <ac:chgData name="" userId="3d4253b22c6fcba0" providerId="LiveId" clId="{AA0C3603-C8C4-440B-AF34-AA3D39052BC9}" dt="2021-07-26T05:42:35.208" v="562" actId="20577"/>
          <ac:spMkLst>
            <pc:docMk/>
            <pc:sldMk cId="3956399305" sldId="397"/>
            <ac:spMk id="35" creationId="{614A7D33-E47B-4B0A-9BE9-51F0046E3B6C}"/>
          </ac:spMkLst>
        </pc:spChg>
        <pc:spChg chg="add mod">
          <ac:chgData name="" userId="3d4253b22c6fcba0" providerId="LiveId" clId="{AA0C3603-C8C4-440B-AF34-AA3D39052BC9}" dt="2021-07-26T05:42:52.180" v="576" actId="20577"/>
          <ac:spMkLst>
            <pc:docMk/>
            <pc:sldMk cId="3956399305" sldId="397"/>
            <ac:spMk id="41" creationId="{7602BEE4-2EC1-499B-A28F-BF03C22302B3}"/>
          </ac:spMkLst>
        </pc:spChg>
        <pc:picChg chg="mod">
          <ac:chgData name="" userId="3d4253b22c6fcba0" providerId="LiveId" clId="{AA0C3603-C8C4-440B-AF34-AA3D39052BC9}" dt="2021-07-26T05:39:08.696" v="378" actId="688"/>
          <ac:picMkLst>
            <pc:docMk/>
            <pc:sldMk cId="3956399305" sldId="397"/>
            <ac:picMk id="3" creationId="{661CA4B6-B785-ED4C-B2B6-8365ED6C361D}"/>
          </ac:picMkLst>
        </pc:picChg>
        <pc:picChg chg="add mod modCrop">
          <ac:chgData name="" userId="3d4253b22c6fcba0" providerId="LiveId" clId="{AA0C3603-C8C4-440B-AF34-AA3D39052BC9}" dt="2021-07-26T05:39:24.374" v="380" actId="1076"/>
          <ac:picMkLst>
            <pc:docMk/>
            <pc:sldMk cId="3956399305" sldId="397"/>
            <ac:picMk id="29" creationId="{C69317CF-55C0-4AB1-BFB0-430B3B0DBB5D}"/>
          </ac:picMkLst>
        </pc:picChg>
        <pc:cxnChg chg="add mod">
          <ac:chgData name="" userId="3d4253b22c6fcba0" providerId="LiveId" clId="{AA0C3603-C8C4-440B-AF34-AA3D39052BC9}" dt="2021-07-26T05:42:26.171" v="546" actId="11529"/>
          <ac:cxnSpMkLst>
            <pc:docMk/>
            <pc:sldMk cId="3956399305" sldId="397"/>
            <ac:cxnSpMk id="8" creationId="{A3F1116E-2852-45CA-9415-943463406832}"/>
          </ac:cxnSpMkLst>
        </pc:cxnChg>
        <pc:cxnChg chg="add mod">
          <ac:chgData name="" userId="3d4253b22c6fcba0" providerId="LiveId" clId="{AA0C3603-C8C4-440B-AF34-AA3D39052BC9}" dt="2021-07-26T05:42:44.261" v="564" actId="14100"/>
          <ac:cxnSpMkLst>
            <pc:docMk/>
            <pc:sldMk cId="3956399305" sldId="397"/>
            <ac:cxnSpMk id="36" creationId="{CE4EE0CD-CFB8-4EDA-B2A5-D72190B50D7C}"/>
          </ac:cxnSpMkLst>
        </pc:cxnChg>
      </pc:sldChg>
      <pc:sldChg chg="addSp delSp modSp">
        <pc:chgData name="" userId="3d4253b22c6fcba0" providerId="LiveId" clId="{AA0C3603-C8C4-440B-AF34-AA3D39052BC9}" dt="2021-07-26T05:55:25.536" v="933" actId="478"/>
        <pc:sldMkLst>
          <pc:docMk/>
          <pc:sldMk cId="568219265" sldId="399"/>
        </pc:sldMkLst>
        <pc:spChg chg="add mod">
          <ac:chgData name="" userId="3d4253b22c6fcba0" providerId="LiveId" clId="{AA0C3603-C8C4-440B-AF34-AA3D39052BC9}" dt="2021-07-26T05:48:11.002" v="860" actId="12"/>
          <ac:spMkLst>
            <pc:docMk/>
            <pc:sldMk cId="568219265" sldId="399"/>
            <ac:spMk id="4" creationId="{DF906555-4D62-46E0-BC02-7D974BF2F0F2}"/>
          </ac:spMkLst>
        </pc:spChg>
        <pc:spChg chg="add mod">
          <ac:chgData name="" userId="3d4253b22c6fcba0" providerId="LiveId" clId="{AA0C3603-C8C4-440B-AF34-AA3D39052BC9}" dt="2021-07-26T05:47:33.603" v="820" actId="20577"/>
          <ac:spMkLst>
            <pc:docMk/>
            <pc:sldMk cId="568219265" sldId="399"/>
            <ac:spMk id="17" creationId="{6DAF15B1-7E2E-4C51-8873-C213BCE71078}"/>
          </ac:spMkLst>
        </pc:spChg>
        <pc:spChg chg="add del mod">
          <ac:chgData name="" userId="3d4253b22c6fcba0" providerId="LiveId" clId="{AA0C3603-C8C4-440B-AF34-AA3D39052BC9}" dt="2021-07-26T05:55:25.536" v="933" actId="478"/>
          <ac:spMkLst>
            <pc:docMk/>
            <pc:sldMk cId="568219265" sldId="399"/>
            <ac:spMk id="20" creationId="{85453E56-6A86-4C85-849F-C0BFF6F5B210}"/>
          </ac:spMkLst>
        </pc:spChg>
        <pc:spChg chg="add del mod">
          <ac:chgData name="" userId="3d4253b22c6fcba0" providerId="LiveId" clId="{AA0C3603-C8C4-440B-AF34-AA3D39052BC9}" dt="2021-07-26T05:55:25.536" v="933" actId="478"/>
          <ac:spMkLst>
            <pc:docMk/>
            <pc:sldMk cId="568219265" sldId="399"/>
            <ac:spMk id="21" creationId="{F0BA17AF-CED5-4F4B-AB8C-B2D87F6FF885}"/>
          </ac:spMkLst>
        </pc:spChg>
        <pc:spChg chg="add del mod">
          <ac:chgData name="" userId="3d4253b22c6fcba0" providerId="LiveId" clId="{AA0C3603-C8C4-440B-AF34-AA3D39052BC9}" dt="2021-07-26T05:55:25.536" v="933" actId="478"/>
          <ac:spMkLst>
            <pc:docMk/>
            <pc:sldMk cId="568219265" sldId="399"/>
            <ac:spMk id="22" creationId="{9550169B-2503-4A4C-9444-F713576F50F3}"/>
          </ac:spMkLst>
        </pc:spChg>
        <pc:picChg chg="mod">
          <ac:chgData name="" userId="3d4253b22c6fcba0" providerId="LiveId" clId="{AA0C3603-C8C4-440B-AF34-AA3D39052BC9}" dt="2021-07-26T05:47:56.513" v="826" actId="14100"/>
          <ac:picMkLst>
            <pc:docMk/>
            <pc:sldMk cId="568219265" sldId="399"/>
            <ac:picMk id="3" creationId="{9FE2A5EE-F6C2-4112-8795-3FC98F155D24}"/>
          </ac:picMkLst>
        </pc:picChg>
        <pc:cxnChg chg="add del mod">
          <ac:chgData name="" userId="3d4253b22c6fcba0" providerId="LiveId" clId="{AA0C3603-C8C4-440B-AF34-AA3D39052BC9}" dt="2021-07-26T05:52:19.652" v="901"/>
          <ac:cxnSpMkLst>
            <pc:docMk/>
            <pc:sldMk cId="568219265" sldId="399"/>
            <ac:cxnSpMk id="8" creationId="{D4EC5118-A60A-4AED-A72F-A705978162E9}"/>
          </ac:cxnSpMkLst>
        </pc:cxnChg>
        <pc:cxnChg chg="add del">
          <ac:chgData name="" userId="3d4253b22c6fcba0" providerId="LiveId" clId="{AA0C3603-C8C4-440B-AF34-AA3D39052BC9}" dt="2021-07-26T05:55:25.536" v="933" actId="478"/>
          <ac:cxnSpMkLst>
            <pc:docMk/>
            <pc:sldMk cId="568219265" sldId="399"/>
            <ac:cxnSpMk id="18" creationId="{4F9FBD0F-B709-427E-A6ED-651131BD7B7B}"/>
          </ac:cxnSpMkLst>
        </pc:cxnChg>
        <pc:cxnChg chg="add del mod">
          <ac:chgData name="" userId="3d4253b22c6fcba0" providerId="LiveId" clId="{AA0C3603-C8C4-440B-AF34-AA3D39052BC9}" dt="2021-07-26T05:55:25.536" v="933" actId="478"/>
          <ac:cxnSpMkLst>
            <pc:docMk/>
            <pc:sldMk cId="568219265" sldId="399"/>
            <ac:cxnSpMk id="19" creationId="{E4C2AC21-CCC9-4DC5-84BB-C72E05308829}"/>
          </ac:cxnSpMkLst>
        </pc:cxnChg>
      </pc:sldChg>
      <pc:sldChg chg="addSp delSp ord">
        <pc:chgData name="" userId="3d4253b22c6fcba0" providerId="LiveId" clId="{AA0C3603-C8C4-440B-AF34-AA3D39052BC9}" dt="2021-07-26T05:46:01.601" v="731"/>
        <pc:sldMkLst>
          <pc:docMk/>
          <pc:sldMk cId="3678441315" sldId="400"/>
        </pc:sldMkLst>
        <pc:picChg chg="add del">
          <ac:chgData name="" userId="3d4253b22c6fcba0" providerId="LiveId" clId="{AA0C3603-C8C4-440B-AF34-AA3D39052BC9}" dt="2021-07-26T05:46:01.601" v="731"/>
          <ac:picMkLst>
            <pc:docMk/>
            <pc:sldMk cId="3678441315" sldId="400"/>
            <ac:picMk id="14" creationId="{0FFF76DD-B6B1-43DD-B667-B92857FF8C79}"/>
          </ac:picMkLst>
        </pc:picChg>
      </pc:sldChg>
      <pc:sldChg chg="addSp modSp">
        <pc:chgData name="" userId="3d4253b22c6fcba0" providerId="LiveId" clId="{AA0C3603-C8C4-440B-AF34-AA3D39052BC9}" dt="2021-07-26T05:57:01.189" v="1141" actId="1076"/>
        <pc:sldMkLst>
          <pc:docMk/>
          <pc:sldMk cId="1934589275" sldId="401"/>
        </pc:sldMkLst>
        <pc:spChg chg="add mod">
          <ac:chgData name="" userId="3d4253b22c6fcba0" providerId="LiveId" clId="{AA0C3603-C8C4-440B-AF34-AA3D39052BC9}" dt="2021-07-26T05:56:43.695" v="1101" actId="6549"/>
          <ac:spMkLst>
            <pc:docMk/>
            <pc:sldMk cId="1934589275" sldId="401"/>
            <ac:spMk id="2" creationId="{AE62BEA8-120D-4E4F-9416-C405EF130F4F}"/>
          </ac:spMkLst>
        </pc:spChg>
        <pc:spChg chg="add mod">
          <ac:chgData name="" userId="3d4253b22c6fcba0" providerId="LiveId" clId="{AA0C3603-C8C4-440B-AF34-AA3D39052BC9}" dt="2021-07-26T05:56:34.840" v="1095" actId="20577"/>
          <ac:spMkLst>
            <pc:docMk/>
            <pc:sldMk cId="1934589275" sldId="401"/>
            <ac:spMk id="8" creationId="{976DD036-3D56-4FAD-AB40-340C45F6AE0C}"/>
          </ac:spMkLst>
        </pc:spChg>
        <pc:spChg chg="add mod">
          <ac:chgData name="" userId="3d4253b22c6fcba0" providerId="LiveId" clId="{AA0C3603-C8C4-440B-AF34-AA3D39052BC9}" dt="2021-07-26T05:56:59.030" v="1139" actId="1076"/>
          <ac:spMkLst>
            <pc:docMk/>
            <pc:sldMk cId="1934589275" sldId="401"/>
            <ac:spMk id="10" creationId="{94353FEA-43C0-4276-983A-C70CA818D06F}"/>
          </ac:spMkLst>
        </pc:spChg>
        <pc:spChg chg="add mod">
          <ac:chgData name="" userId="3d4253b22c6fcba0" providerId="LiveId" clId="{AA0C3603-C8C4-440B-AF34-AA3D39052BC9}" dt="2021-07-26T05:57:01.189" v="1141" actId="1076"/>
          <ac:spMkLst>
            <pc:docMk/>
            <pc:sldMk cId="1934589275" sldId="401"/>
            <ac:spMk id="11" creationId="{B8DB4490-A7DE-4234-A88B-F8743341E98F}"/>
          </ac:spMkLst>
        </pc:spChg>
      </pc:sldChg>
      <pc:sldChg chg="addSp delSp modSp add">
        <pc:chgData name="" userId="3d4253b22c6fcba0" providerId="LiveId" clId="{AA0C3603-C8C4-440B-AF34-AA3D39052BC9}" dt="2021-07-26T05:46:34.547" v="750" actId="478"/>
        <pc:sldMkLst>
          <pc:docMk/>
          <pc:sldMk cId="2011023662" sldId="402"/>
        </pc:sldMkLst>
        <pc:spChg chg="del mod">
          <ac:chgData name="" userId="3d4253b22c6fcba0" providerId="LiveId" clId="{AA0C3603-C8C4-440B-AF34-AA3D39052BC9}" dt="2021-07-26T05:46:34.547" v="750" actId="478"/>
          <ac:spMkLst>
            <pc:docMk/>
            <pc:sldMk cId="2011023662" sldId="402"/>
            <ac:spMk id="3" creationId="{960065CA-E4D9-4D74-B144-F8C5765DFFD6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8" creationId="{7F19E967-BC31-4893-AF96-E688207D2674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9" creationId="{64A0811A-3A1B-49F7-B2D9-A148A221A09D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10" creationId="{148D824A-6320-4EC8-8CAD-0383E5E0FD86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11" creationId="{EBB6D4F8-7A8B-492D-A777-6172E316CFEA}"/>
          </ac:spMkLst>
        </pc:spChg>
        <pc:picChg chg="add mod">
          <ac:chgData name="" userId="3d4253b22c6fcba0" providerId="LiveId" clId="{AA0C3603-C8C4-440B-AF34-AA3D39052BC9}" dt="2021-07-26T05:46:32.959" v="749" actId="1076"/>
          <ac:picMkLst>
            <pc:docMk/>
            <pc:sldMk cId="2011023662" sldId="402"/>
            <ac:picMk id="12" creationId="{77C51A6E-F7B6-4C09-919C-11339BB0AE5D}"/>
          </ac:picMkLst>
        </pc:picChg>
        <pc:picChg chg="add mod">
          <ac:chgData name="" userId="3d4253b22c6fcba0" providerId="LiveId" clId="{AA0C3603-C8C4-440B-AF34-AA3D39052BC9}" dt="2021-07-26T05:46:32.959" v="749" actId="1076"/>
          <ac:picMkLst>
            <pc:docMk/>
            <pc:sldMk cId="2011023662" sldId="402"/>
            <ac:picMk id="16" creationId="{32F13185-4534-4F97-81E0-C2462AB2DEEF}"/>
          </ac:picMkLst>
        </pc:picChg>
        <pc:picChg chg="add mod">
          <ac:chgData name="" userId="3d4253b22c6fcba0" providerId="LiveId" clId="{AA0C3603-C8C4-440B-AF34-AA3D39052BC9}" dt="2021-07-26T05:46:32.959" v="749" actId="1076"/>
          <ac:picMkLst>
            <pc:docMk/>
            <pc:sldMk cId="2011023662" sldId="402"/>
            <ac:picMk id="17" creationId="{76CBF1E9-8FD5-4BEA-BCC5-6824C7D9AA94}"/>
          </ac:picMkLst>
        </pc:picChg>
        <pc:picChg chg="add del">
          <ac:chgData name="" userId="3d4253b22c6fcba0" providerId="LiveId" clId="{AA0C3603-C8C4-440B-AF34-AA3D39052BC9}" dt="2021-07-26T05:46:24.423" v="744"/>
          <ac:picMkLst>
            <pc:docMk/>
            <pc:sldMk cId="2011023662" sldId="402"/>
            <ac:picMk id="18" creationId="{4D8ADFC5-14C1-4494-9BE3-6A35331FA818}"/>
          </ac:picMkLst>
        </pc:pic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5" creationId="{EFEA7D1B-72A3-4C1B-BEC7-E38EC9278BB1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6" creationId="{D8D143DA-F236-41DC-9180-42F8C47E4958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14" creationId="{362C378A-4B15-44E5-9200-00AFAADCBFAD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15" creationId="{CBC37ECA-4550-46A5-A384-85412B45008D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19" creationId="{9D3C02B4-31F5-463F-905C-AB599B6F4449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jay0423\Documents\&#22823;&#23398;&#38306;&#36899;\M2\ansys\excel\stress_strain&#65343;&#12414;&#12392;&#1241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lap=20</c:v>
          </c:tx>
          <c:spPr>
            <a:ln>
              <a:prstDash val="solid"/>
            </a:ln>
          </c:spPr>
          <c:marker>
            <c:symbol val="none"/>
          </c:marker>
          <c:xVal>
            <c:numRef>
              <c:f>'[15]lap=20_gap=1.5'!$C$2:$C$105</c:f>
              <c:numCache>
                <c:formatCode>General</c:formatCode>
                <c:ptCount val="104"/>
                <c:pt idx="0">
                  <c:v>2.5000000000000001E-4</c:v>
                </c:pt>
                <c:pt idx="1">
                  <c:v>5.0000000000000001E-4</c:v>
                </c:pt>
                <c:pt idx="2">
                  <c:v>7.5000000000000002E-4</c:v>
                </c:pt>
                <c:pt idx="3">
                  <c:v>1E-3</c:v>
                </c:pt>
                <c:pt idx="4">
                  <c:v>1.25E-3</c:v>
                </c:pt>
                <c:pt idx="5">
                  <c:v>1.5E-3</c:v>
                </c:pt>
                <c:pt idx="6">
                  <c:v>1.75E-3</c:v>
                </c:pt>
                <c:pt idx="7">
                  <c:v>2E-3</c:v>
                </c:pt>
                <c:pt idx="8">
                  <c:v>2.2499999999999998E-3</c:v>
                </c:pt>
                <c:pt idx="9">
                  <c:v>2.5000000000000001E-3</c:v>
                </c:pt>
                <c:pt idx="10">
                  <c:v>2.7499999999999998E-3</c:v>
                </c:pt>
                <c:pt idx="11">
                  <c:v>3.0000000000000001E-3</c:v>
                </c:pt>
                <c:pt idx="12">
                  <c:v>3.2500000000000012E-3</c:v>
                </c:pt>
                <c:pt idx="13">
                  <c:v>3.5000000000000001E-3</c:v>
                </c:pt>
                <c:pt idx="14">
                  <c:v>3.7499999999999999E-3</c:v>
                </c:pt>
                <c:pt idx="15">
                  <c:v>4.0000000000000001E-3</c:v>
                </c:pt>
                <c:pt idx="16">
                  <c:v>4.2500000000000003E-3</c:v>
                </c:pt>
                <c:pt idx="17">
                  <c:v>4.5000000000000014E-3</c:v>
                </c:pt>
                <c:pt idx="18">
                  <c:v>4.7499999999999999E-3</c:v>
                </c:pt>
                <c:pt idx="19">
                  <c:v>5.0000000000000001E-3</c:v>
                </c:pt>
                <c:pt idx="20">
                  <c:v>5.2500000000000003E-3</c:v>
                </c:pt>
                <c:pt idx="21">
                  <c:v>5.5000000000000014E-3</c:v>
                </c:pt>
                <c:pt idx="22">
                  <c:v>5.7499999999999999E-3</c:v>
                </c:pt>
                <c:pt idx="23">
                  <c:v>6.0000000000000001E-3</c:v>
                </c:pt>
                <c:pt idx="24">
                  <c:v>6.2500000000000003E-3</c:v>
                </c:pt>
                <c:pt idx="25">
                  <c:v>6.5000000000000006E-3</c:v>
                </c:pt>
                <c:pt idx="26">
                  <c:v>6.7500000000000008E-3</c:v>
                </c:pt>
                <c:pt idx="27">
                  <c:v>7.0000000000000001E-3</c:v>
                </c:pt>
                <c:pt idx="28">
                  <c:v>7.2500000000000004E-3</c:v>
                </c:pt>
                <c:pt idx="29">
                  <c:v>7.5000000000000006E-3</c:v>
                </c:pt>
                <c:pt idx="30">
                  <c:v>7.7500000000000008E-3</c:v>
                </c:pt>
                <c:pt idx="31">
                  <c:v>8.0000000000000002E-3</c:v>
                </c:pt>
                <c:pt idx="32">
                  <c:v>8.2500000000000004E-3</c:v>
                </c:pt>
                <c:pt idx="33">
                  <c:v>8.5000000000000006E-3</c:v>
                </c:pt>
                <c:pt idx="34">
                  <c:v>8.7500000000000008E-3</c:v>
                </c:pt>
                <c:pt idx="35">
                  <c:v>9.0000000000000011E-3</c:v>
                </c:pt>
                <c:pt idx="36">
                  <c:v>9.2500000000000013E-3</c:v>
                </c:pt>
                <c:pt idx="37">
                  <c:v>9.4999999999999998E-3</c:v>
                </c:pt>
                <c:pt idx="38">
                  <c:v>9.75E-3</c:v>
                </c:pt>
                <c:pt idx="39">
                  <c:v>0.01</c:v>
                </c:pt>
                <c:pt idx="40">
                  <c:v>1.025E-2</c:v>
                </c:pt>
                <c:pt idx="41">
                  <c:v>1.0500000000000001E-2</c:v>
                </c:pt>
                <c:pt idx="42">
                  <c:v>1.0749999999999999E-2</c:v>
                </c:pt>
                <c:pt idx="43">
                  <c:v>1.0999999999999999E-2</c:v>
                </c:pt>
                <c:pt idx="44">
                  <c:v>1.125E-2</c:v>
                </c:pt>
                <c:pt idx="45">
                  <c:v>1.15E-2</c:v>
                </c:pt>
                <c:pt idx="46">
                  <c:v>1.175E-2</c:v>
                </c:pt>
                <c:pt idx="47">
                  <c:v>1.2E-2</c:v>
                </c:pt>
                <c:pt idx="48">
                  <c:v>1.225E-2</c:v>
                </c:pt>
                <c:pt idx="49">
                  <c:v>1.2500000000000001E-2</c:v>
                </c:pt>
                <c:pt idx="50">
                  <c:v>1.2749999999999999E-2</c:v>
                </c:pt>
                <c:pt idx="51">
                  <c:v>1.2999999999999999E-2</c:v>
                </c:pt>
                <c:pt idx="52">
                  <c:v>1.325E-2</c:v>
                </c:pt>
                <c:pt idx="53">
                  <c:v>1.35E-2</c:v>
                </c:pt>
                <c:pt idx="54">
                  <c:v>1.375E-2</c:v>
                </c:pt>
                <c:pt idx="55">
                  <c:v>1.4E-2</c:v>
                </c:pt>
                <c:pt idx="56">
                  <c:v>1.4250000000000001E-2</c:v>
                </c:pt>
                <c:pt idx="57">
                  <c:v>1.4500000000000001E-2</c:v>
                </c:pt>
                <c:pt idx="58">
                  <c:v>1.4749999999999999E-2</c:v>
                </c:pt>
                <c:pt idx="59">
                  <c:v>1.4999999999999999E-2</c:v>
                </c:pt>
                <c:pt idx="60">
                  <c:v>1.525E-2</c:v>
                </c:pt>
                <c:pt idx="61">
                  <c:v>1.55E-2</c:v>
                </c:pt>
                <c:pt idx="62">
                  <c:v>1.575E-2</c:v>
                </c:pt>
                <c:pt idx="63">
                  <c:v>1.6E-2</c:v>
                </c:pt>
                <c:pt idx="64">
                  <c:v>1.6250000000000001E-2</c:v>
                </c:pt>
                <c:pt idx="65">
                  <c:v>1.6500000000000001E-2</c:v>
                </c:pt>
                <c:pt idx="66">
                  <c:v>1.6750000000000001E-2</c:v>
                </c:pt>
                <c:pt idx="67">
                  <c:v>1.7000000000000001E-2</c:v>
                </c:pt>
                <c:pt idx="68">
                  <c:v>1.7250000000000001E-2</c:v>
                </c:pt>
                <c:pt idx="69">
                  <c:v>1.7500000000000002E-2</c:v>
                </c:pt>
                <c:pt idx="70">
                  <c:v>1.7749999999999998E-2</c:v>
                </c:pt>
                <c:pt idx="71">
                  <c:v>1.7999999999999999E-2</c:v>
                </c:pt>
                <c:pt idx="72">
                  <c:v>1.8249999999999999E-2</c:v>
                </c:pt>
                <c:pt idx="73">
                  <c:v>1.8499999999999999E-2</c:v>
                </c:pt>
                <c:pt idx="74">
                  <c:v>1.8749999999999999E-2</c:v>
                </c:pt>
                <c:pt idx="75">
                  <c:v>1.9E-2</c:v>
                </c:pt>
                <c:pt idx="76">
                  <c:v>1.925E-2</c:v>
                </c:pt>
                <c:pt idx="77">
                  <c:v>1.95E-2</c:v>
                </c:pt>
                <c:pt idx="78">
                  <c:v>1.975E-2</c:v>
                </c:pt>
                <c:pt idx="79">
                  <c:v>0.02</c:v>
                </c:pt>
                <c:pt idx="80">
                  <c:v>2.0250000000000001E-2</c:v>
                </c:pt>
                <c:pt idx="81">
                  <c:v>2.0500000000000001E-2</c:v>
                </c:pt>
                <c:pt idx="82">
                  <c:v>2.0750000000000001E-2</c:v>
                </c:pt>
                <c:pt idx="83">
                  <c:v>2.1000000000000001E-2</c:v>
                </c:pt>
                <c:pt idx="84">
                  <c:v>2.1250000000000002E-2</c:v>
                </c:pt>
                <c:pt idx="85">
                  <c:v>2.1499999999999998E-2</c:v>
                </c:pt>
                <c:pt idx="86">
                  <c:v>2.1749999999999999E-2</c:v>
                </c:pt>
                <c:pt idx="87">
                  <c:v>2.1999999999999999E-2</c:v>
                </c:pt>
                <c:pt idx="88">
                  <c:v>2.2249999999999999E-2</c:v>
                </c:pt>
                <c:pt idx="89">
                  <c:v>2.2499999999999999E-2</c:v>
                </c:pt>
                <c:pt idx="90">
                  <c:v>2.2749999999999999E-2</c:v>
                </c:pt>
                <c:pt idx="91">
                  <c:v>2.3E-2</c:v>
                </c:pt>
                <c:pt idx="92">
                  <c:v>2.325E-2</c:v>
                </c:pt>
                <c:pt idx="93">
                  <c:v>2.35E-2</c:v>
                </c:pt>
                <c:pt idx="94">
                  <c:v>2.375E-2</c:v>
                </c:pt>
                <c:pt idx="95">
                  <c:v>2.4E-2</c:v>
                </c:pt>
                <c:pt idx="96">
                  <c:v>2.4250000000000001E-2</c:v>
                </c:pt>
                <c:pt idx="97">
                  <c:v>2.4500000000000001E-2</c:v>
                </c:pt>
                <c:pt idx="98">
                  <c:v>2.4750000000000001E-2</c:v>
                </c:pt>
                <c:pt idx="99">
                  <c:v>2.4875000000000001E-2</c:v>
                </c:pt>
                <c:pt idx="100">
                  <c:v>2.4937500000000001E-2</c:v>
                </c:pt>
                <c:pt idx="101">
                  <c:v>2.4962499999999999E-2</c:v>
                </c:pt>
                <c:pt idx="102">
                  <c:v>2.4980833333333341E-2</c:v>
                </c:pt>
                <c:pt idx="103">
                  <c:v>2.5000000000000001E-2</c:v>
                </c:pt>
              </c:numCache>
            </c:numRef>
          </c:xVal>
          <c:yVal>
            <c:numRef>
              <c:f>'[15]lap=20_gap=1.5'!$D$2:$D$105</c:f>
              <c:numCache>
                <c:formatCode>General</c:formatCode>
                <c:ptCount val="104"/>
                <c:pt idx="0">
                  <c:v>1.3923019999999999</c:v>
                </c:pt>
                <c:pt idx="1">
                  <c:v>2.7846000000000002</c:v>
                </c:pt>
                <c:pt idx="2">
                  <c:v>4.1768999999999998</c:v>
                </c:pt>
                <c:pt idx="3">
                  <c:v>5.5692200000000014</c:v>
                </c:pt>
                <c:pt idx="4">
                  <c:v>6.9612999999999996</c:v>
                </c:pt>
                <c:pt idx="5">
                  <c:v>8.3497000000000003</c:v>
                </c:pt>
                <c:pt idx="6">
                  <c:v>9.7135800000000003</c:v>
                </c:pt>
                <c:pt idx="7">
                  <c:v>11.03978</c:v>
                </c:pt>
                <c:pt idx="8">
                  <c:v>12.32626</c:v>
                </c:pt>
                <c:pt idx="9">
                  <c:v>13.536300000000001</c:v>
                </c:pt>
                <c:pt idx="10">
                  <c:v>14.713900000000001</c:v>
                </c:pt>
                <c:pt idx="11">
                  <c:v>15.84178</c:v>
                </c:pt>
                <c:pt idx="12">
                  <c:v>16.517160000000001</c:v>
                </c:pt>
                <c:pt idx="13">
                  <c:v>16.898340000000001</c:v>
                </c:pt>
                <c:pt idx="14">
                  <c:v>17.224879999999999</c:v>
                </c:pt>
                <c:pt idx="15">
                  <c:v>17.733519999999999</c:v>
                </c:pt>
                <c:pt idx="16">
                  <c:v>18.264720000000001</c:v>
                </c:pt>
                <c:pt idx="17">
                  <c:v>18.777699999999999</c:v>
                </c:pt>
                <c:pt idx="18">
                  <c:v>19.003540000000001</c:v>
                </c:pt>
                <c:pt idx="19">
                  <c:v>18.927779999999998</c:v>
                </c:pt>
                <c:pt idx="20">
                  <c:v>17.738099999999999</c:v>
                </c:pt>
                <c:pt idx="21">
                  <c:v>9.8926599999999993</c:v>
                </c:pt>
                <c:pt idx="22">
                  <c:v>6.9661200000000001</c:v>
                </c:pt>
                <c:pt idx="23">
                  <c:v>6.9299400000000002</c:v>
                </c:pt>
                <c:pt idx="24">
                  <c:v>7.1113999999999997</c:v>
                </c:pt>
                <c:pt idx="25">
                  <c:v>7.3016999999999994</c:v>
                </c:pt>
                <c:pt idx="26">
                  <c:v>7.4874199999999993</c:v>
                </c:pt>
                <c:pt idx="27">
                  <c:v>7.6769999999999996</c:v>
                </c:pt>
                <c:pt idx="28">
                  <c:v>7.8585200000000004</c:v>
                </c:pt>
                <c:pt idx="29">
                  <c:v>8.0420400000000001</c:v>
                </c:pt>
                <c:pt idx="30">
                  <c:v>8.2279600000000013</c:v>
                </c:pt>
                <c:pt idx="31">
                  <c:v>8.4202999999999992</c:v>
                </c:pt>
                <c:pt idx="32">
                  <c:v>8.5950400000000009</c:v>
                </c:pt>
                <c:pt idx="33">
                  <c:v>8.7424400000000002</c:v>
                </c:pt>
                <c:pt idx="34">
                  <c:v>8.8599599999999992</c:v>
                </c:pt>
                <c:pt idx="35">
                  <c:v>8.930159999999999</c:v>
                </c:pt>
                <c:pt idx="36">
                  <c:v>8.9911399999999997</c:v>
                </c:pt>
                <c:pt idx="37">
                  <c:v>9.0430399999999995</c:v>
                </c:pt>
                <c:pt idx="38">
                  <c:v>9.04284</c:v>
                </c:pt>
                <c:pt idx="39">
                  <c:v>8.9535199999999993</c:v>
                </c:pt>
                <c:pt idx="40">
                  <c:v>8.7954799999999995</c:v>
                </c:pt>
                <c:pt idx="41">
                  <c:v>8.6929400000000001</c:v>
                </c:pt>
                <c:pt idx="42">
                  <c:v>8.4077999999999999</c:v>
                </c:pt>
                <c:pt idx="43">
                  <c:v>8.1014400000000002</c:v>
                </c:pt>
                <c:pt idx="44">
                  <c:v>7.6956600000000002</c:v>
                </c:pt>
                <c:pt idx="45">
                  <c:v>7.3771199999999997</c:v>
                </c:pt>
                <c:pt idx="46">
                  <c:v>7.13042</c:v>
                </c:pt>
                <c:pt idx="47">
                  <c:v>6.8518399999999993</c:v>
                </c:pt>
                <c:pt idx="48">
                  <c:v>6.5863800000000001</c:v>
                </c:pt>
                <c:pt idx="49">
                  <c:v>6.02182</c:v>
                </c:pt>
                <c:pt idx="50">
                  <c:v>5.2171200000000004</c:v>
                </c:pt>
                <c:pt idx="51">
                  <c:v>5.1648000000000014</c:v>
                </c:pt>
                <c:pt idx="52">
                  <c:v>5.1177600000000014</c:v>
                </c:pt>
                <c:pt idx="53">
                  <c:v>5.0528399999999998</c:v>
                </c:pt>
                <c:pt idx="54">
                  <c:v>5.0450999999999997</c:v>
                </c:pt>
                <c:pt idx="55">
                  <c:v>5.0244999999999997</c:v>
                </c:pt>
                <c:pt idx="56">
                  <c:v>4.94292</c:v>
                </c:pt>
                <c:pt idx="57">
                  <c:v>4.9725599999999996</c:v>
                </c:pt>
                <c:pt idx="58">
                  <c:v>4.9734800000000003</c:v>
                </c:pt>
                <c:pt idx="59">
                  <c:v>4.9288999999999996</c:v>
                </c:pt>
                <c:pt idx="60">
                  <c:v>4.9314400000000003</c:v>
                </c:pt>
                <c:pt idx="61">
                  <c:v>4.8894000000000002</c:v>
                </c:pt>
                <c:pt idx="62">
                  <c:v>4.9500599999999997</c:v>
                </c:pt>
                <c:pt idx="63">
                  <c:v>4.99702</c:v>
                </c:pt>
                <c:pt idx="64">
                  <c:v>4.9924799999999996</c:v>
                </c:pt>
                <c:pt idx="65">
                  <c:v>5.0176999999999996</c:v>
                </c:pt>
                <c:pt idx="66">
                  <c:v>4.9841800000000003</c:v>
                </c:pt>
                <c:pt idx="67">
                  <c:v>4.9355799999999999</c:v>
                </c:pt>
                <c:pt idx="68">
                  <c:v>4.9859600000000004</c:v>
                </c:pt>
                <c:pt idx="69">
                  <c:v>5.0320800000000014</c:v>
                </c:pt>
                <c:pt idx="70">
                  <c:v>5.0754599999999996</c:v>
                </c:pt>
                <c:pt idx="71">
                  <c:v>5.1181400000000004</c:v>
                </c:pt>
                <c:pt idx="72">
                  <c:v>5.1426199999999991</c:v>
                </c:pt>
                <c:pt idx="73">
                  <c:v>5.1783399999999986</c:v>
                </c:pt>
                <c:pt idx="74">
                  <c:v>5.2202200000000003</c:v>
                </c:pt>
                <c:pt idx="75">
                  <c:v>5.2724199999999994</c:v>
                </c:pt>
                <c:pt idx="76">
                  <c:v>5.3287399999999998</c:v>
                </c:pt>
                <c:pt idx="77">
                  <c:v>5.3922400000000001</c:v>
                </c:pt>
                <c:pt idx="78">
                  <c:v>5.4488799999999999</c:v>
                </c:pt>
                <c:pt idx="79">
                  <c:v>5.5025399999999998</c:v>
                </c:pt>
                <c:pt idx="80">
                  <c:v>5.5591999999999997</c:v>
                </c:pt>
                <c:pt idx="81">
                  <c:v>5.6031399999999998</c:v>
                </c:pt>
                <c:pt idx="82">
                  <c:v>5.6063000000000001</c:v>
                </c:pt>
                <c:pt idx="83">
                  <c:v>5.6694399999999998</c:v>
                </c:pt>
                <c:pt idx="84">
                  <c:v>5.7298999999999998</c:v>
                </c:pt>
                <c:pt idx="85">
                  <c:v>5.7939800000000004</c:v>
                </c:pt>
                <c:pt idx="86">
                  <c:v>5.8580399999999999</c:v>
                </c:pt>
                <c:pt idx="87">
                  <c:v>5.9231999999999996</c:v>
                </c:pt>
                <c:pt idx="88">
                  <c:v>5.9874599999999996</c:v>
                </c:pt>
                <c:pt idx="89">
                  <c:v>6.05</c:v>
                </c:pt>
                <c:pt idx="90">
                  <c:v>6.1145199999999997</c:v>
                </c:pt>
                <c:pt idx="91">
                  <c:v>6.1788400000000001</c:v>
                </c:pt>
                <c:pt idx="92">
                  <c:v>6.2379199999999999</c:v>
                </c:pt>
                <c:pt idx="93">
                  <c:v>6.2899400000000014</c:v>
                </c:pt>
                <c:pt idx="94">
                  <c:v>6.3129</c:v>
                </c:pt>
                <c:pt idx="95">
                  <c:v>6.1429799999999997</c:v>
                </c:pt>
                <c:pt idx="96">
                  <c:v>6.2019600000000006</c:v>
                </c:pt>
                <c:pt idx="97">
                  <c:v>6.2616200000000006</c:v>
                </c:pt>
                <c:pt idx="98">
                  <c:v>6.3222799999999992</c:v>
                </c:pt>
                <c:pt idx="99">
                  <c:v>6.3528599999999997</c:v>
                </c:pt>
                <c:pt idx="100">
                  <c:v>6.3672599999999999</c:v>
                </c:pt>
                <c:pt idx="101">
                  <c:v>6.3719799999999998</c:v>
                </c:pt>
                <c:pt idx="102">
                  <c:v>6.3714200000000014</c:v>
                </c:pt>
                <c:pt idx="103">
                  <c:v>6.3729600000000008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E3-A24C-9D8E-2F60606A6C3A}"/>
            </c:ext>
          </c:extLst>
        </c:ser>
        <c:ser>
          <c:idx val="2"/>
          <c:order val="1"/>
          <c:tx>
            <c:v>lap=10</c:v>
          </c:tx>
          <c:spPr>
            <a:ln>
              <a:prstDash val="solid"/>
            </a:ln>
          </c:spPr>
          <c:marker>
            <c:symbol val="none"/>
          </c:marker>
          <c:xVal>
            <c:numRef>
              <c:f>'[16]lap=10_gap=1.5'!$C$2:$C$105</c:f>
              <c:numCache>
                <c:formatCode>General</c:formatCode>
                <c:ptCount val="104"/>
                <c:pt idx="0">
                  <c:v>2.5000000000000001E-4</c:v>
                </c:pt>
                <c:pt idx="1">
                  <c:v>5.0000000000000001E-4</c:v>
                </c:pt>
                <c:pt idx="2">
                  <c:v>7.5000000000000002E-4</c:v>
                </c:pt>
                <c:pt idx="3">
                  <c:v>1E-3</c:v>
                </c:pt>
                <c:pt idx="4">
                  <c:v>1.25E-3</c:v>
                </c:pt>
                <c:pt idx="5">
                  <c:v>1.5E-3</c:v>
                </c:pt>
                <c:pt idx="6">
                  <c:v>1.75E-3</c:v>
                </c:pt>
                <c:pt idx="7">
                  <c:v>2E-3</c:v>
                </c:pt>
                <c:pt idx="8">
                  <c:v>2.2499999999999998E-3</c:v>
                </c:pt>
                <c:pt idx="9">
                  <c:v>2.5000000000000001E-3</c:v>
                </c:pt>
                <c:pt idx="10">
                  <c:v>2.7499999999999998E-3</c:v>
                </c:pt>
                <c:pt idx="11">
                  <c:v>3.0000000000000001E-3</c:v>
                </c:pt>
                <c:pt idx="12">
                  <c:v>3.2500000000000012E-3</c:v>
                </c:pt>
                <c:pt idx="13">
                  <c:v>3.5000000000000001E-3</c:v>
                </c:pt>
                <c:pt idx="14">
                  <c:v>3.7499999999999999E-3</c:v>
                </c:pt>
                <c:pt idx="15">
                  <c:v>4.0000000000000001E-3</c:v>
                </c:pt>
                <c:pt idx="16">
                  <c:v>4.2500000000000003E-3</c:v>
                </c:pt>
                <c:pt idx="17">
                  <c:v>4.5000000000000014E-3</c:v>
                </c:pt>
                <c:pt idx="18">
                  <c:v>4.7499999999999999E-3</c:v>
                </c:pt>
                <c:pt idx="19">
                  <c:v>5.0000000000000001E-3</c:v>
                </c:pt>
                <c:pt idx="20">
                  <c:v>5.2500000000000003E-3</c:v>
                </c:pt>
                <c:pt idx="21">
                  <c:v>5.5000000000000014E-3</c:v>
                </c:pt>
                <c:pt idx="22">
                  <c:v>5.7499999999999999E-3</c:v>
                </c:pt>
                <c:pt idx="23">
                  <c:v>6.0000000000000001E-3</c:v>
                </c:pt>
                <c:pt idx="24">
                  <c:v>6.2500000000000003E-3</c:v>
                </c:pt>
                <c:pt idx="25">
                  <c:v>6.5000000000000006E-3</c:v>
                </c:pt>
                <c:pt idx="26">
                  <c:v>6.7500000000000008E-3</c:v>
                </c:pt>
                <c:pt idx="27">
                  <c:v>7.0000000000000001E-3</c:v>
                </c:pt>
                <c:pt idx="28">
                  <c:v>7.2500000000000004E-3</c:v>
                </c:pt>
                <c:pt idx="29">
                  <c:v>7.5000000000000006E-3</c:v>
                </c:pt>
                <c:pt idx="30">
                  <c:v>7.7500000000000008E-3</c:v>
                </c:pt>
                <c:pt idx="31">
                  <c:v>8.0000000000000002E-3</c:v>
                </c:pt>
                <c:pt idx="32">
                  <c:v>8.2500000000000004E-3</c:v>
                </c:pt>
                <c:pt idx="33">
                  <c:v>8.5000000000000006E-3</c:v>
                </c:pt>
                <c:pt idx="34">
                  <c:v>8.7500000000000008E-3</c:v>
                </c:pt>
                <c:pt idx="35">
                  <c:v>9.0000000000000011E-3</c:v>
                </c:pt>
                <c:pt idx="36">
                  <c:v>9.2500000000000013E-3</c:v>
                </c:pt>
                <c:pt idx="37">
                  <c:v>9.4999999999999998E-3</c:v>
                </c:pt>
                <c:pt idx="38">
                  <c:v>9.75E-3</c:v>
                </c:pt>
                <c:pt idx="39">
                  <c:v>0.01</c:v>
                </c:pt>
                <c:pt idx="40">
                  <c:v>1.025E-2</c:v>
                </c:pt>
                <c:pt idx="41">
                  <c:v>1.0500000000000001E-2</c:v>
                </c:pt>
                <c:pt idx="42">
                  <c:v>1.0749999999999999E-2</c:v>
                </c:pt>
                <c:pt idx="43">
                  <c:v>1.0999999999999999E-2</c:v>
                </c:pt>
                <c:pt idx="44">
                  <c:v>1.125E-2</c:v>
                </c:pt>
                <c:pt idx="45">
                  <c:v>1.15E-2</c:v>
                </c:pt>
                <c:pt idx="46">
                  <c:v>1.175E-2</c:v>
                </c:pt>
                <c:pt idx="47">
                  <c:v>1.2E-2</c:v>
                </c:pt>
                <c:pt idx="48">
                  <c:v>1.225E-2</c:v>
                </c:pt>
                <c:pt idx="49">
                  <c:v>1.2500000000000001E-2</c:v>
                </c:pt>
                <c:pt idx="50">
                  <c:v>1.2749999999999999E-2</c:v>
                </c:pt>
                <c:pt idx="51">
                  <c:v>1.2999999999999999E-2</c:v>
                </c:pt>
                <c:pt idx="52">
                  <c:v>1.325E-2</c:v>
                </c:pt>
                <c:pt idx="53">
                  <c:v>1.35E-2</c:v>
                </c:pt>
                <c:pt idx="54">
                  <c:v>1.375E-2</c:v>
                </c:pt>
                <c:pt idx="55">
                  <c:v>1.4E-2</c:v>
                </c:pt>
                <c:pt idx="56">
                  <c:v>1.4250000000000001E-2</c:v>
                </c:pt>
                <c:pt idx="57">
                  <c:v>1.4500000000000001E-2</c:v>
                </c:pt>
                <c:pt idx="58">
                  <c:v>1.4749999999999999E-2</c:v>
                </c:pt>
                <c:pt idx="59">
                  <c:v>1.4999999999999999E-2</c:v>
                </c:pt>
                <c:pt idx="60">
                  <c:v>1.525E-2</c:v>
                </c:pt>
                <c:pt idx="61">
                  <c:v>1.55E-2</c:v>
                </c:pt>
                <c:pt idx="62">
                  <c:v>1.575E-2</c:v>
                </c:pt>
                <c:pt idx="63">
                  <c:v>1.6E-2</c:v>
                </c:pt>
                <c:pt idx="64">
                  <c:v>1.6250000000000001E-2</c:v>
                </c:pt>
                <c:pt idx="65">
                  <c:v>1.6500000000000001E-2</c:v>
                </c:pt>
                <c:pt idx="66">
                  <c:v>1.6750000000000001E-2</c:v>
                </c:pt>
                <c:pt idx="67">
                  <c:v>1.7000000000000001E-2</c:v>
                </c:pt>
                <c:pt idx="68">
                  <c:v>1.7250000000000001E-2</c:v>
                </c:pt>
                <c:pt idx="69">
                  <c:v>1.7500000000000002E-2</c:v>
                </c:pt>
                <c:pt idx="70">
                  <c:v>1.7749999999999998E-2</c:v>
                </c:pt>
                <c:pt idx="71">
                  <c:v>1.7999999999999999E-2</c:v>
                </c:pt>
                <c:pt idx="72">
                  <c:v>1.8249999999999999E-2</c:v>
                </c:pt>
                <c:pt idx="73">
                  <c:v>1.8499999999999999E-2</c:v>
                </c:pt>
                <c:pt idx="74">
                  <c:v>1.8749999999999999E-2</c:v>
                </c:pt>
                <c:pt idx="75">
                  <c:v>1.9E-2</c:v>
                </c:pt>
                <c:pt idx="76">
                  <c:v>1.925E-2</c:v>
                </c:pt>
                <c:pt idx="77">
                  <c:v>1.95E-2</c:v>
                </c:pt>
                <c:pt idx="78">
                  <c:v>1.975E-2</c:v>
                </c:pt>
                <c:pt idx="79">
                  <c:v>0.02</c:v>
                </c:pt>
                <c:pt idx="80">
                  <c:v>2.0250000000000001E-2</c:v>
                </c:pt>
                <c:pt idx="81">
                  <c:v>2.0500000000000001E-2</c:v>
                </c:pt>
                <c:pt idx="82">
                  <c:v>2.0750000000000001E-2</c:v>
                </c:pt>
                <c:pt idx="83">
                  <c:v>2.1000000000000001E-2</c:v>
                </c:pt>
                <c:pt idx="84">
                  <c:v>2.1250000000000002E-2</c:v>
                </c:pt>
                <c:pt idx="85">
                  <c:v>2.1499999999999998E-2</c:v>
                </c:pt>
                <c:pt idx="86">
                  <c:v>2.1749999999999999E-2</c:v>
                </c:pt>
                <c:pt idx="87">
                  <c:v>2.1999999999999999E-2</c:v>
                </c:pt>
                <c:pt idx="88">
                  <c:v>2.2249999999999999E-2</c:v>
                </c:pt>
                <c:pt idx="89">
                  <c:v>2.2499999999999999E-2</c:v>
                </c:pt>
                <c:pt idx="90">
                  <c:v>2.2749999999999999E-2</c:v>
                </c:pt>
                <c:pt idx="91">
                  <c:v>2.3E-2</c:v>
                </c:pt>
                <c:pt idx="92">
                  <c:v>2.325E-2</c:v>
                </c:pt>
                <c:pt idx="93">
                  <c:v>2.35E-2</c:v>
                </c:pt>
                <c:pt idx="94">
                  <c:v>2.375E-2</c:v>
                </c:pt>
                <c:pt idx="95">
                  <c:v>2.4E-2</c:v>
                </c:pt>
                <c:pt idx="96">
                  <c:v>2.4250000000000001E-2</c:v>
                </c:pt>
                <c:pt idx="97">
                  <c:v>2.4500000000000001E-2</c:v>
                </c:pt>
                <c:pt idx="98">
                  <c:v>2.4750000000000001E-2</c:v>
                </c:pt>
                <c:pt idx="99">
                  <c:v>2.4875000000000001E-2</c:v>
                </c:pt>
                <c:pt idx="100">
                  <c:v>2.4937500000000001E-2</c:v>
                </c:pt>
                <c:pt idx="101">
                  <c:v>2.4962499999999999E-2</c:v>
                </c:pt>
                <c:pt idx="102">
                  <c:v>2.4980833333333341E-2</c:v>
                </c:pt>
                <c:pt idx="103">
                  <c:v>2.5000000000000001E-2</c:v>
                </c:pt>
              </c:numCache>
            </c:numRef>
          </c:xVal>
          <c:yVal>
            <c:numRef>
              <c:f>'[16]lap=10_gap=1.5'!$D$2:$D$105</c:f>
              <c:numCache>
                <c:formatCode>General</c:formatCode>
                <c:ptCount val="104"/>
                <c:pt idx="0">
                  <c:v>1.3288180000000001</c:v>
                </c:pt>
                <c:pt idx="1">
                  <c:v>2.6576399999999998</c:v>
                </c:pt>
                <c:pt idx="2">
                  <c:v>3.9864600000000001</c:v>
                </c:pt>
                <c:pt idx="3">
                  <c:v>5.3152799999999996</c:v>
                </c:pt>
                <c:pt idx="4">
                  <c:v>6.6440999999999999</c:v>
                </c:pt>
                <c:pt idx="5">
                  <c:v>7.9702200000000003</c:v>
                </c:pt>
                <c:pt idx="6">
                  <c:v>9.2808399999999995</c:v>
                </c:pt>
                <c:pt idx="7">
                  <c:v>10.562099999999999</c:v>
                </c:pt>
                <c:pt idx="8">
                  <c:v>11.799720000000001</c:v>
                </c:pt>
                <c:pt idx="9">
                  <c:v>12.9802</c:v>
                </c:pt>
                <c:pt idx="10">
                  <c:v>14.11936</c:v>
                </c:pt>
                <c:pt idx="11">
                  <c:v>15.228059999999999</c:v>
                </c:pt>
                <c:pt idx="12">
                  <c:v>16.025880000000001</c:v>
                </c:pt>
                <c:pt idx="13">
                  <c:v>16.147179999999999</c:v>
                </c:pt>
                <c:pt idx="14">
                  <c:v>15.912140000000001</c:v>
                </c:pt>
                <c:pt idx="15">
                  <c:v>15.63612</c:v>
                </c:pt>
                <c:pt idx="16">
                  <c:v>15.19666</c:v>
                </c:pt>
                <c:pt idx="17">
                  <c:v>11.80274</c:v>
                </c:pt>
                <c:pt idx="18">
                  <c:v>3.8794200000000001</c:v>
                </c:pt>
                <c:pt idx="19">
                  <c:v>3.4138600000000001</c:v>
                </c:pt>
                <c:pt idx="20">
                  <c:v>3.3873600000000001</c:v>
                </c:pt>
                <c:pt idx="21">
                  <c:v>3.4859200000000001</c:v>
                </c:pt>
                <c:pt idx="22">
                  <c:v>3.5722200000000002</c:v>
                </c:pt>
                <c:pt idx="23">
                  <c:v>3.6617000000000002</c:v>
                </c:pt>
                <c:pt idx="24">
                  <c:v>3.76078</c:v>
                </c:pt>
                <c:pt idx="25">
                  <c:v>3.85012</c:v>
                </c:pt>
                <c:pt idx="26">
                  <c:v>3.8924599999999998</c:v>
                </c:pt>
                <c:pt idx="27">
                  <c:v>3.9171399999999998</c:v>
                </c:pt>
                <c:pt idx="28">
                  <c:v>3.8560599999999998</c:v>
                </c:pt>
                <c:pt idx="29">
                  <c:v>3.7782800000000001</c:v>
                </c:pt>
                <c:pt idx="30">
                  <c:v>3.7093799999999999</c:v>
                </c:pt>
                <c:pt idx="31">
                  <c:v>3.5992199999999999</c:v>
                </c:pt>
                <c:pt idx="32">
                  <c:v>3.4786999999999999</c:v>
                </c:pt>
                <c:pt idx="33">
                  <c:v>3.28796</c:v>
                </c:pt>
                <c:pt idx="34">
                  <c:v>3.20356</c:v>
                </c:pt>
                <c:pt idx="35">
                  <c:v>3.0850399999999998</c:v>
                </c:pt>
                <c:pt idx="36">
                  <c:v>3.0313400000000001</c:v>
                </c:pt>
                <c:pt idx="37">
                  <c:v>2.9521600000000001</c:v>
                </c:pt>
                <c:pt idx="38">
                  <c:v>2.8768400000000001</c:v>
                </c:pt>
                <c:pt idx="39">
                  <c:v>2.80362</c:v>
                </c:pt>
                <c:pt idx="40">
                  <c:v>2.7877999999999998</c:v>
                </c:pt>
                <c:pt idx="41">
                  <c:v>2.8049200000000001</c:v>
                </c:pt>
                <c:pt idx="42">
                  <c:v>2.7988400000000002</c:v>
                </c:pt>
                <c:pt idx="43">
                  <c:v>2.7801200000000001</c:v>
                </c:pt>
                <c:pt idx="44">
                  <c:v>2.7904800000000001</c:v>
                </c:pt>
                <c:pt idx="45">
                  <c:v>2.7926600000000001</c:v>
                </c:pt>
                <c:pt idx="46">
                  <c:v>2.77142</c:v>
                </c:pt>
                <c:pt idx="47">
                  <c:v>2.7334000000000001</c:v>
                </c:pt>
                <c:pt idx="48">
                  <c:v>2.5542400000000001</c:v>
                </c:pt>
                <c:pt idx="49">
                  <c:v>2.52312</c:v>
                </c:pt>
                <c:pt idx="50">
                  <c:v>2.5171199999999998</c:v>
                </c:pt>
                <c:pt idx="51">
                  <c:v>2.5279799999999999</c:v>
                </c:pt>
                <c:pt idx="52">
                  <c:v>2.55342</c:v>
                </c:pt>
                <c:pt idx="53">
                  <c:v>2.58832</c:v>
                </c:pt>
                <c:pt idx="54">
                  <c:v>2.5631599999999999</c:v>
                </c:pt>
                <c:pt idx="55">
                  <c:v>2.5636800000000002</c:v>
                </c:pt>
                <c:pt idx="56">
                  <c:v>2.6057399999999999</c:v>
                </c:pt>
                <c:pt idx="57">
                  <c:v>2.6493799999999998</c:v>
                </c:pt>
                <c:pt idx="58">
                  <c:v>2.6916799999999999</c:v>
                </c:pt>
                <c:pt idx="59">
                  <c:v>2.7307800000000002</c:v>
                </c:pt>
                <c:pt idx="60">
                  <c:v>2.7743799999999998</c:v>
                </c:pt>
                <c:pt idx="61">
                  <c:v>2.8159000000000001</c:v>
                </c:pt>
                <c:pt idx="62">
                  <c:v>2.8496999999999999</c:v>
                </c:pt>
                <c:pt idx="63">
                  <c:v>2.8831199999999999</c:v>
                </c:pt>
                <c:pt idx="64">
                  <c:v>2.9209800000000001</c:v>
                </c:pt>
                <c:pt idx="65">
                  <c:v>2.96224</c:v>
                </c:pt>
                <c:pt idx="66">
                  <c:v>3.0030399999999999</c:v>
                </c:pt>
                <c:pt idx="67">
                  <c:v>3.0421200000000002</c:v>
                </c:pt>
                <c:pt idx="68">
                  <c:v>3.0564399999999998</c:v>
                </c:pt>
                <c:pt idx="69">
                  <c:v>3.0924800000000001</c:v>
                </c:pt>
                <c:pt idx="70">
                  <c:v>3.09598</c:v>
                </c:pt>
                <c:pt idx="71">
                  <c:v>3.0902799999999999</c:v>
                </c:pt>
                <c:pt idx="72">
                  <c:v>2.9518800000000001</c:v>
                </c:pt>
                <c:pt idx="73">
                  <c:v>2.9300799999999998</c:v>
                </c:pt>
                <c:pt idx="74">
                  <c:v>2.87514</c:v>
                </c:pt>
                <c:pt idx="75">
                  <c:v>2.9017599999999999</c:v>
                </c:pt>
                <c:pt idx="76">
                  <c:v>2.9373999999999998</c:v>
                </c:pt>
                <c:pt idx="77">
                  <c:v>2.9727000000000001</c:v>
                </c:pt>
                <c:pt idx="78">
                  <c:v>3.0087600000000001</c:v>
                </c:pt>
                <c:pt idx="79">
                  <c:v>3.0455399999999999</c:v>
                </c:pt>
                <c:pt idx="80">
                  <c:v>3.0823999999999998</c:v>
                </c:pt>
                <c:pt idx="81">
                  <c:v>3.11958</c:v>
                </c:pt>
                <c:pt idx="82">
                  <c:v>3.1539999999999999</c:v>
                </c:pt>
                <c:pt idx="83">
                  <c:v>3.1873</c:v>
                </c:pt>
                <c:pt idx="84">
                  <c:v>3.22418</c:v>
                </c:pt>
                <c:pt idx="85">
                  <c:v>3.2612800000000002</c:v>
                </c:pt>
                <c:pt idx="86">
                  <c:v>3.2981400000000001</c:v>
                </c:pt>
                <c:pt idx="87">
                  <c:v>3.32382</c:v>
                </c:pt>
                <c:pt idx="88">
                  <c:v>3.33744</c:v>
                </c:pt>
                <c:pt idx="89">
                  <c:v>3.3735599999999999</c:v>
                </c:pt>
                <c:pt idx="90">
                  <c:v>3.4102600000000001</c:v>
                </c:pt>
                <c:pt idx="91">
                  <c:v>3.4470399999999999</c:v>
                </c:pt>
                <c:pt idx="92">
                  <c:v>3.4833799999999999</c:v>
                </c:pt>
                <c:pt idx="93">
                  <c:v>3.51966</c:v>
                </c:pt>
                <c:pt idx="94">
                  <c:v>3.5530599999999999</c:v>
                </c:pt>
                <c:pt idx="95">
                  <c:v>3.5878199999999998</c:v>
                </c:pt>
                <c:pt idx="96">
                  <c:v>3.6230000000000002</c:v>
                </c:pt>
                <c:pt idx="97">
                  <c:v>3.65822</c:v>
                </c:pt>
                <c:pt idx="98">
                  <c:v>3.69394</c:v>
                </c:pt>
                <c:pt idx="99">
                  <c:v>3.7119599999999999</c:v>
                </c:pt>
                <c:pt idx="100">
                  <c:v>3.7205599999999999</c:v>
                </c:pt>
                <c:pt idx="101">
                  <c:v>3.7235200000000002</c:v>
                </c:pt>
                <c:pt idx="102">
                  <c:v>3.7244000000000002</c:v>
                </c:pt>
                <c:pt idx="103">
                  <c:v>3.7253599999999998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E3-A24C-9D8E-2F60606A6C3A}"/>
            </c:ext>
          </c:extLst>
        </c:ser>
        <c:ser>
          <c:idx val="0"/>
          <c:order val="2"/>
          <c:tx>
            <c:v>lap=30</c:v>
          </c:tx>
          <c:spPr>
            <a:ln>
              <a:prstDash val="solid"/>
            </a:ln>
          </c:spPr>
          <c:marker>
            <c:symbol val="none"/>
          </c:marker>
          <c:xVal>
            <c:numRef>
              <c:f>'[17]lap=30_gap=1.5'!$C$2:$C$101</c:f>
              <c:numCache>
                <c:formatCode>General</c:formatCode>
                <c:ptCount val="100"/>
                <c:pt idx="0">
                  <c:v>2.5000000000000001E-4</c:v>
                </c:pt>
                <c:pt idx="1">
                  <c:v>5.0000000000000001E-4</c:v>
                </c:pt>
                <c:pt idx="2">
                  <c:v>7.5000000000000002E-4</c:v>
                </c:pt>
                <c:pt idx="3">
                  <c:v>1E-3</c:v>
                </c:pt>
                <c:pt idx="4">
                  <c:v>1.25E-3</c:v>
                </c:pt>
                <c:pt idx="5">
                  <c:v>1.5E-3</c:v>
                </c:pt>
                <c:pt idx="6">
                  <c:v>1.75E-3</c:v>
                </c:pt>
                <c:pt idx="7">
                  <c:v>2E-3</c:v>
                </c:pt>
                <c:pt idx="8">
                  <c:v>2.2499999999999998E-3</c:v>
                </c:pt>
                <c:pt idx="9">
                  <c:v>2.5000000000000001E-3</c:v>
                </c:pt>
                <c:pt idx="10">
                  <c:v>2.7499999999999998E-3</c:v>
                </c:pt>
                <c:pt idx="11">
                  <c:v>3.0000000000000001E-3</c:v>
                </c:pt>
                <c:pt idx="12">
                  <c:v>3.2500000000000012E-3</c:v>
                </c:pt>
                <c:pt idx="13">
                  <c:v>3.5000000000000001E-3</c:v>
                </c:pt>
                <c:pt idx="14">
                  <c:v>3.7499999999999999E-3</c:v>
                </c:pt>
                <c:pt idx="15">
                  <c:v>4.0000000000000001E-3</c:v>
                </c:pt>
                <c:pt idx="16">
                  <c:v>4.2500000000000003E-3</c:v>
                </c:pt>
                <c:pt idx="17">
                  <c:v>4.5000000000000014E-3</c:v>
                </c:pt>
                <c:pt idx="18">
                  <c:v>4.7499999999999999E-3</c:v>
                </c:pt>
                <c:pt idx="19">
                  <c:v>5.0000000000000001E-3</c:v>
                </c:pt>
                <c:pt idx="20">
                  <c:v>5.2500000000000003E-3</c:v>
                </c:pt>
                <c:pt idx="21">
                  <c:v>5.5000000000000014E-3</c:v>
                </c:pt>
                <c:pt idx="22">
                  <c:v>5.7499999999999999E-3</c:v>
                </c:pt>
                <c:pt idx="23">
                  <c:v>6.0000000000000001E-3</c:v>
                </c:pt>
                <c:pt idx="24">
                  <c:v>6.2500000000000003E-3</c:v>
                </c:pt>
                <c:pt idx="25">
                  <c:v>6.5000000000000006E-3</c:v>
                </c:pt>
                <c:pt idx="26">
                  <c:v>6.7500000000000008E-3</c:v>
                </c:pt>
                <c:pt idx="27">
                  <c:v>7.0000000000000001E-3</c:v>
                </c:pt>
                <c:pt idx="28">
                  <c:v>7.2500000000000004E-3</c:v>
                </c:pt>
                <c:pt idx="29">
                  <c:v>7.5000000000000006E-3</c:v>
                </c:pt>
                <c:pt idx="30">
                  <c:v>7.7500000000000008E-3</c:v>
                </c:pt>
                <c:pt idx="31">
                  <c:v>8.0000000000000002E-3</c:v>
                </c:pt>
                <c:pt idx="32">
                  <c:v>8.2500000000000004E-3</c:v>
                </c:pt>
                <c:pt idx="33">
                  <c:v>8.5000000000000006E-3</c:v>
                </c:pt>
                <c:pt idx="34">
                  <c:v>8.7500000000000008E-3</c:v>
                </c:pt>
                <c:pt idx="35">
                  <c:v>9.0000000000000011E-3</c:v>
                </c:pt>
                <c:pt idx="36">
                  <c:v>9.2500000000000013E-3</c:v>
                </c:pt>
                <c:pt idx="37">
                  <c:v>9.4999999999999998E-3</c:v>
                </c:pt>
                <c:pt idx="38">
                  <c:v>9.75E-3</c:v>
                </c:pt>
                <c:pt idx="39">
                  <c:v>0.01</c:v>
                </c:pt>
                <c:pt idx="40">
                  <c:v>1.025E-2</c:v>
                </c:pt>
                <c:pt idx="41">
                  <c:v>1.0500000000000001E-2</c:v>
                </c:pt>
                <c:pt idx="42">
                  <c:v>1.0749999999999999E-2</c:v>
                </c:pt>
                <c:pt idx="43">
                  <c:v>1.0999999999999999E-2</c:v>
                </c:pt>
                <c:pt idx="44">
                  <c:v>1.125E-2</c:v>
                </c:pt>
                <c:pt idx="45">
                  <c:v>1.15E-2</c:v>
                </c:pt>
                <c:pt idx="46">
                  <c:v>1.175E-2</c:v>
                </c:pt>
                <c:pt idx="47">
                  <c:v>1.2E-2</c:v>
                </c:pt>
                <c:pt idx="48">
                  <c:v>1.225E-2</c:v>
                </c:pt>
                <c:pt idx="49">
                  <c:v>1.2500000000000001E-2</c:v>
                </c:pt>
                <c:pt idx="50">
                  <c:v>1.2749999999999999E-2</c:v>
                </c:pt>
                <c:pt idx="51">
                  <c:v>1.2999999999999999E-2</c:v>
                </c:pt>
                <c:pt idx="52">
                  <c:v>1.325E-2</c:v>
                </c:pt>
                <c:pt idx="53">
                  <c:v>1.35E-2</c:v>
                </c:pt>
                <c:pt idx="54">
                  <c:v>1.375E-2</c:v>
                </c:pt>
                <c:pt idx="55">
                  <c:v>1.4E-2</c:v>
                </c:pt>
                <c:pt idx="56">
                  <c:v>1.4250000000000001E-2</c:v>
                </c:pt>
                <c:pt idx="57">
                  <c:v>1.4500000000000001E-2</c:v>
                </c:pt>
                <c:pt idx="58">
                  <c:v>1.4749999999999999E-2</c:v>
                </c:pt>
                <c:pt idx="59">
                  <c:v>1.4999999999999999E-2</c:v>
                </c:pt>
                <c:pt idx="60">
                  <c:v>1.525E-2</c:v>
                </c:pt>
                <c:pt idx="61">
                  <c:v>1.55E-2</c:v>
                </c:pt>
                <c:pt idx="62">
                  <c:v>1.575E-2</c:v>
                </c:pt>
                <c:pt idx="63">
                  <c:v>1.6E-2</c:v>
                </c:pt>
                <c:pt idx="64">
                  <c:v>1.6250000000000001E-2</c:v>
                </c:pt>
                <c:pt idx="65">
                  <c:v>1.6500000000000001E-2</c:v>
                </c:pt>
                <c:pt idx="66">
                  <c:v>1.6750000000000001E-2</c:v>
                </c:pt>
                <c:pt idx="67">
                  <c:v>1.7000000000000001E-2</c:v>
                </c:pt>
                <c:pt idx="68">
                  <c:v>1.7250000000000001E-2</c:v>
                </c:pt>
                <c:pt idx="69">
                  <c:v>1.7500000000000002E-2</c:v>
                </c:pt>
                <c:pt idx="70">
                  <c:v>1.7749999999999998E-2</c:v>
                </c:pt>
                <c:pt idx="71">
                  <c:v>1.7999999999999999E-2</c:v>
                </c:pt>
                <c:pt idx="72">
                  <c:v>1.8249999999999999E-2</c:v>
                </c:pt>
                <c:pt idx="73">
                  <c:v>1.8499999999999999E-2</c:v>
                </c:pt>
                <c:pt idx="74">
                  <c:v>1.8749999999999999E-2</c:v>
                </c:pt>
                <c:pt idx="75">
                  <c:v>1.9E-2</c:v>
                </c:pt>
                <c:pt idx="76">
                  <c:v>1.925E-2</c:v>
                </c:pt>
                <c:pt idx="77">
                  <c:v>1.95E-2</c:v>
                </c:pt>
                <c:pt idx="78">
                  <c:v>1.975E-2</c:v>
                </c:pt>
                <c:pt idx="79">
                  <c:v>0.02</c:v>
                </c:pt>
                <c:pt idx="80">
                  <c:v>2.0250000000000001E-2</c:v>
                </c:pt>
                <c:pt idx="81">
                  <c:v>2.0500000000000001E-2</c:v>
                </c:pt>
                <c:pt idx="82">
                  <c:v>2.0750000000000001E-2</c:v>
                </c:pt>
                <c:pt idx="83">
                  <c:v>2.1000000000000001E-2</c:v>
                </c:pt>
                <c:pt idx="84">
                  <c:v>2.1250000000000002E-2</c:v>
                </c:pt>
                <c:pt idx="85">
                  <c:v>2.1499999999999998E-2</c:v>
                </c:pt>
                <c:pt idx="86">
                  <c:v>2.1749999999999999E-2</c:v>
                </c:pt>
                <c:pt idx="87">
                  <c:v>2.1999999999999999E-2</c:v>
                </c:pt>
                <c:pt idx="88">
                  <c:v>2.2249999999999999E-2</c:v>
                </c:pt>
                <c:pt idx="89">
                  <c:v>2.2499999999999999E-2</c:v>
                </c:pt>
                <c:pt idx="90">
                  <c:v>2.2749999999999999E-2</c:v>
                </c:pt>
                <c:pt idx="91">
                  <c:v>2.3E-2</c:v>
                </c:pt>
                <c:pt idx="92">
                  <c:v>2.325E-2</c:v>
                </c:pt>
                <c:pt idx="93">
                  <c:v>2.35E-2</c:v>
                </c:pt>
                <c:pt idx="94">
                  <c:v>2.375E-2</c:v>
                </c:pt>
                <c:pt idx="95">
                  <c:v>2.4E-2</c:v>
                </c:pt>
                <c:pt idx="96">
                  <c:v>2.4250000000000001E-2</c:v>
                </c:pt>
                <c:pt idx="97">
                  <c:v>2.4500000000000001E-2</c:v>
                </c:pt>
                <c:pt idx="98">
                  <c:v>2.4750000000000001E-2</c:v>
                </c:pt>
                <c:pt idx="99">
                  <c:v>2.5000000000000001E-2</c:v>
                </c:pt>
              </c:numCache>
            </c:numRef>
          </c:xVal>
          <c:yVal>
            <c:numRef>
              <c:f>'[17]lap=30_gap=1.5'!$D$2:$D$101</c:f>
              <c:numCache>
                <c:formatCode>General</c:formatCode>
                <c:ptCount val="100"/>
                <c:pt idx="0">
                  <c:v>1.4621919999999999</c:v>
                </c:pt>
                <c:pt idx="1">
                  <c:v>2.9243800000000002</c:v>
                </c:pt>
                <c:pt idx="2">
                  <c:v>4.3865800000000004</c:v>
                </c:pt>
                <c:pt idx="3">
                  <c:v>5.8487600000000004</c:v>
                </c:pt>
                <c:pt idx="4">
                  <c:v>7.3103800000000003</c:v>
                </c:pt>
                <c:pt idx="5">
                  <c:v>8.7666000000000004</c:v>
                </c:pt>
                <c:pt idx="6">
                  <c:v>10.18646</c:v>
                </c:pt>
                <c:pt idx="7">
                  <c:v>11.562580000000001</c:v>
                </c:pt>
                <c:pt idx="8">
                  <c:v>12.887600000000001</c:v>
                </c:pt>
                <c:pt idx="9">
                  <c:v>14.1448</c:v>
                </c:pt>
                <c:pt idx="10">
                  <c:v>15.356059999999999</c:v>
                </c:pt>
                <c:pt idx="11">
                  <c:v>16.264479999999999</c:v>
                </c:pt>
                <c:pt idx="12">
                  <c:v>16.832719999999998</c:v>
                </c:pt>
                <c:pt idx="13">
                  <c:v>17.170020000000001</c:v>
                </c:pt>
                <c:pt idx="14">
                  <c:v>17.64648</c:v>
                </c:pt>
                <c:pt idx="15">
                  <c:v>18.228480000000001</c:v>
                </c:pt>
                <c:pt idx="16">
                  <c:v>18.86852</c:v>
                </c:pt>
                <c:pt idx="17">
                  <c:v>19.578620000000001</c:v>
                </c:pt>
                <c:pt idx="18">
                  <c:v>20.304600000000001</c:v>
                </c:pt>
                <c:pt idx="19">
                  <c:v>21.0412</c:v>
                </c:pt>
                <c:pt idx="20">
                  <c:v>21.800599999999999</c:v>
                </c:pt>
                <c:pt idx="21">
                  <c:v>22.502600000000001</c:v>
                </c:pt>
                <c:pt idx="22">
                  <c:v>22.709199999999999</c:v>
                </c:pt>
                <c:pt idx="23">
                  <c:v>21.501200000000001</c:v>
                </c:pt>
                <c:pt idx="24">
                  <c:v>12.58864</c:v>
                </c:pt>
                <c:pt idx="25">
                  <c:v>8.6839399999999998</c:v>
                </c:pt>
                <c:pt idx="26">
                  <c:v>8.4058799999999998</c:v>
                </c:pt>
                <c:pt idx="27">
                  <c:v>8.2012199999999993</c:v>
                </c:pt>
                <c:pt idx="28">
                  <c:v>7.9614799999999999</c:v>
                </c:pt>
                <c:pt idx="29">
                  <c:v>7.6854800000000001</c:v>
                </c:pt>
                <c:pt idx="30">
                  <c:v>7.5954600000000001</c:v>
                </c:pt>
                <c:pt idx="31">
                  <c:v>7.5887599999999997</c:v>
                </c:pt>
                <c:pt idx="32">
                  <c:v>7.6280799999999997</c:v>
                </c:pt>
                <c:pt idx="33">
                  <c:v>7.6948800000000004</c:v>
                </c:pt>
                <c:pt idx="34">
                  <c:v>7.7891199999999996</c:v>
                </c:pt>
                <c:pt idx="35">
                  <c:v>7.9052200000000008</c:v>
                </c:pt>
                <c:pt idx="36">
                  <c:v>8.0425400000000007</c:v>
                </c:pt>
                <c:pt idx="37">
                  <c:v>8.1681600000000003</c:v>
                </c:pt>
                <c:pt idx="38">
                  <c:v>8.3020800000000001</c:v>
                </c:pt>
                <c:pt idx="39">
                  <c:v>8.44604</c:v>
                </c:pt>
                <c:pt idx="40">
                  <c:v>8.5752400000000009</c:v>
                </c:pt>
                <c:pt idx="41">
                  <c:v>8.7073</c:v>
                </c:pt>
                <c:pt idx="42">
                  <c:v>8.8030600000000003</c:v>
                </c:pt>
                <c:pt idx="43">
                  <c:v>8.8480399999999992</c:v>
                </c:pt>
                <c:pt idx="44">
                  <c:v>8.6730800000000006</c:v>
                </c:pt>
                <c:pt idx="45">
                  <c:v>8.7271999999999998</c:v>
                </c:pt>
                <c:pt idx="46">
                  <c:v>8.7561800000000005</c:v>
                </c:pt>
                <c:pt idx="47">
                  <c:v>8.8251600000000003</c:v>
                </c:pt>
                <c:pt idx="48">
                  <c:v>8.85534</c:v>
                </c:pt>
                <c:pt idx="49">
                  <c:v>8.7345399999999991</c:v>
                </c:pt>
                <c:pt idx="50">
                  <c:v>8.6353799999999996</c:v>
                </c:pt>
                <c:pt idx="51">
                  <c:v>8.7306399999999993</c:v>
                </c:pt>
                <c:pt idx="52">
                  <c:v>8.8173399999999997</c:v>
                </c:pt>
                <c:pt idx="53">
                  <c:v>8.8962400000000006</c:v>
                </c:pt>
                <c:pt idx="54">
                  <c:v>8.9676200000000001</c:v>
                </c:pt>
                <c:pt idx="55">
                  <c:v>9.03782</c:v>
                </c:pt>
                <c:pt idx="56">
                  <c:v>9.0263399999999994</c:v>
                </c:pt>
                <c:pt idx="57">
                  <c:v>8.6974400000000003</c:v>
                </c:pt>
                <c:pt idx="58">
                  <c:v>7.3699599999999998</c:v>
                </c:pt>
                <c:pt idx="59">
                  <c:v>4.9367799999999997</c:v>
                </c:pt>
                <c:pt idx="60">
                  <c:v>4.6207600000000006</c:v>
                </c:pt>
                <c:pt idx="61">
                  <c:v>4.3971</c:v>
                </c:pt>
                <c:pt idx="62">
                  <c:v>3.8915999999999999</c:v>
                </c:pt>
                <c:pt idx="63">
                  <c:v>2.9241000000000001</c:v>
                </c:pt>
                <c:pt idx="64">
                  <c:v>2.4554399999999998</c:v>
                </c:pt>
                <c:pt idx="65">
                  <c:v>1.923616</c:v>
                </c:pt>
                <c:pt idx="66">
                  <c:v>1.5359799999999999</c:v>
                </c:pt>
                <c:pt idx="67">
                  <c:v>1.333566</c:v>
                </c:pt>
                <c:pt idx="68">
                  <c:v>1.3008420000000001</c:v>
                </c:pt>
                <c:pt idx="69">
                  <c:v>1.3028679999999999</c:v>
                </c:pt>
                <c:pt idx="70">
                  <c:v>1.3027040000000001</c:v>
                </c:pt>
                <c:pt idx="71">
                  <c:v>1.3118879999999999</c:v>
                </c:pt>
                <c:pt idx="72">
                  <c:v>1.3081400000000001</c:v>
                </c:pt>
                <c:pt idx="73">
                  <c:v>1.325974</c:v>
                </c:pt>
                <c:pt idx="74">
                  <c:v>1.3438760000000001</c:v>
                </c:pt>
                <c:pt idx="75">
                  <c:v>1.3617600000000001</c:v>
                </c:pt>
                <c:pt idx="76">
                  <c:v>1.37965</c:v>
                </c:pt>
                <c:pt idx="77">
                  <c:v>1.3974899999999999</c:v>
                </c:pt>
                <c:pt idx="78">
                  <c:v>1.4153880000000001</c:v>
                </c:pt>
                <c:pt idx="79">
                  <c:v>1.4330799999999999</c:v>
                </c:pt>
                <c:pt idx="80">
                  <c:v>1.4509399999999999</c:v>
                </c:pt>
                <c:pt idx="81">
                  <c:v>1.4682139999999999</c:v>
                </c:pt>
                <c:pt idx="82">
                  <c:v>1.486108</c:v>
                </c:pt>
                <c:pt idx="83">
                  <c:v>1.5039979999999999</c:v>
                </c:pt>
                <c:pt idx="84">
                  <c:v>1.521882</c:v>
                </c:pt>
                <c:pt idx="85">
                  <c:v>1.5397419999999999</c:v>
                </c:pt>
                <c:pt idx="86">
                  <c:v>1.5576179999999999</c:v>
                </c:pt>
                <c:pt idx="87">
                  <c:v>1.5755159999999999</c:v>
                </c:pt>
                <c:pt idx="88">
                  <c:v>1.593396</c:v>
                </c:pt>
                <c:pt idx="89">
                  <c:v>1.611232</c:v>
                </c:pt>
                <c:pt idx="90">
                  <c:v>1.603054</c:v>
                </c:pt>
                <c:pt idx="91">
                  <c:v>1.610908</c:v>
                </c:pt>
                <c:pt idx="92">
                  <c:v>1.62836</c:v>
                </c:pt>
                <c:pt idx="93">
                  <c:v>1.6109800000000001</c:v>
                </c:pt>
                <c:pt idx="94">
                  <c:v>1.5896619999999999</c:v>
                </c:pt>
                <c:pt idx="95">
                  <c:v>1.6022879999999999</c:v>
                </c:pt>
                <c:pt idx="96">
                  <c:v>1.6168640000000001</c:v>
                </c:pt>
                <c:pt idx="97">
                  <c:v>1.628606</c:v>
                </c:pt>
                <c:pt idx="98">
                  <c:v>1.6450899999999999</c:v>
                </c:pt>
                <c:pt idx="99">
                  <c:v>1.6614199999999999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E3-A24C-9D8E-2F60606A6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"/>
        <c:axId val="20"/>
      </c:scatterChart>
      <c:valAx>
        <c:axId val="10"/>
        <c:scaling>
          <c:orientation val="minMax"/>
          <c:max val="1.0000000000000002E-2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"/>
                  <a:t>Strain [-]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"/>
        <c:crosses val="autoZero"/>
        <c:crossBetween val="midCat"/>
      </c:valAx>
      <c:valAx>
        <c:axId val="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"/>
                  <a:t>Stress [MPa]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9836CED-F966-4C62-8BDB-16567D757F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FE02DB-0C69-419A-926E-35AF909F10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28337-7F4D-4B20-B42C-F170E24D20F7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C4FAA7-5E7F-4F2A-A0BF-2BE96608DD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4CEDE4-1DDE-42F4-990A-0E87C1E0D8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EBBE-81F0-4046-B522-7976214BA4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8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1448D-9859-409A-8A77-A9E492EBC18C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B3E09-2B39-47AA-83C4-16491D057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380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8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4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61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02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7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5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02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825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4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8689-48CD-4259-9038-2217EF5F099A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90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20E-1B00-40F3-A135-033FB5DC59C2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9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5C8-0161-4371-80E8-4A98500FE8B9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76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BB24-30E9-4B4C-A6F8-6B7289BFFA8D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18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1CF9-59EF-4BE6-9E9F-207C6C251F56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7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28FB-F01A-4A62-862D-CB4444A06E7A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6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1D13-52AA-4362-8188-CF87C833908C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2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05A0-9A07-42C2-ABD5-A9B0025E8BAB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3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ADB2-0FB9-4CC2-A0C6-E62B1201C266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4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4B58-FB0D-401D-8F63-B0BD4E2BAC3C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73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E92F-BAF6-4146-8323-E44CC04B5451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76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453E-8FE5-4EB0-8BF7-F6B819EC1DA0}" type="datetime1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60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41552" y="1804370"/>
            <a:ext cx="8097422" cy="1680674"/>
          </a:xfrm>
        </p:spPr>
        <p:txBody>
          <a:bodyPr>
            <a:noAutofit/>
          </a:bodyPr>
          <a:lstStyle/>
          <a:p>
            <a:pPr algn="l"/>
            <a:r>
              <a:rPr lang="ja-JP" altLang="en-US" sz="2400">
                <a:latin typeface="+mn-ea"/>
                <a:ea typeface="+mn-ea"/>
              </a:rPr>
              <a:t>中間発表</a:t>
            </a:r>
            <a:br>
              <a:rPr lang="en-US" altLang="ja-JP" sz="2400" dirty="0">
                <a:latin typeface="+mn-ea"/>
                <a:ea typeface="+mn-ea"/>
              </a:rPr>
            </a:br>
            <a:br>
              <a:rPr lang="en-US" altLang="ja-JP" sz="600" b="1" dirty="0">
                <a:latin typeface="+mn-ea"/>
                <a:ea typeface="+mn-ea"/>
              </a:rPr>
            </a:br>
            <a:r>
              <a:rPr lang="ja-JP" altLang="en-US" sz="2400" b="1" dirty="0">
                <a:latin typeface="+mn-ea"/>
                <a:ea typeface="+mn-ea"/>
              </a:rPr>
              <a:t>厚さ方向繊維配置による熱溶解積層</a:t>
            </a:r>
            <a:r>
              <a:rPr lang="en-US" altLang="ja-JP" sz="2400" b="1" dirty="0">
                <a:latin typeface="+mn-ea"/>
                <a:ea typeface="+mn-ea"/>
              </a:rPr>
              <a:t>3D</a:t>
            </a:r>
            <a:r>
              <a:rPr lang="ja-JP" altLang="en-US" sz="2400" b="1" dirty="0">
                <a:latin typeface="+mn-ea"/>
                <a:ea typeface="+mn-ea"/>
              </a:rPr>
              <a:t>プリント層間強化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98B6C27-CE3C-4BC1-8448-BAEBA4C39134}"/>
              </a:ext>
            </a:extLst>
          </p:cNvPr>
          <p:cNvSpPr/>
          <p:nvPr/>
        </p:nvSpPr>
        <p:spPr>
          <a:xfrm>
            <a:off x="691605" y="3480602"/>
            <a:ext cx="7810843" cy="312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F45341-1A60-4A8D-9F85-6E83AE02E545}"/>
              </a:ext>
            </a:extLst>
          </p:cNvPr>
          <p:cNvSpPr txBox="1"/>
          <p:nvPr/>
        </p:nvSpPr>
        <p:spPr>
          <a:xfrm>
            <a:off x="3681453" y="3687145"/>
            <a:ext cx="482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ja-JP" altLang="en-US" sz="1600" dirty="0">
                <a:latin typeface="+mn-ea"/>
              </a:rPr>
              <a:t>東京理科大学大学院 理工学研究科 機械工学専攻</a:t>
            </a:r>
            <a:endParaRPr lang="en-US" altLang="ja-JP" sz="1600" dirty="0">
              <a:latin typeface="+mn-ea"/>
            </a:endParaRPr>
          </a:p>
          <a:p>
            <a:pPr algn="r">
              <a:lnSpc>
                <a:spcPct val="100000"/>
              </a:lnSpc>
            </a:pPr>
            <a:r>
              <a:rPr lang="ja-JP" altLang="en-US" sz="1600" dirty="0">
                <a:latin typeface="+mn-ea"/>
              </a:rPr>
              <a:t>知的材料構造研究室</a:t>
            </a:r>
            <a:endParaRPr lang="en-US" altLang="ja-JP" sz="1600" dirty="0">
              <a:latin typeface="+mn-ea"/>
            </a:endParaRPr>
          </a:p>
          <a:p>
            <a:pPr algn="r">
              <a:lnSpc>
                <a:spcPct val="100000"/>
              </a:lnSpc>
            </a:pPr>
            <a:r>
              <a:rPr lang="ja-JP" altLang="en-US" sz="1600">
                <a:latin typeface="+mn-ea"/>
              </a:rPr>
              <a:t>藤井　愛子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1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解析結果</a:t>
            </a:r>
            <a:endParaRPr kumimoji="1" lang="en-US" altLang="ja-JP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E2A5EE-F6C2-4112-8795-3FC98F155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" t="2012" r="68466" b="68679"/>
          <a:stretch/>
        </p:blipFill>
        <p:spPr>
          <a:xfrm>
            <a:off x="181395" y="1054289"/>
            <a:ext cx="4390605" cy="33233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DFE0D42-8539-4C2B-92AD-F84E5C8ED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" t="2279" r="68688" b="69555"/>
          <a:stretch/>
        </p:blipFill>
        <p:spPr>
          <a:xfrm>
            <a:off x="4602972" y="1103807"/>
            <a:ext cx="4411292" cy="32242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4ED600-6D9F-4509-B037-9097269F6AD5}"/>
              </a:ext>
            </a:extLst>
          </p:cNvPr>
          <p:cNvSpPr txBox="1"/>
          <p:nvPr/>
        </p:nvSpPr>
        <p:spPr>
          <a:xfrm>
            <a:off x="1233146" y="4628898"/>
            <a:ext cx="228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間距離が短い　　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継ぎ手の長さが長い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66DEFD-7D08-479F-8EAA-3A8A10A74577}"/>
              </a:ext>
            </a:extLst>
          </p:cNvPr>
          <p:cNvSpPr txBox="1"/>
          <p:nvPr/>
        </p:nvSpPr>
        <p:spPr>
          <a:xfrm>
            <a:off x="5665067" y="4628898"/>
            <a:ext cx="228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間距離が短い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継ぎ手の長さが長い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5FC4F6-8145-4B36-B099-99461E971F8D}"/>
              </a:ext>
            </a:extLst>
          </p:cNvPr>
          <p:cNvSpPr txBox="1"/>
          <p:nvPr/>
        </p:nvSpPr>
        <p:spPr>
          <a:xfrm>
            <a:off x="1364487" y="5754193"/>
            <a:ext cx="20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j-ea"/>
                <a:ea typeface="+mj-ea"/>
              </a:rPr>
              <a:t>引張強さが大きい</a:t>
            </a:r>
            <a:endParaRPr kumimoji="1" lang="en-US" altLang="ja-JP" dirty="0">
              <a:latin typeface="+mj-ea"/>
              <a:ea typeface="+mj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8DD474-EA9E-4470-82D2-3E1405F74C02}"/>
              </a:ext>
            </a:extLst>
          </p:cNvPr>
          <p:cNvSpPr txBox="1"/>
          <p:nvPr/>
        </p:nvSpPr>
        <p:spPr>
          <a:xfrm>
            <a:off x="5796407" y="5754193"/>
            <a:ext cx="20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j-ea"/>
                <a:ea typeface="+mj-ea"/>
              </a:rPr>
              <a:t>ヤング率が大きい</a:t>
            </a:r>
            <a:endParaRPr kumimoji="1" lang="en-US" altLang="ja-JP" dirty="0">
              <a:latin typeface="+mj-ea"/>
              <a:ea typeface="+mj-ea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B05419B-6796-4891-84F3-1BF58A8B9D1F}"/>
              </a:ext>
            </a:extLst>
          </p:cNvPr>
          <p:cNvSpPr/>
          <p:nvPr/>
        </p:nvSpPr>
        <p:spPr>
          <a:xfrm>
            <a:off x="1191831" y="4471988"/>
            <a:ext cx="2328417" cy="957262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84BEC09-3923-4FDC-B86A-B1B488348152}"/>
              </a:ext>
            </a:extLst>
          </p:cNvPr>
          <p:cNvSpPr/>
          <p:nvPr/>
        </p:nvSpPr>
        <p:spPr>
          <a:xfrm>
            <a:off x="5644409" y="4471988"/>
            <a:ext cx="2328417" cy="957262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2CD75214-FEBF-4FE1-B109-F8179B5E7858}"/>
              </a:ext>
            </a:extLst>
          </p:cNvPr>
          <p:cNvSpPr/>
          <p:nvPr/>
        </p:nvSpPr>
        <p:spPr>
          <a:xfrm>
            <a:off x="2143125" y="5343525"/>
            <a:ext cx="214313" cy="410668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7EFC6F3C-8251-4A16-AD79-47D1132F278C}"/>
              </a:ext>
            </a:extLst>
          </p:cNvPr>
          <p:cNvSpPr/>
          <p:nvPr/>
        </p:nvSpPr>
        <p:spPr>
          <a:xfrm>
            <a:off x="6701459" y="5294065"/>
            <a:ext cx="214313" cy="410668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736ED8-D24B-423E-8189-67AFD119D09C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906555-4D62-46E0-BC02-7D974BF2F0F2}"/>
              </a:ext>
            </a:extLst>
          </p:cNvPr>
          <p:cNvSpPr txBox="1"/>
          <p:nvPr/>
        </p:nvSpPr>
        <p:spPr>
          <a:xfrm>
            <a:off x="233408" y="803005"/>
            <a:ext cx="2550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図のアスペクト比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フォントはそろえる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↓</a:t>
            </a:r>
            <a:r>
              <a:rPr kumimoji="1" lang="en-US" altLang="ja-JP" dirty="0"/>
              <a:t>Arial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AF15B1-7E2E-4C51-8873-C213BCE71078}"/>
              </a:ext>
            </a:extLst>
          </p:cNvPr>
          <p:cNvSpPr txBox="1"/>
          <p:nvPr/>
        </p:nvSpPr>
        <p:spPr>
          <a:xfrm>
            <a:off x="3209873" y="8149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10mm</a:t>
            </a:r>
            <a:r>
              <a:rPr kumimoji="1" lang="ja-JP" altLang="en-US" dirty="0"/>
              <a:t>→</a:t>
            </a:r>
            <a:r>
              <a:rPr kumimoji="1" lang="en-US" altLang="ja-JP" dirty="0"/>
              <a:t>10 mm</a:t>
            </a:r>
          </a:p>
        </p:txBody>
      </p:sp>
    </p:spTree>
    <p:extLst>
      <p:ext uri="{BB962C8B-B14F-4D97-AF65-F5344CB8AC3E}">
        <p14:creationId xmlns:p14="http://schemas.microsoft.com/office/powerpoint/2010/main" val="56821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結言</a:t>
            </a:r>
            <a:endParaRPr kumimoji="1" lang="en-US" altLang="ja-JP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042735-A7C7-4548-ABE8-E49DAC2B213A}"/>
              </a:ext>
            </a:extLst>
          </p:cNvPr>
          <p:cNvSpPr txBox="1"/>
          <p:nvPr/>
        </p:nvSpPr>
        <p:spPr>
          <a:xfrm>
            <a:off x="526336" y="1428751"/>
            <a:ext cx="7622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試験片の内部損傷を想定した解析モデルを作成し，解析を行った．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重ね継ぎ手長さが長く，</a:t>
            </a:r>
            <a:r>
              <a:rPr lang="en-US" altLang="ja-JP" b="0" i="0" dirty="0">
                <a:effectLst/>
                <a:latin typeface="Arial" panose="020B0604020202020204" pitchFamily="34" charset="0"/>
              </a:rPr>
              <a:t>CFRP</a:t>
            </a:r>
            <a:r>
              <a:rPr lang="ja-JP" altLang="en-US" b="0" i="0" dirty="0">
                <a:effectLst/>
                <a:latin typeface="Arial" panose="020B0604020202020204" pitchFamily="34" charset="0"/>
              </a:rPr>
              <a:t>間距離が小さいほど強度，剛性が向上することを確認した．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4EC6B6-9704-4AB5-AF4E-D31D856B646E}"/>
              </a:ext>
            </a:extLst>
          </p:cNvPr>
          <p:cNvSpPr txBox="1"/>
          <p:nvPr/>
        </p:nvSpPr>
        <p:spPr>
          <a:xfrm>
            <a:off x="814388" y="4232761"/>
            <a:ext cx="393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より複雑な形状の解析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材料間の剥離も考慮した解析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2BD1B7-DE69-41DA-805C-84E34F4AED16}"/>
              </a:ext>
            </a:extLst>
          </p:cNvPr>
          <p:cNvSpPr txBox="1"/>
          <p:nvPr/>
        </p:nvSpPr>
        <p:spPr>
          <a:xfrm>
            <a:off x="470297" y="3741711"/>
            <a:ext cx="15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今後の予定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E757A9-0D8F-4D80-B7BC-7C2056DB746D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62BEA8-120D-4E4F-9416-C405EF130F4F}"/>
              </a:ext>
            </a:extLst>
          </p:cNvPr>
          <p:cNvSpPr txBox="1"/>
          <p:nvPr/>
        </p:nvSpPr>
        <p:spPr>
          <a:xfrm>
            <a:off x="6767804" y="23587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確認した</a:t>
            </a:r>
            <a:endParaRPr kumimoji="1" lang="en-US" altLang="ja-JP" dirty="0"/>
          </a:p>
          <a:p>
            <a:r>
              <a:rPr kumimoji="1" lang="ja-JP" altLang="en-US" dirty="0"/>
              <a:t>→やめる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6DD036-3D56-4FAD-AB40-340C45F6AE0C}"/>
              </a:ext>
            </a:extLst>
          </p:cNvPr>
          <p:cNvSpPr txBox="1"/>
          <p:nvPr/>
        </p:nvSpPr>
        <p:spPr>
          <a:xfrm>
            <a:off x="-684771" y="2469958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まぁそりゃそうだよね（を言われないようにしたい）</a:t>
            </a:r>
            <a:endParaRPr kumimoji="1" lang="en-US" altLang="ja-JP" dirty="0"/>
          </a:p>
          <a:p>
            <a:r>
              <a:rPr kumimoji="1" lang="ja-JP" altLang="en-US" dirty="0"/>
              <a:t>→何</a:t>
            </a:r>
            <a:r>
              <a:rPr kumimoji="1" lang="en-US" altLang="ja-JP" dirty="0"/>
              <a:t>mm</a:t>
            </a:r>
            <a:r>
              <a:rPr kumimoji="1" lang="ja-JP" altLang="en-US" dirty="0"/>
              <a:t>離れてば十分，何ミリ重なっていればば十分</a:t>
            </a:r>
            <a:endParaRPr kumimoji="1" lang="en-US" altLang="ja-JP" dirty="0"/>
          </a:p>
          <a:p>
            <a:r>
              <a:rPr kumimoji="1" lang="en-US" altLang="ja-JP" dirty="0"/>
              <a:t>V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353FEA-43C0-4276-983A-C70CA818D06F}"/>
              </a:ext>
            </a:extLst>
          </p:cNvPr>
          <p:cNvSpPr txBox="1"/>
          <p:nvPr/>
        </p:nvSpPr>
        <p:spPr>
          <a:xfrm>
            <a:off x="4081180" y="41865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←具体的に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DB4490-A7DE-4234-A88B-F8743341E98F}"/>
              </a:ext>
            </a:extLst>
          </p:cNvPr>
          <p:cNvSpPr txBox="1"/>
          <p:nvPr/>
        </p:nvSpPr>
        <p:spPr>
          <a:xfrm>
            <a:off x="4488617" y="45059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←具体的に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458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241DD1-2957-42C7-8595-BB2A16955130}"/>
              </a:ext>
            </a:extLst>
          </p:cNvPr>
          <p:cNvSpPr txBox="1"/>
          <p:nvPr/>
        </p:nvSpPr>
        <p:spPr>
          <a:xfrm>
            <a:off x="3624008" y="3198167"/>
            <a:ext cx="39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予備スライド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491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EE7924D3-1C8B-434B-8F96-AC292A367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539285"/>
              </p:ext>
            </p:extLst>
          </p:nvPr>
        </p:nvGraphicFramePr>
        <p:xfrm>
          <a:off x="1243287" y="1425768"/>
          <a:ext cx="6513588" cy="435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910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3ED2616-D59A-4F38-8B23-04A75223C530}"/>
              </a:ext>
            </a:extLst>
          </p:cNvPr>
          <p:cNvSpPr/>
          <p:nvPr/>
        </p:nvSpPr>
        <p:spPr>
          <a:xfrm>
            <a:off x="518071" y="3770636"/>
            <a:ext cx="8052013" cy="2631759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5D7CB94-02EF-49D6-A51D-E6267D674334}"/>
              </a:ext>
            </a:extLst>
          </p:cNvPr>
          <p:cNvSpPr/>
          <p:nvPr/>
        </p:nvSpPr>
        <p:spPr>
          <a:xfrm>
            <a:off x="518072" y="1136272"/>
            <a:ext cx="8052013" cy="1819707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6" name="二等辺三角形 55">
            <a:extLst>
              <a:ext uri="{FF2B5EF4-FFF2-40B4-BE49-F238E27FC236}">
                <a16:creationId xmlns:a16="http://schemas.microsoft.com/office/drawing/2014/main" id="{64BDAF2D-0371-4CAF-9CD9-C82B077708FB}"/>
              </a:ext>
            </a:extLst>
          </p:cNvPr>
          <p:cNvSpPr/>
          <p:nvPr/>
        </p:nvSpPr>
        <p:spPr>
          <a:xfrm rot="10800000">
            <a:off x="3877362" y="3268157"/>
            <a:ext cx="1116399" cy="189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04411154-29DE-4C41-BBF8-7508EB1E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94" y="1528901"/>
            <a:ext cx="2847873" cy="1146824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29F6D2-69FA-40B2-BA54-A1B9382DDEEE}"/>
              </a:ext>
            </a:extLst>
          </p:cNvPr>
          <p:cNvSpPr txBox="1"/>
          <p:nvPr/>
        </p:nvSpPr>
        <p:spPr>
          <a:xfrm>
            <a:off x="3877362" y="1454261"/>
            <a:ext cx="459352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近年最も主流な</a:t>
            </a:r>
            <a:r>
              <a:rPr kumimoji="1" lang="en-US" altLang="ja-JP" sz="1600" dirty="0">
                <a:latin typeface="+mn-ea"/>
              </a:rPr>
              <a:t>3D</a:t>
            </a:r>
            <a:r>
              <a:rPr kumimoji="1" lang="ja-JP" altLang="en-US" sz="1600" dirty="0">
                <a:latin typeface="+mn-ea"/>
              </a:rPr>
              <a:t>プリンターの一つ</a:t>
            </a:r>
            <a:endParaRPr kumimoji="1" lang="en-US" altLang="ja-JP" sz="1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ja-JP" sz="7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>
                <a:latin typeface="+mn-ea"/>
              </a:rPr>
              <a:t>熱可塑性樹脂を一層ずつ積層させて造形する</a:t>
            </a:r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 → </a:t>
            </a:r>
            <a:r>
              <a:rPr lang="ja-JP" altLang="en-US" sz="1600" b="1" dirty="0">
                <a:solidFill>
                  <a:srgbClr val="FF0000"/>
                </a:solidFill>
                <a:latin typeface="+mn-ea"/>
              </a:rPr>
              <a:t>ミルフィーユのような構造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8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* </a:t>
            </a:r>
            <a:r>
              <a:rPr kumimoji="1" lang="ja-JP" altLang="en-US" sz="1200" dirty="0">
                <a:latin typeface="+mn-ea"/>
              </a:rPr>
              <a:t>熱可塑性樹脂：熱を与えると柔化する樹脂．</a:t>
            </a:r>
            <a:r>
              <a:rPr kumimoji="1" lang="en-US" altLang="ja-JP" sz="1200" dirty="0">
                <a:latin typeface="+mn-ea"/>
              </a:rPr>
              <a:t>(PLA</a:t>
            </a:r>
            <a:r>
              <a:rPr kumimoji="1" lang="ja-JP" altLang="en-US" sz="1200" dirty="0">
                <a:latin typeface="+mn-ea"/>
              </a:rPr>
              <a:t>・</a:t>
            </a:r>
            <a:r>
              <a:rPr kumimoji="1" lang="en-US" altLang="ja-JP" sz="1200" dirty="0">
                <a:latin typeface="+mn-ea"/>
              </a:rPr>
              <a:t>ABS)</a:t>
            </a:r>
            <a:endParaRPr kumimoji="1" lang="en-US" altLang="ja-JP" sz="1400" dirty="0">
              <a:latin typeface="+mn-ea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CC1D61C5-B2D4-488D-8470-0FBFFC6684AA}"/>
              </a:ext>
            </a:extLst>
          </p:cNvPr>
          <p:cNvSpPr/>
          <p:nvPr/>
        </p:nvSpPr>
        <p:spPr>
          <a:xfrm>
            <a:off x="831746" y="3562148"/>
            <a:ext cx="2143599" cy="339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C67414F5-1932-4FDD-87A7-816032094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061" y="4289683"/>
            <a:ext cx="800125" cy="1111898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CE8C2892-627E-4542-9BCA-1ADC49C61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700" y="4467716"/>
            <a:ext cx="1106380" cy="81944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8C4812F-29B1-4307-B370-18464573DDCD}"/>
              </a:ext>
            </a:extLst>
          </p:cNvPr>
          <p:cNvSpPr txBox="1"/>
          <p:nvPr/>
        </p:nvSpPr>
        <p:spPr>
          <a:xfrm>
            <a:off x="2293654" y="4484815"/>
            <a:ext cx="22293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水平方向：高強度</a:t>
            </a:r>
            <a:endParaRPr kumimoji="1" lang="en-US" altLang="ja-JP" sz="1600" b="1" dirty="0"/>
          </a:p>
          <a:p>
            <a:endParaRPr kumimoji="1" lang="en-US" altLang="ja-JP" sz="700" dirty="0"/>
          </a:p>
          <a:p>
            <a:r>
              <a:rPr kumimoji="1" lang="ja-JP" altLang="en-US" sz="1200" dirty="0"/>
              <a:t>樹脂の繊維方向に</a:t>
            </a:r>
            <a:endParaRPr kumimoji="1" lang="en-US" altLang="ja-JP" sz="1200" dirty="0"/>
          </a:p>
          <a:p>
            <a:r>
              <a:rPr kumimoji="1" lang="ja-JP" altLang="en-US" sz="1200" dirty="0"/>
              <a:t>引っ張られるため</a:t>
            </a:r>
            <a:endParaRPr kumimoji="1" lang="en-US" altLang="ja-JP" sz="1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6C5AAB8-F390-4CA6-871D-97562069011E}"/>
              </a:ext>
            </a:extLst>
          </p:cNvPr>
          <p:cNvSpPr txBox="1"/>
          <p:nvPr/>
        </p:nvSpPr>
        <p:spPr>
          <a:xfrm>
            <a:off x="984584" y="3618660"/>
            <a:ext cx="2143598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引張強度の異方性</a:t>
            </a:r>
            <a:endParaRPr kumimoji="1" lang="ja-JP" altLang="en-US" sz="16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AEC149B-D610-4103-9658-B4AFDCC48324}"/>
              </a:ext>
            </a:extLst>
          </p:cNvPr>
          <p:cNvSpPr txBox="1"/>
          <p:nvPr/>
        </p:nvSpPr>
        <p:spPr>
          <a:xfrm>
            <a:off x="6066300" y="4482708"/>
            <a:ext cx="187743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厚さ方向：低強度</a:t>
            </a:r>
            <a:endParaRPr kumimoji="1" lang="en-US" altLang="ja-JP" sz="1600" b="1" dirty="0"/>
          </a:p>
          <a:p>
            <a:endParaRPr kumimoji="1" lang="en-US" altLang="ja-JP" sz="700" dirty="0"/>
          </a:p>
          <a:p>
            <a:r>
              <a:rPr kumimoji="1" lang="ja-JP" altLang="en-US" sz="1200" dirty="0"/>
              <a:t>引張強度は樹脂同士の</a:t>
            </a:r>
            <a:endParaRPr kumimoji="1" lang="en-US" altLang="ja-JP" sz="1200" dirty="0"/>
          </a:p>
          <a:p>
            <a:r>
              <a:rPr kumimoji="1" lang="ja-JP" altLang="en-US" sz="1200" dirty="0"/>
              <a:t>接着強度に依存するため</a:t>
            </a:r>
            <a:endParaRPr kumimoji="1" lang="en-US" altLang="ja-JP" sz="1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A84539D7-9F1B-4A7B-8BBC-DCC6182B0E63}"/>
              </a:ext>
            </a:extLst>
          </p:cNvPr>
          <p:cNvSpPr/>
          <p:nvPr/>
        </p:nvSpPr>
        <p:spPr>
          <a:xfrm>
            <a:off x="761948" y="967656"/>
            <a:ext cx="2986749" cy="3498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03B13B4-62FB-4764-95AA-498025C5DB27}"/>
              </a:ext>
            </a:extLst>
          </p:cNvPr>
          <p:cNvSpPr txBox="1"/>
          <p:nvPr/>
        </p:nvSpPr>
        <p:spPr>
          <a:xfrm>
            <a:off x="904481" y="968394"/>
            <a:ext cx="307607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熱溶解積層法</a:t>
            </a:r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5D9A8DDD-F1DA-415D-B0B0-EE339CE407EB}"/>
              </a:ext>
            </a:extLst>
          </p:cNvPr>
          <p:cNvSpPr/>
          <p:nvPr/>
        </p:nvSpPr>
        <p:spPr>
          <a:xfrm>
            <a:off x="7148093" y="4068836"/>
            <a:ext cx="693556" cy="254839"/>
          </a:xfrm>
          <a:prstGeom prst="wedgeRectCallout">
            <a:avLst>
              <a:gd name="adj1" fmla="val -18335"/>
              <a:gd name="adj2" fmla="val 853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9446A6C-08DE-420E-BD95-DB5FCFD91082}"/>
              </a:ext>
            </a:extLst>
          </p:cNvPr>
          <p:cNvSpPr txBox="1"/>
          <p:nvPr/>
        </p:nvSpPr>
        <p:spPr>
          <a:xfrm>
            <a:off x="7173609" y="4067297"/>
            <a:ext cx="72126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</a:rPr>
              <a:t>問題点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281570-B919-4E3D-AD5C-FBA3FBF56E6F}"/>
              </a:ext>
            </a:extLst>
          </p:cNvPr>
          <p:cNvSpPr txBox="1"/>
          <p:nvPr/>
        </p:nvSpPr>
        <p:spPr>
          <a:xfrm>
            <a:off x="930294" y="5639592"/>
            <a:ext cx="746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水平方向と厚さ方向の強度差は</a:t>
            </a:r>
            <a:r>
              <a:rPr kumimoji="1" lang="en-US" altLang="ja-JP" sz="1600" dirty="0">
                <a:latin typeface="+mn-ea"/>
              </a:rPr>
              <a:t>2~10</a:t>
            </a:r>
            <a:r>
              <a:rPr kumimoji="1" lang="ja-JP" altLang="en-US" sz="1600" dirty="0">
                <a:latin typeface="+mn-ea"/>
              </a:rPr>
              <a:t>倍程度であり，造形物が大きくなるに</a:t>
            </a:r>
            <a:endParaRPr kumimoji="1" lang="en-US" altLang="ja-JP" sz="1600" dirty="0">
              <a:latin typeface="+mn-ea"/>
            </a:endParaRPr>
          </a:p>
          <a:p>
            <a:r>
              <a:rPr kumimoji="1" lang="ja-JP" altLang="en-US" sz="1600" dirty="0">
                <a:latin typeface="+mn-ea"/>
              </a:rPr>
              <a:t>従って，厚さ方向の引張強度は低くなる</a:t>
            </a:r>
            <a:r>
              <a:rPr kumimoji="1" lang="en-US" altLang="ja-JP" sz="1600" baseline="30000" dirty="0">
                <a:latin typeface="+mn-ea"/>
              </a:rPr>
              <a:t>[1]</a:t>
            </a:r>
            <a:r>
              <a:rPr kumimoji="1" lang="ja-JP" altLang="en-US" sz="1600" dirty="0" err="1">
                <a:latin typeface="+mn-ea"/>
              </a:rPr>
              <a:t>．</a:t>
            </a:r>
            <a:endParaRPr kumimoji="1" lang="en-US" altLang="ja-JP" sz="16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7A183D7-B47D-4952-B1C8-300CC7EB61EF}"/>
              </a:ext>
            </a:extLst>
          </p:cNvPr>
          <p:cNvSpPr txBox="1"/>
          <p:nvPr/>
        </p:nvSpPr>
        <p:spPr>
          <a:xfrm flipH="1">
            <a:off x="119749" y="111477"/>
            <a:ext cx="717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研究背景１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｜熱溶解積層法</a:t>
            </a:r>
            <a:r>
              <a:rPr kumimoji="1" lang="en-US" altLang="ja-JP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F3ED1E-B22C-44F6-A0E7-B30E1CDDB6E7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C6F72D-A870-43CB-8FF9-352107489BF1}"/>
              </a:ext>
            </a:extLst>
          </p:cNvPr>
          <p:cNvSpPr txBox="1"/>
          <p:nvPr/>
        </p:nvSpPr>
        <p:spPr>
          <a:xfrm>
            <a:off x="0" y="657680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[1] </a:t>
            </a:r>
            <a:r>
              <a:rPr kumimoji="1" lang="ja-JP" altLang="en-US" sz="1050" dirty="0"/>
              <a:t>文献の詳細</a:t>
            </a:r>
          </a:p>
        </p:txBody>
      </p:sp>
    </p:spTree>
    <p:extLst>
      <p:ext uri="{BB962C8B-B14F-4D97-AF65-F5344CB8AC3E}">
        <p14:creationId xmlns:p14="http://schemas.microsoft.com/office/powerpoint/2010/main" val="367026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126643" y="111477"/>
            <a:ext cx="631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研究背景２｜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建設用</a:t>
            </a:r>
            <a:r>
              <a:rPr kumimoji="1" lang="en-US" altLang="ja-JP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F1EF5BC3-BE20-4AE1-A14F-E41032A233FC}"/>
              </a:ext>
            </a:extLst>
          </p:cNvPr>
          <p:cNvSpPr/>
          <p:nvPr/>
        </p:nvSpPr>
        <p:spPr>
          <a:xfrm>
            <a:off x="519819" y="982235"/>
            <a:ext cx="8052013" cy="2351865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4A8DCDD8-0623-4CBF-A3FE-B0B415A9C570}"/>
              </a:ext>
            </a:extLst>
          </p:cNvPr>
          <p:cNvSpPr/>
          <p:nvPr/>
        </p:nvSpPr>
        <p:spPr>
          <a:xfrm>
            <a:off x="865315" y="808633"/>
            <a:ext cx="2354963" cy="3498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E9934F1-7527-41BF-A1B9-00232D8FA858}"/>
              </a:ext>
            </a:extLst>
          </p:cNvPr>
          <p:cNvSpPr txBox="1"/>
          <p:nvPr/>
        </p:nvSpPr>
        <p:spPr>
          <a:xfrm>
            <a:off x="1004163" y="813690"/>
            <a:ext cx="229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建設用</a:t>
            </a:r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C002C7-6A45-4F31-96B0-A9B41ED3C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79" y="1309339"/>
            <a:ext cx="2230237" cy="163643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0FC80C8-D9BF-4C3A-B369-321D8B7C2AF8}"/>
              </a:ext>
            </a:extLst>
          </p:cNvPr>
          <p:cNvSpPr/>
          <p:nvPr/>
        </p:nvSpPr>
        <p:spPr>
          <a:xfrm>
            <a:off x="519819" y="3953520"/>
            <a:ext cx="8052013" cy="2590403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66FA57B3-80F9-4595-8910-E90F668F838C}"/>
              </a:ext>
            </a:extLst>
          </p:cNvPr>
          <p:cNvSpPr/>
          <p:nvPr/>
        </p:nvSpPr>
        <p:spPr>
          <a:xfrm rot="10800000">
            <a:off x="4008445" y="3558925"/>
            <a:ext cx="1116399" cy="189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0E7BCA6-CB97-48BE-979D-59EF7387FBA0}"/>
              </a:ext>
            </a:extLst>
          </p:cNvPr>
          <p:cNvSpPr/>
          <p:nvPr/>
        </p:nvSpPr>
        <p:spPr>
          <a:xfrm>
            <a:off x="816111" y="3752983"/>
            <a:ext cx="2037786" cy="339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+mn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7D0063-7B09-449F-AE9E-BA9D33FADB77}"/>
              </a:ext>
            </a:extLst>
          </p:cNvPr>
          <p:cNvSpPr txBox="1"/>
          <p:nvPr/>
        </p:nvSpPr>
        <p:spPr>
          <a:xfrm>
            <a:off x="970997" y="3817916"/>
            <a:ext cx="2143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RC</a:t>
            </a:r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構造の自動化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830246-D06E-4C50-AF6A-371BE5E47959}"/>
              </a:ext>
            </a:extLst>
          </p:cNvPr>
          <p:cNvSpPr txBox="1"/>
          <p:nvPr/>
        </p:nvSpPr>
        <p:spPr>
          <a:xfrm>
            <a:off x="3036559" y="4607740"/>
            <a:ext cx="187207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水平方向：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自動化は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実現している</a:t>
            </a:r>
            <a:r>
              <a:rPr kumimoji="1" lang="en-US" altLang="ja-JP" sz="1600" b="1" dirty="0"/>
              <a:t>[2]</a:t>
            </a:r>
          </a:p>
          <a:p>
            <a:endParaRPr kumimoji="1" lang="en-US" altLang="ja-JP" sz="700" dirty="0"/>
          </a:p>
          <a:p>
            <a:r>
              <a:rPr kumimoji="1" lang="ja-JP" altLang="en-US" sz="1200" dirty="0"/>
              <a:t>モルタルの内部に</a:t>
            </a:r>
            <a:endParaRPr kumimoji="1" lang="en-US" altLang="ja-JP" sz="1200" dirty="0"/>
          </a:p>
          <a:p>
            <a:r>
              <a:rPr kumimoji="1" lang="ja-JP" altLang="en-US" sz="1200" dirty="0"/>
              <a:t>連続したスチールケーブルを埋め込む</a:t>
            </a:r>
            <a:endParaRPr kumimoji="1" lang="en-US" altLang="ja-JP" sz="12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FE21E83-6278-4FD7-B0C5-15ABC74B22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r="13102"/>
          <a:stretch/>
        </p:blipFill>
        <p:spPr>
          <a:xfrm>
            <a:off x="978681" y="4606731"/>
            <a:ext cx="1975358" cy="1498477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88563B5-0F14-4EEB-B017-8F3CD1D1EBB6}"/>
              </a:ext>
            </a:extLst>
          </p:cNvPr>
          <p:cNvSpPr txBox="1"/>
          <p:nvPr/>
        </p:nvSpPr>
        <p:spPr>
          <a:xfrm>
            <a:off x="6509911" y="4606731"/>
            <a:ext cx="187207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厚さ方向：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自動化は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実現していない</a:t>
            </a:r>
            <a:endParaRPr kumimoji="1" lang="en-US" altLang="ja-JP" sz="1600" b="1" dirty="0"/>
          </a:p>
          <a:p>
            <a:endParaRPr kumimoji="1" lang="en-US" altLang="ja-JP" sz="700" dirty="0"/>
          </a:p>
          <a:p>
            <a:r>
              <a:rPr kumimoji="1" lang="en-US" altLang="ja-JP" sz="1200" dirty="0"/>
              <a:t>3D</a:t>
            </a:r>
            <a:r>
              <a:rPr kumimoji="1" lang="ja-JP" altLang="en-US" sz="1200" dirty="0"/>
              <a:t>プリント後，</a:t>
            </a:r>
            <a:endParaRPr kumimoji="1" lang="en-US" altLang="ja-JP" sz="1200" dirty="0"/>
          </a:p>
          <a:p>
            <a:r>
              <a:rPr kumimoji="1" lang="ja-JP" altLang="en-US" sz="1200" dirty="0"/>
              <a:t>手作業によって</a:t>
            </a:r>
            <a:endParaRPr kumimoji="1" lang="en-US" altLang="ja-JP" sz="1200" dirty="0"/>
          </a:p>
          <a:p>
            <a:r>
              <a:rPr kumimoji="1" lang="ja-JP" altLang="en-US" sz="1200" dirty="0"/>
              <a:t>埋め込まれている．</a:t>
            </a:r>
            <a:endParaRPr kumimoji="1" lang="en-US" altLang="ja-JP" sz="1200" dirty="0"/>
          </a:p>
        </p:txBody>
      </p:sp>
      <p:pic>
        <p:nvPicPr>
          <p:cNvPr id="28" name="コンテンツ プレースホルダー 7">
            <a:extLst>
              <a:ext uri="{FF2B5EF4-FFF2-40B4-BE49-F238E27FC236}">
                <a16:creationId xmlns:a16="http://schemas.microsoft.com/office/drawing/2014/main" id="{AE8089F2-9FB0-44CB-8176-518985728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48" y="4043680"/>
            <a:ext cx="1621847" cy="2093314"/>
          </a:xfr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B41B6D-A19E-40A1-8362-4289D790D068}"/>
              </a:ext>
            </a:extLst>
          </p:cNvPr>
          <p:cNvSpPr txBox="1"/>
          <p:nvPr/>
        </p:nvSpPr>
        <p:spPr>
          <a:xfrm>
            <a:off x="3829740" y="1481462"/>
            <a:ext cx="4302567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モルタルを積層させて家や橋を建設する</a:t>
            </a:r>
            <a:r>
              <a:rPr kumimoji="1" lang="en-US" altLang="ja-JP" sz="1600" dirty="0">
                <a:latin typeface="+mn-ea"/>
              </a:rPr>
              <a:t>3D</a:t>
            </a:r>
            <a:r>
              <a:rPr kumimoji="1" lang="ja-JP" altLang="en-US" sz="1600" dirty="0">
                <a:latin typeface="+mn-ea"/>
              </a:rPr>
              <a:t>プリンター</a:t>
            </a:r>
            <a:endParaRPr kumimoji="1" lang="en-US" altLang="ja-JP" sz="1600" dirty="0">
              <a:latin typeface="+mn-ea"/>
            </a:endParaRPr>
          </a:p>
          <a:p>
            <a:endParaRPr lang="en-US" altLang="ja-JP" sz="7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>
                <a:latin typeface="+mn-ea"/>
              </a:rPr>
              <a:t>通常コンクリート建築は，耐震性を向上させるため，鉄筋を埋め込む．</a:t>
            </a:r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 → </a:t>
            </a:r>
            <a:r>
              <a:rPr lang="en-US" altLang="ja-JP" sz="1600" b="1" dirty="0">
                <a:solidFill>
                  <a:srgbClr val="FF0000"/>
                </a:solidFill>
                <a:latin typeface="+mn-ea"/>
              </a:rPr>
              <a:t>RC</a:t>
            </a:r>
            <a:r>
              <a:rPr lang="ja-JP" altLang="en-US" sz="1600" b="1" dirty="0">
                <a:solidFill>
                  <a:srgbClr val="FF0000"/>
                </a:solidFill>
                <a:latin typeface="+mn-ea"/>
              </a:rPr>
              <a:t>構造（鉄筋コンクリート）</a:t>
            </a:r>
            <a:endParaRPr lang="en-US" altLang="ja-JP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42ECC59E-251F-4AA5-8891-0F097192FF42}"/>
              </a:ext>
            </a:extLst>
          </p:cNvPr>
          <p:cNvSpPr/>
          <p:nvPr/>
        </p:nvSpPr>
        <p:spPr>
          <a:xfrm>
            <a:off x="6798234" y="4194981"/>
            <a:ext cx="693556" cy="254839"/>
          </a:xfrm>
          <a:prstGeom prst="wedgeRectCallout">
            <a:avLst>
              <a:gd name="adj1" fmla="val -18335"/>
              <a:gd name="adj2" fmla="val 853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CFBB5F-6570-4DB8-9B2F-73EBC5ABB751}"/>
              </a:ext>
            </a:extLst>
          </p:cNvPr>
          <p:cNvSpPr txBox="1"/>
          <p:nvPr/>
        </p:nvSpPr>
        <p:spPr>
          <a:xfrm>
            <a:off x="6810199" y="4201107"/>
            <a:ext cx="72126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</a:rPr>
              <a:t>問題点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464A134-DDDF-4BBF-8DC6-4CB411F60232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94A1DDC-7E15-4D25-A571-16F718A0F3B3}"/>
              </a:ext>
            </a:extLst>
          </p:cNvPr>
          <p:cNvSpPr txBox="1"/>
          <p:nvPr/>
        </p:nvSpPr>
        <p:spPr>
          <a:xfrm>
            <a:off x="0" y="6471778"/>
            <a:ext cx="1040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[1]  web</a:t>
            </a:r>
            <a:r>
              <a:rPr kumimoji="1" lang="ja-JP" altLang="en-US" sz="1050" dirty="0"/>
              <a:t>の引用</a:t>
            </a:r>
            <a:endParaRPr kumimoji="1" lang="en-US" altLang="ja-JP" sz="1050" dirty="0"/>
          </a:p>
          <a:p>
            <a:r>
              <a:rPr kumimoji="1" lang="en-US" altLang="ja-JP" sz="1050" dirty="0"/>
              <a:t>[2] </a:t>
            </a:r>
            <a:r>
              <a:rPr kumimoji="1" lang="ja-JP" altLang="en-US" sz="1050" dirty="0"/>
              <a:t>文献の詳細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EC91BB-282D-4B96-A71D-7C7453F5A495}"/>
              </a:ext>
            </a:extLst>
          </p:cNvPr>
          <p:cNvSpPr txBox="1"/>
          <p:nvPr/>
        </p:nvSpPr>
        <p:spPr>
          <a:xfrm>
            <a:off x="1668243" y="291068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ひとこと</a:t>
            </a:r>
            <a:r>
              <a:rPr kumimoji="1" lang="en-US" altLang="ja-JP" sz="1200" dirty="0"/>
              <a:t>[1]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348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研究目的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3A88C-12CA-41A7-887F-9F78F426F18F}"/>
              </a:ext>
            </a:extLst>
          </p:cNvPr>
          <p:cNvSpPr txBox="1"/>
          <p:nvPr/>
        </p:nvSpPr>
        <p:spPr>
          <a:xfrm>
            <a:off x="908792" y="4004256"/>
            <a:ext cx="35686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飛躍的な強度の向上</a:t>
            </a:r>
            <a:endParaRPr kumimoji="1" lang="en-US" altLang="ja-JP" sz="16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endParaRPr kumimoji="1" lang="en-US" altLang="ja-JP" sz="7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汎用性が高い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320E497-291F-4F17-9F5F-2F7752DB0E6F}"/>
              </a:ext>
            </a:extLst>
          </p:cNvPr>
          <p:cNvSpPr/>
          <p:nvPr/>
        </p:nvSpPr>
        <p:spPr>
          <a:xfrm>
            <a:off x="694225" y="3749626"/>
            <a:ext cx="3663931" cy="1092190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CEC6CC0-44BC-4FEB-AB65-00C9B00E4CC0}"/>
              </a:ext>
            </a:extLst>
          </p:cNvPr>
          <p:cNvSpPr/>
          <p:nvPr/>
        </p:nvSpPr>
        <p:spPr>
          <a:xfrm>
            <a:off x="1003370" y="3559704"/>
            <a:ext cx="1143491" cy="3798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6FBFC7-8E27-4440-924E-D72A3039A8FF}"/>
              </a:ext>
            </a:extLst>
          </p:cNvPr>
          <p:cNvSpPr txBox="1"/>
          <p:nvPr/>
        </p:nvSpPr>
        <p:spPr>
          <a:xfrm>
            <a:off x="965494" y="3582031"/>
            <a:ext cx="126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メリット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64EE2D6-101D-43F3-BB30-66E489C39C47}"/>
              </a:ext>
            </a:extLst>
          </p:cNvPr>
          <p:cNvSpPr/>
          <p:nvPr/>
        </p:nvSpPr>
        <p:spPr>
          <a:xfrm>
            <a:off x="4748691" y="3749626"/>
            <a:ext cx="3663931" cy="1092190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BE0C370-B882-478E-9526-8A34651A20E1}"/>
              </a:ext>
            </a:extLst>
          </p:cNvPr>
          <p:cNvSpPr/>
          <p:nvPr/>
        </p:nvSpPr>
        <p:spPr>
          <a:xfrm>
            <a:off x="4935539" y="3648457"/>
            <a:ext cx="1415726" cy="3798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4A2AC8-2FFA-46F7-9E4D-1A1F7613A5F2}"/>
              </a:ext>
            </a:extLst>
          </p:cNvPr>
          <p:cNvSpPr txBox="1"/>
          <p:nvPr/>
        </p:nvSpPr>
        <p:spPr>
          <a:xfrm>
            <a:off x="5020944" y="3582031"/>
            <a:ext cx="1459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デメリット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83366D-6307-47D5-BC66-137B187624E8}"/>
              </a:ext>
            </a:extLst>
          </p:cNvPr>
          <p:cNvSpPr txBox="1"/>
          <p:nvPr/>
        </p:nvSpPr>
        <p:spPr>
          <a:xfrm>
            <a:off x="4943492" y="4000082"/>
            <a:ext cx="35883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小型造形物の強化には不向き</a:t>
            </a:r>
            <a:endParaRPr kumimoji="1" lang="en-US" altLang="ja-JP" sz="16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endParaRPr kumimoji="1" lang="en-US" altLang="ja-JP" sz="7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コストがかかる．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5C091FE-FF95-40D7-AECB-421130C88F35}"/>
              </a:ext>
            </a:extLst>
          </p:cNvPr>
          <p:cNvSpPr txBox="1"/>
          <p:nvPr/>
        </p:nvSpPr>
        <p:spPr>
          <a:xfrm>
            <a:off x="694225" y="5020907"/>
            <a:ext cx="799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→ </a:t>
            </a:r>
            <a:r>
              <a:rPr kumimoji="1" lang="ja-JP" altLang="en-US" sz="1600" b="1" dirty="0">
                <a:solidFill>
                  <a:srgbClr val="FF0000"/>
                </a:solidFill>
                <a:latin typeface="+mn-ea"/>
              </a:rPr>
              <a:t>本手法は，十分な大きさで厚さ方向に高い強度・安全性が求められる時に有効的．</a:t>
            </a:r>
            <a:endParaRPr kumimoji="1" lang="en-US" altLang="ja-JP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（建設用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3D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プリンター）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2AEF-BCB5-469D-884D-03B978A4877A}"/>
              </a:ext>
            </a:extLst>
          </p:cNvPr>
          <p:cNvSpPr txBox="1"/>
          <p:nvPr/>
        </p:nvSpPr>
        <p:spPr>
          <a:xfrm>
            <a:off x="605923" y="1203693"/>
            <a:ext cx="81766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比強度に優れる</a:t>
            </a:r>
            <a:r>
              <a:rPr kumimoji="1" lang="en-US" altLang="ja-JP" sz="1600" dirty="0">
                <a:latin typeface="+mn-ea"/>
              </a:rPr>
              <a:t>CFRP</a:t>
            </a:r>
            <a:r>
              <a:rPr kumimoji="1" lang="ja-JP" altLang="en-US" sz="1600" dirty="0">
                <a:latin typeface="+mn-ea"/>
              </a:rPr>
              <a:t>と，エポキシ樹脂を埋め込むという強化手法．</a:t>
            </a:r>
            <a:endParaRPr kumimoji="1" lang="en-US" altLang="ja-JP" sz="1600" dirty="0">
              <a:latin typeface="+mn-ea"/>
            </a:endParaRPr>
          </a:p>
          <a:p>
            <a:endParaRPr kumimoji="1" lang="en-US" altLang="ja-JP" sz="7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* CFRP</a:t>
            </a:r>
            <a:r>
              <a:rPr kumimoji="1" lang="ja-JP" altLang="en-US" sz="1200" dirty="0">
                <a:latin typeface="+mn-ea"/>
              </a:rPr>
              <a:t>：炭素繊維強化プラスチック．比強度比剛性が高い複合材料．</a:t>
            </a:r>
            <a:endParaRPr kumimoji="1" lang="en-US" altLang="ja-JP" sz="1400" dirty="0"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57F2482-EE62-4943-BF22-1BA599BF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3" y="1850854"/>
            <a:ext cx="7557025" cy="15474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A3287D-B7E8-48CC-9667-828FD8C0127D}"/>
              </a:ext>
            </a:extLst>
          </p:cNvPr>
          <p:cNvSpPr txBox="1"/>
          <p:nvPr/>
        </p:nvSpPr>
        <p:spPr>
          <a:xfrm>
            <a:off x="456009" y="819917"/>
            <a:ext cx="156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自動強化手法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1BE518-774B-46A9-9C58-E340C955A926}"/>
              </a:ext>
            </a:extLst>
          </p:cNvPr>
          <p:cNvSpPr txBox="1"/>
          <p:nvPr/>
        </p:nvSpPr>
        <p:spPr>
          <a:xfrm>
            <a:off x="605923" y="6104995"/>
            <a:ext cx="827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n-ea"/>
              </a:rPr>
              <a:t>CFRP</a:t>
            </a:r>
            <a:r>
              <a:rPr kumimoji="1" lang="ja-JP" altLang="en-US" sz="1600" dirty="0">
                <a:latin typeface="+mn-ea"/>
              </a:rPr>
              <a:t>の埋め込みによる強度向上を３次元シミュレーションによって評価し，より有効的な自動埋め込み手法を提案する．</a:t>
            </a:r>
            <a:endParaRPr kumimoji="1" lang="en-US" altLang="ja-JP" sz="16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AF4E42-ABB8-4208-9990-8A7F224E7E00}"/>
              </a:ext>
            </a:extLst>
          </p:cNvPr>
          <p:cNvSpPr txBox="1"/>
          <p:nvPr/>
        </p:nvSpPr>
        <p:spPr>
          <a:xfrm>
            <a:off x="456009" y="5760559"/>
            <a:ext cx="156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研究目的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EE1A6F8-8DFC-4593-961C-25F4C59A3CDF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F35B19-978B-4666-A663-16F5D944EC1B}"/>
              </a:ext>
            </a:extLst>
          </p:cNvPr>
          <p:cNvSpPr txBox="1"/>
          <p:nvPr/>
        </p:nvSpPr>
        <p:spPr>
          <a:xfrm>
            <a:off x="1240935" y="226713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(PLA)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354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解析方法｜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破壊形態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4687F5-74FA-8545-BB27-3FA91ED2A434}"/>
              </a:ext>
            </a:extLst>
          </p:cNvPr>
          <p:cNvSpPr txBox="1"/>
          <p:nvPr/>
        </p:nvSpPr>
        <p:spPr>
          <a:xfrm>
            <a:off x="682937" y="1254050"/>
            <a:ext cx="77781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損傷モデル</a:t>
            </a:r>
            <a:endParaRPr kumimoji="1" lang="en-US" altLang="ja-JP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dirty="0"/>
              <a:t>材料</a:t>
            </a:r>
            <a:r>
              <a:rPr lang="en-US" altLang="ja-JP" dirty="0"/>
              <a:t>(</a:t>
            </a:r>
            <a:r>
              <a:rPr lang="ja-JP" altLang="en-US" dirty="0"/>
              <a:t>特に複合材</a:t>
            </a:r>
            <a:r>
              <a:rPr lang="en-US" altLang="ja-JP" dirty="0"/>
              <a:t>)</a:t>
            </a:r>
            <a:r>
              <a:rPr lang="ja-JP" altLang="en-US" dirty="0"/>
              <a:t>の内部損傷における剛性低下現象を表現できるモデル</a:t>
            </a:r>
            <a:r>
              <a:rPr lang="ja-JP" altLang="ja-JP" dirty="0"/>
              <a:t>．</a:t>
            </a:r>
            <a:endParaRPr lang="ja-JP" altLang="en-US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損傷発生の基準則</a:t>
            </a:r>
            <a:endParaRPr kumimoji="1" lang="en-US" altLang="ja-JP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dirty="0"/>
              <a:t>最大応力則</a:t>
            </a:r>
            <a:endParaRPr kumimoji="1" lang="en-US" altLang="ja-JP" dirty="0"/>
          </a:p>
          <a:p>
            <a:r>
              <a:rPr lang="ja-JP" altLang="ja-JP" dirty="0"/>
              <a:t>材料内の応力が各方向の</a:t>
            </a:r>
            <a:r>
              <a:rPr lang="ja-JP" altLang="en-US" dirty="0"/>
              <a:t>許容応力</a:t>
            </a:r>
            <a:r>
              <a:rPr lang="ja-JP" altLang="ja-JP" dirty="0"/>
              <a:t>を上回った場合に破壊とする</a:t>
            </a:r>
            <a:r>
              <a:rPr lang="ja-JP" altLang="en-US" dirty="0"/>
              <a:t>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損傷発生の基準値</a:t>
            </a:r>
            <a:endParaRPr kumimoji="1" lang="ja-JP" altLang="en-US" sz="2000" dirty="0"/>
          </a:p>
        </p:txBody>
      </p:sp>
      <p:graphicFrame>
        <p:nvGraphicFramePr>
          <p:cNvPr id="3" name="表 18">
            <a:extLst>
              <a:ext uri="{FF2B5EF4-FFF2-40B4-BE49-F238E27FC236}">
                <a16:creationId xmlns:a16="http://schemas.microsoft.com/office/drawing/2014/main" id="{CE7DB2B8-6F26-554E-92E8-DFBCDCF5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87238"/>
              </p:ext>
            </p:extLst>
          </p:nvPr>
        </p:nvGraphicFramePr>
        <p:xfrm>
          <a:off x="960112" y="4536322"/>
          <a:ext cx="732959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774">
                  <a:extLst>
                    <a:ext uri="{9D8B030D-6E8A-4147-A177-3AD203B41FA5}">
                      <a16:colId xmlns:a16="http://schemas.microsoft.com/office/drawing/2014/main" val="2873606855"/>
                    </a:ext>
                  </a:extLst>
                </a:gridCol>
                <a:gridCol w="1215024">
                  <a:extLst>
                    <a:ext uri="{9D8B030D-6E8A-4147-A177-3AD203B41FA5}">
                      <a16:colId xmlns:a16="http://schemas.microsoft.com/office/drawing/2014/main" val="2328036142"/>
                    </a:ext>
                  </a:extLst>
                </a:gridCol>
                <a:gridCol w="1714588">
                  <a:extLst>
                    <a:ext uri="{9D8B030D-6E8A-4147-A177-3AD203B41FA5}">
                      <a16:colId xmlns:a16="http://schemas.microsoft.com/office/drawing/2014/main" val="859953186"/>
                    </a:ext>
                  </a:extLst>
                </a:gridCol>
                <a:gridCol w="1950212">
                  <a:extLst>
                    <a:ext uri="{9D8B030D-6E8A-4147-A177-3AD203B41FA5}">
                      <a16:colId xmlns:a16="http://schemas.microsoft.com/office/drawing/2014/main" val="3157032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Epoxy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CFRP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83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引張</a:t>
                      </a:r>
                      <a:r>
                        <a:rPr kumimoji="1" lang="ja-JP" alt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許容応力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[MPa]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701 (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55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圧縮許容応力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[MPa]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35.1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15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剪断許容応力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[MPa]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90.4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76709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11A930-319B-144E-800D-566DE9EAF506}"/>
              </a:ext>
            </a:extLst>
          </p:cNvPr>
          <p:cNvSpPr txBox="1"/>
          <p:nvPr/>
        </p:nvSpPr>
        <p:spPr>
          <a:xfrm>
            <a:off x="6556549" y="6059129"/>
            <a:ext cx="195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+mn-ea"/>
              </a:rPr>
              <a:t>* </a:t>
            </a:r>
            <a:r>
              <a:rPr kumimoji="1" lang="ja-JP" altLang="en-US" sz="1200">
                <a:latin typeface="+mn-ea"/>
              </a:rPr>
              <a:t>括弧内は繊維直行方向</a:t>
            </a:r>
            <a:endParaRPr kumimoji="1" lang="en-US" altLang="ja-JP" sz="1400" dirty="0"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25A7E2-0211-423E-8AD1-257B6CE362DA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2C9D9D-4729-45CE-9712-1CB54A3ECABB}"/>
              </a:ext>
            </a:extLst>
          </p:cNvPr>
          <p:cNvSpPr txBox="1"/>
          <p:nvPr/>
        </p:nvSpPr>
        <p:spPr>
          <a:xfrm>
            <a:off x="7116148" y="2018414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詳細が欲しい，代表的な数式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界面は破壊しない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032639-16DC-4123-B894-C0EA340F8ABC}"/>
              </a:ext>
            </a:extLst>
          </p:cNvPr>
          <p:cNvSpPr txBox="1"/>
          <p:nvPr/>
        </p:nvSpPr>
        <p:spPr>
          <a:xfrm>
            <a:off x="7226806" y="6197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直交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2453C4-CDBD-4AF5-AD8D-088C0D9EE2B2}"/>
              </a:ext>
            </a:extLst>
          </p:cNvPr>
          <p:cNvSpPr txBox="1"/>
          <p:nvPr/>
        </p:nvSpPr>
        <p:spPr>
          <a:xfrm>
            <a:off x="835337" y="580275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せん断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C5C89F-FBF6-46B4-A52E-E2D98E05723E}"/>
              </a:ext>
            </a:extLst>
          </p:cNvPr>
          <p:cNvSpPr txBox="1"/>
          <p:nvPr/>
        </p:nvSpPr>
        <p:spPr>
          <a:xfrm>
            <a:off x="95475" y="648866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データの出展つける</a:t>
            </a:r>
          </a:p>
        </p:txBody>
      </p:sp>
    </p:spTree>
    <p:extLst>
      <p:ext uri="{BB962C8B-B14F-4D97-AF65-F5344CB8AC3E}">
        <p14:creationId xmlns:p14="http://schemas.microsoft.com/office/powerpoint/2010/main" val="340229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571D135D-57B0-5144-BC38-EB28AF1B7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t="11548" r="920" b="10922"/>
          <a:stretch/>
        </p:blipFill>
        <p:spPr>
          <a:xfrm rot="16200000">
            <a:off x="-877358" y="3686271"/>
            <a:ext cx="4869691" cy="41933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72F9D26-269C-3D48-AE9E-56A55CBE34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91" r="11584"/>
          <a:stretch/>
        </p:blipFill>
        <p:spPr>
          <a:xfrm rot="16200000">
            <a:off x="5451690" y="1408912"/>
            <a:ext cx="1743048" cy="3486948"/>
          </a:xfrm>
          <a:prstGeom prst="rect">
            <a:avLst/>
          </a:prstGeom>
        </p:spPr>
      </p:pic>
      <p:sp>
        <p:nvSpPr>
          <p:cNvPr id="16" name="四角形: 角を丸くする 29">
            <a:extLst>
              <a:ext uri="{FF2B5EF4-FFF2-40B4-BE49-F238E27FC236}">
                <a16:creationId xmlns:a16="http://schemas.microsoft.com/office/drawing/2014/main" id="{772D7113-3549-0344-87CA-C4664A736D1E}"/>
              </a:ext>
            </a:extLst>
          </p:cNvPr>
          <p:cNvSpPr/>
          <p:nvPr/>
        </p:nvSpPr>
        <p:spPr>
          <a:xfrm>
            <a:off x="4721429" y="4971543"/>
            <a:ext cx="3199306" cy="1248963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5705F-1017-3A45-B7C4-70F4348BD4DD}"/>
              </a:ext>
            </a:extLst>
          </p:cNvPr>
          <p:cNvSpPr/>
          <p:nvPr/>
        </p:nvSpPr>
        <p:spPr>
          <a:xfrm>
            <a:off x="4922165" y="4764055"/>
            <a:ext cx="888923" cy="37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解析モデル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A6EA4F3-C4EA-6E49-8361-C4B6F524EF2D}"/>
              </a:ext>
            </a:extLst>
          </p:cNvPr>
          <p:cNvSpPr/>
          <p:nvPr/>
        </p:nvSpPr>
        <p:spPr>
          <a:xfrm>
            <a:off x="4354615" y="126466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solidFill>
                  <a:schemeClr val="accent1">
                    <a:lumMod val="50000"/>
                  </a:schemeClr>
                </a:solidFill>
              </a:rPr>
              <a:t>メッシュ分割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347D8DE-A737-D649-A1BF-F8CE3BCFA94F}"/>
              </a:ext>
            </a:extLst>
          </p:cNvPr>
          <p:cNvSpPr txBox="1"/>
          <p:nvPr/>
        </p:nvSpPr>
        <p:spPr>
          <a:xfrm>
            <a:off x="6384116" y="3256381"/>
            <a:ext cx="134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エポキシ樹脂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85D622-0CD5-544F-B9B4-65CA8D2FDDA8}"/>
              </a:ext>
            </a:extLst>
          </p:cNvPr>
          <p:cNvSpPr txBox="1"/>
          <p:nvPr/>
        </p:nvSpPr>
        <p:spPr>
          <a:xfrm>
            <a:off x="4795064" y="3697618"/>
            <a:ext cx="68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+mn-ea"/>
                <a:cs typeface="Arial" panose="020B0604020202020204" pitchFamily="34" charset="0"/>
              </a:rPr>
              <a:t>PLA</a:t>
            </a:r>
            <a:endParaRPr kumimoji="1" lang="ja-JP" altLang="en-US" sz="14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7200596-F4BB-E24F-8EF2-E43C14EC95DA}"/>
              </a:ext>
            </a:extLst>
          </p:cNvPr>
          <p:cNvSpPr txBox="1"/>
          <p:nvPr/>
        </p:nvSpPr>
        <p:spPr>
          <a:xfrm>
            <a:off x="5129171" y="3008197"/>
            <a:ext cx="68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CFRP</a:t>
            </a:r>
            <a:endParaRPr kumimoji="1" lang="ja-JP" altLang="en-US" sz="1400" b="1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211383-1872-324D-9751-FAA405D8EF00}"/>
              </a:ext>
            </a:extLst>
          </p:cNvPr>
          <p:cNvSpPr/>
          <p:nvPr/>
        </p:nvSpPr>
        <p:spPr>
          <a:xfrm>
            <a:off x="4942713" y="4764055"/>
            <a:ext cx="30867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+mj-ea"/>
                <a:ea typeface="+mj-ea"/>
              </a:rPr>
              <a:t>要素数</a:t>
            </a:r>
            <a:endParaRPr lang="en-US" altLang="ja-JP" dirty="0">
              <a:latin typeface="+mj-ea"/>
              <a:ea typeface="+mj-ea"/>
            </a:endParaRPr>
          </a:p>
          <a:p>
            <a:endParaRPr lang="en-US" altLang="ja-JP" sz="1000" dirty="0">
              <a:latin typeface="+mj-ea"/>
              <a:ea typeface="+mj-ea"/>
            </a:endParaRPr>
          </a:p>
          <a:p>
            <a:r>
              <a:rPr lang="en-US" altLang="ja-JP" dirty="0">
                <a:latin typeface="+mj-ea"/>
                <a:ea typeface="+mj-ea"/>
              </a:rPr>
              <a:t>PLA</a:t>
            </a:r>
            <a:r>
              <a:rPr lang="ja-JP" altLang="en-US">
                <a:latin typeface="+mj-ea"/>
                <a:ea typeface="+mj-ea"/>
              </a:rPr>
              <a:t>：</a:t>
            </a:r>
            <a:r>
              <a:rPr lang="en-US" altLang="ja-JP" dirty="0">
                <a:latin typeface="+mj-ea"/>
                <a:ea typeface="+mj-ea"/>
              </a:rPr>
              <a:t>18,560</a:t>
            </a:r>
          </a:p>
          <a:p>
            <a:r>
              <a:rPr lang="en-US" altLang="ja-JP" dirty="0">
                <a:latin typeface="+mj-ea"/>
                <a:ea typeface="+mj-ea"/>
              </a:rPr>
              <a:t>CFRP</a:t>
            </a:r>
            <a:r>
              <a:rPr lang="ja-JP" altLang="en-US">
                <a:latin typeface="+mj-ea"/>
                <a:ea typeface="+mj-ea"/>
              </a:rPr>
              <a:t>：</a:t>
            </a:r>
            <a:r>
              <a:rPr lang="en-US" altLang="ja-JP" dirty="0">
                <a:latin typeface="+mj-ea"/>
                <a:ea typeface="+mj-ea"/>
              </a:rPr>
              <a:t>4,480</a:t>
            </a:r>
          </a:p>
          <a:p>
            <a:r>
              <a:rPr lang="ja-JP" altLang="en-US" dirty="0">
                <a:latin typeface="+mj-ea"/>
                <a:ea typeface="+mj-ea"/>
              </a:rPr>
              <a:t>エポキシ</a:t>
            </a:r>
            <a:r>
              <a:rPr lang="ja-JP" altLang="en-US">
                <a:latin typeface="+mj-ea"/>
                <a:ea typeface="+mj-ea"/>
              </a:rPr>
              <a:t>樹脂：</a:t>
            </a:r>
            <a:r>
              <a:rPr lang="en-US" altLang="ja-JP" dirty="0">
                <a:latin typeface="+mj-ea"/>
                <a:ea typeface="+mj-ea"/>
              </a:rPr>
              <a:t>12,720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1755D6B-3E30-AF43-8213-ED7E7FE5376C}"/>
              </a:ext>
            </a:extLst>
          </p:cNvPr>
          <p:cNvSpPr/>
          <p:nvPr/>
        </p:nvSpPr>
        <p:spPr>
          <a:xfrm>
            <a:off x="1715110" y="1050910"/>
            <a:ext cx="1657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>
                <a:latin typeface="+mj-ea"/>
                <a:ea typeface="+mj-ea"/>
              </a:rPr>
              <a:t>引張</a:t>
            </a:r>
            <a:r>
              <a:rPr lang="ja-JP" altLang="en-US" sz="1600" dirty="0">
                <a:latin typeface="+mj-ea"/>
                <a:ea typeface="+mj-ea"/>
              </a:rPr>
              <a:t>距離：</a:t>
            </a:r>
            <a:r>
              <a:rPr lang="en-US" altLang="ja-JP" sz="1600" dirty="0">
                <a:latin typeface="+mj-ea"/>
                <a:ea typeface="+mj-ea"/>
              </a:rPr>
              <a:t>3mm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54354A-2C61-4FD8-A01D-C946DD4CC29E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8B56B7D-F152-694B-A547-3DBA5DF8D1D6}"/>
              </a:ext>
            </a:extLst>
          </p:cNvPr>
          <p:cNvSpPr txBox="1"/>
          <p:nvPr/>
        </p:nvSpPr>
        <p:spPr>
          <a:xfrm>
            <a:off x="1253060" y="6335147"/>
            <a:ext cx="62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+mj-ea"/>
                <a:ea typeface="+mj-ea"/>
                <a:cs typeface="Arial" panose="020B0604020202020204" pitchFamily="34" charset="0"/>
              </a:rPr>
              <a:t>固定</a:t>
            </a:r>
          </a:p>
        </p:txBody>
      </p:sp>
      <p:sp>
        <p:nvSpPr>
          <p:cNvPr id="3" name="下矢印 2">
            <a:extLst>
              <a:ext uri="{FF2B5EF4-FFF2-40B4-BE49-F238E27FC236}">
                <a16:creationId xmlns:a16="http://schemas.microsoft.com/office/drawing/2014/main" id="{392EC71D-5575-5349-8ECF-EADDEA4E90E1}"/>
              </a:ext>
            </a:extLst>
          </p:cNvPr>
          <p:cNvSpPr/>
          <p:nvPr/>
        </p:nvSpPr>
        <p:spPr>
          <a:xfrm rot="10800000">
            <a:off x="1401225" y="1016590"/>
            <a:ext cx="329816" cy="35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F0050A4-9332-B34B-A04B-B10035A14D02}"/>
              </a:ext>
            </a:extLst>
          </p:cNvPr>
          <p:cNvSpPr txBox="1"/>
          <p:nvPr/>
        </p:nvSpPr>
        <p:spPr>
          <a:xfrm>
            <a:off x="5490644" y="4062666"/>
            <a:ext cx="1922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+mj-ea"/>
                <a:ea typeface="+mj-ea"/>
                <a:cs typeface="Arial" panose="020B0604020202020204" pitchFamily="34" charset="0"/>
              </a:rPr>
              <a:t>解析モデルの断面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595089C-ED67-224C-9402-E7413054859E}"/>
              </a:ext>
            </a:extLst>
          </p:cNvPr>
          <p:cNvCxnSpPr/>
          <p:nvPr/>
        </p:nvCxnSpPr>
        <p:spPr>
          <a:xfrm>
            <a:off x="1211479" y="2476072"/>
            <a:ext cx="688763" cy="0"/>
          </a:xfrm>
          <a:prstGeom prst="line">
            <a:avLst/>
          </a:prstGeom>
          <a:ln w="19050"/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ADC1C58-0195-FF48-B387-75FB11D4BCAA}"/>
              </a:ext>
            </a:extLst>
          </p:cNvPr>
          <p:cNvCxnSpPr>
            <a:cxnSpLocks/>
          </p:cNvCxnSpPr>
          <p:nvPr/>
        </p:nvCxnSpPr>
        <p:spPr>
          <a:xfrm>
            <a:off x="1982912" y="2483939"/>
            <a:ext cx="2280863" cy="618857"/>
          </a:xfrm>
          <a:prstGeom prst="straightConnector1">
            <a:avLst/>
          </a:prstGeom>
          <a:ln w="19050"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60417DE-5A82-FB4D-81AC-83881EC72C1B}"/>
              </a:ext>
            </a:extLst>
          </p:cNvPr>
          <p:cNvCxnSpPr>
            <a:cxnSpLocks/>
          </p:cNvCxnSpPr>
          <p:nvPr/>
        </p:nvCxnSpPr>
        <p:spPr>
          <a:xfrm>
            <a:off x="1108145" y="1461092"/>
            <a:ext cx="0" cy="49064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4A8867-5A97-7A47-BCB9-51E3C43D8F96}"/>
              </a:ext>
            </a:extLst>
          </p:cNvPr>
          <p:cNvSpPr txBox="1"/>
          <p:nvPr/>
        </p:nvSpPr>
        <p:spPr>
          <a:xfrm>
            <a:off x="600387" y="3682230"/>
            <a:ext cx="60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120</a:t>
            </a:r>
            <a:endParaRPr kumimoji="1" lang="ja-JP" altLang="en-US" sz="16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5B2949E-AF7E-7B4B-AB39-48C34F5570DF}"/>
              </a:ext>
            </a:extLst>
          </p:cNvPr>
          <p:cNvCxnSpPr/>
          <p:nvPr/>
        </p:nvCxnSpPr>
        <p:spPr>
          <a:xfrm>
            <a:off x="5893280" y="2813366"/>
            <a:ext cx="0" cy="667044"/>
          </a:xfrm>
          <a:prstGeom prst="straightConnector1">
            <a:avLst/>
          </a:prstGeom>
          <a:ln w="19050">
            <a:headEnd type="arrow"/>
            <a:tailEnd type="arrow"/>
          </a:ln>
          <a:effectLst>
            <a:glow rad="50800">
              <a:schemeClr val="bg1">
                <a:alpha val="40000"/>
              </a:schemeClr>
            </a:glow>
            <a:outerShdw dist="50800" dir="5400000" sx="1000" sy="1000" algn="ctr" rotWithShape="0">
              <a:schemeClr val="bg1">
                <a:alpha val="58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4355754-23CA-344D-BF1C-4829210525FC}"/>
              </a:ext>
            </a:extLst>
          </p:cNvPr>
          <p:cNvSpPr txBox="1"/>
          <p:nvPr/>
        </p:nvSpPr>
        <p:spPr>
          <a:xfrm>
            <a:off x="5851960" y="2992858"/>
            <a:ext cx="414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</a:t>
            </a:r>
            <a:endParaRPr kumimoji="1" lang="ja-JP" altLang="en-US" sz="1600" b="1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C813232-19D7-6B41-913A-802E3D8E013A}"/>
              </a:ext>
            </a:extLst>
          </p:cNvPr>
          <p:cNvCxnSpPr>
            <a:cxnSpLocks/>
          </p:cNvCxnSpPr>
          <p:nvPr/>
        </p:nvCxnSpPr>
        <p:spPr>
          <a:xfrm flipH="1">
            <a:off x="4595923" y="2101688"/>
            <a:ext cx="347076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C349129-8816-D749-B1B6-1389783FEDE1}"/>
              </a:ext>
            </a:extLst>
          </p:cNvPr>
          <p:cNvSpPr txBox="1"/>
          <p:nvPr/>
        </p:nvSpPr>
        <p:spPr>
          <a:xfrm>
            <a:off x="6157425" y="1797505"/>
            <a:ext cx="45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10</a:t>
            </a:r>
            <a:endParaRPr kumimoji="1" lang="ja-JP" altLang="en-US" sz="16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63F46A2E-22AF-C240-A7FB-928CB2AEBDF0}"/>
              </a:ext>
            </a:extLst>
          </p:cNvPr>
          <p:cNvCxnSpPr>
            <a:cxnSpLocks/>
          </p:cNvCxnSpPr>
          <p:nvPr/>
        </p:nvCxnSpPr>
        <p:spPr>
          <a:xfrm flipH="1">
            <a:off x="4901618" y="2483939"/>
            <a:ext cx="280283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42E11FA-98A3-9C41-9C80-BE570DA03B3A}"/>
              </a:ext>
            </a:extLst>
          </p:cNvPr>
          <p:cNvSpPr txBox="1"/>
          <p:nvPr/>
        </p:nvSpPr>
        <p:spPr>
          <a:xfrm>
            <a:off x="6186194" y="2226601"/>
            <a:ext cx="45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8</a:t>
            </a:r>
            <a:endParaRPr kumimoji="1" lang="ja-JP" altLang="en-US" sz="16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67B6909-4108-FC4A-9F33-159052DD2579}"/>
              </a:ext>
            </a:extLst>
          </p:cNvPr>
          <p:cNvCxnSpPr>
            <a:cxnSpLocks/>
          </p:cNvCxnSpPr>
          <p:nvPr/>
        </p:nvCxnSpPr>
        <p:spPr>
          <a:xfrm flipH="1" flipV="1">
            <a:off x="8250141" y="2261200"/>
            <a:ext cx="1" cy="17595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BD63CC4-404D-634B-8A5A-490222043EC8}"/>
              </a:ext>
            </a:extLst>
          </p:cNvPr>
          <p:cNvSpPr txBox="1"/>
          <p:nvPr/>
        </p:nvSpPr>
        <p:spPr>
          <a:xfrm>
            <a:off x="8282613" y="2971715"/>
            <a:ext cx="45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5</a:t>
            </a:r>
            <a:endParaRPr kumimoji="1" lang="ja-JP" altLang="en-US" sz="16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B33DF97-F97B-8D48-B89A-1FD6B707C014}"/>
              </a:ext>
            </a:extLst>
          </p:cNvPr>
          <p:cNvCxnSpPr>
            <a:cxnSpLocks/>
          </p:cNvCxnSpPr>
          <p:nvPr/>
        </p:nvCxnSpPr>
        <p:spPr>
          <a:xfrm flipH="1" flipV="1">
            <a:off x="7801297" y="2584834"/>
            <a:ext cx="1" cy="1092565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B062161-FF3F-6547-A374-C4EA41D66F47}"/>
              </a:ext>
            </a:extLst>
          </p:cNvPr>
          <p:cNvSpPr txBox="1"/>
          <p:nvPr/>
        </p:nvSpPr>
        <p:spPr>
          <a:xfrm>
            <a:off x="7777820" y="2983108"/>
            <a:ext cx="45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3</a:t>
            </a:r>
            <a:endParaRPr kumimoji="1" lang="ja-JP" altLang="en-US" sz="16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30D2AB8-69AD-A440-ADD8-6CCE9DE39F45}"/>
              </a:ext>
            </a:extLst>
          </p:cNvPr>
          <p:cNvCxnSpPr>
            <a:cxnSpLocks/>
          </p:cNvCxnSpPr>
          <p:nvPr/>
        </p:nvCxnSpPr>
        <p:spPr>
          <a:xfrm rot="5400000">
            <a:off x="5447206" y="2421399"/>
            <a:ext cx="0" cy="667044"/>
          </a:xfrm>
          <a:prstGeom prst="straightConnector1">
            <a:avLst/>
          </a:prstGeom>
          <a:ln w="19050">
            <a:headEnd type="arrow"/>
            <a:tailEnd type="arrow"/>
          </a:ln>
          <a:effectLst>
            <a:glow rad="50800">
              <a:schemeClr val="bg1">
                <a:alpha val="40000"/>
              </a:schemeClr>
            </a:glow>
            <a:outerShdw dist="50800" dir="5400000" sx="1000" sy="1000" algn="ctr" rotWithShape="0">
              <a:schemeClr val="bg1">
                <a:alpha val="58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DCF0A31-005F-BA40-A460-BFCD8F94D86B}"/>
              </a:ext>
            </a:extLst>
          </p:cNvPr>
          <p:cNvSpPr txBox="1"/>
          <p:nvPr/>
        </p:nvSpPr>
        <p:spPr>
          <a:xfrm>
            <a:off x="5326321" y="2496430"/>
            <a:ext cx="414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n>
                  <a:solidFill>
                    <a:sysClr val="windowText" lastClr="000000"/>
                  </a:solidFill>
                </a:ln>
                <a:latin typeface="+mn-ea"/>
                <a:cs typeface="Arial" panose="020B0604020202020204" pitchFamily="34" charset="0"/>
              </a:rPr>
              <a:t>2</a:t>
            </a:r>
            <a:endParaRPr kumimoji="1" lang="ja-JP" altLang="en-US" sz="1600">
              <a:ln>
                <a:solidFill>
                  <a:sysClr val="windowText" lastClr="000000"/>
                </a:solidFill>
              </a:ln>
              <a:latin typeface="+mn-ea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D76F5D8-4B16-A14B-A36E-D25AAAA7D30B}"/>
              </a:ext>
            </a:extLst>
          </p:cNvPr>
          <p:cNvSpPr txBox="1"/>
          <p:nvPr/>
        </p:nvSpPr>
        <p:spPr>
          <a:xfrm>
            <a:off x="2881367" y="2406152"/>
            <a:ext cx="704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latin typeface="+mj-ea"/>
                <a:ea typeface="+mj-ea"/>
                <a:cs typeface="Arial" panose="020B0604020202020204" pitchFamily="34" charset="0"/>
              </a:rPr>
              <a:t>断面</a:t>
            </a:r>
          </a:p>
        </p:txBody>
      </p:sp>
    </p:spTree>
    <p:extLst>
      <p:ext uri="{BB962C8B-B14F-4D97-AF65-F5344CB8AC3E}">
        <p14:creationId xmlns:p14="http://schemas.microsoft.com/office/powerpoint/2010/main" val="58179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91678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解析モデルの種類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6A98077-28BF-48ED-B172-62CA374FF6DB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E7D4ADB-325F-FB4F-A649-88A176E13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9" r="512"/>
          <a:stretch/>
        </p:blipFill>
        <p:spPr>
          <a:xfrm rot="16200000">
            <a:off x="1574055" y="3783031"/>
            <a:ext cx="4593194" cy="390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EDC2C6-3CDC-4C46-8E36-AA5B161450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t="11548" r="920" b="10922"/>
          <a:stretch/>
        </p:blipFill>
        <p:spPr>
          <a:xfrm rot="16200000">
            <a:off x="414719" y="3780685"/>
            <a:ext cx="4593199" cy="3955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8381D2-A9F8-FA4A-B55E-C65A9F64D2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t="15580" r="1465" b="13844"/>
          <a:stretch/>
        </p:blipFill>
        <p:spPr>
          <a:xfrm rot="16200000">
            <a:off x="-747164" y="3781388"/>
            <a:ext cx="4567682" cy="389145"/>
          </a:xfrm>
          <a:prstGeom prst="rect">
            <a:avLst/>
          </a:prstGeom>
        </p:spPr>
      </p:pic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0EA9EA3-481C-154A-84ED-40D4815E87C9}"/>
              </a:ext>
            </a:extLst>
          </p:cNvPr>
          <p:cNvCxnSpPr>
            <a:cxnSpLocks/>
          </p:cNvCxnSpPr>
          <p:nvPr/>
        </p:nvCxnSpPr>
        <p:spPr>
          <a:xfrm>
            <a:off x="2411072" y="3651903"/>
            <a:ext cx="0" cy="66652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4B24B02-CFBF-1B4D-944B-4514DB35DA23}"/>
              </a:ext>
            </a:extLst>
          </p:cNvPr>
          <p:cNvSpPr txBox="1"/>
          <p:nvPr/>
        </p:nvSpPr>
        <p:spPr>
          <a:xfrm>
            <a:off x="2063572" y="3839409"/>
            <a:ext cx="45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20</a:t>
            </a:r>
            <a:endParaRPr kumimoji="1" lang="ja-JP" altLang="en-US" sz="16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69E36D8-F55B-3E49-A38E-40DC4D613689}"/>
              </a:ext>
            </a:extLst>
          </p:cNvPr>
          <p:cNvCxnSpPr>
            <a:cxnSpLocks/>
          </p:cNvCxnSpPr>
          <p:nvPr/>
        </p:nvCxnSpPr>
        <p:spPr>
          <a:xfrm>
            <a:off x="3534433" y="3803874"/>
            <a:ext cx="0" cy="34203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5B36A83-B8B4-D248-9BE6-8530372239D6}"/>
              </a:ext>
            </a:extLst>
          </p:cNvPr>
          <p:cNvSpPr txBox="1"/>
          <p:nvPr/>
        </p:nvSpPr>
        <p:spPr>
          <a:xfrm>
            <a:off x="3164747" y="3829135"/>
            <a:ext cx="45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10</a:t>
            </a:r>
            <a:endParaRPr kumimoji="1" lang="ja-JP" altLang="en-US" sz="16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943D225-37AD-CF4C-B663-DAA4D1B27001}"/>
              </a:ext>
            </a:extLst>
          </p:cNvPr>
          <p:cNvCxnSpPr>
            <a:cxnSpLocks/>
          </p:cNvCxnSpPr>
          <p:nvPr/>
        </p:nvCxnSpPr>
        <p:spPr>
          <a:xfrm>
            <a:off x="1248767" y="3446803"/>
            <a:ext cx="0" cy="1073437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769E40E-890F-A74C-9290-B1F10D3951C6}"/>
              </a:ext>
            </a:extLst>
          </p:cNvPr>
          <p:cNvSpPr txBox="1"/>
          <p:nvPr/>
        </p:nvSpPr>
        <p:spPr>
          <a:xfrm>
            <a:off x="908265" y="3848041"/>
            <a:ext cx="45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30</a:t>
            </a:r>
            <a:endParaRPr kumimoji="1" lang="ja-JP" altLang="en-US" sz="160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A77D7BB-8AA7-6C4E-A81C-97069F118590}"/>
              </a:ext>
            </a:extLst>
          </p:cNvPr>
          <p:cNvSpPr/>
          <p:nvPr/>
        </p:nvSpPr>
        <p:spPr>
          <a:xfrm>
            <a:off x="3619691" y="3670284"/>
            <a:ext cx="500535" cy="605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FEEAD9E-A27C-6547-9863-25844B854C78}"/>
              </a:ext>
            </a:extLst>
          </p:cNvPr>
          <p:cNvCxnSpPr>
            <a:cxnSpLocks/>
          </p:cNvCxnSpPr>
          <p:nvPr/>
        </p:nvCxnSpPr>
        <p:spPr>
          <a:xfrm flipH="1">
            <a:off x="4115224" y="2530021"/>
            <a:ext cx="1062719" cy="11402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11EA1856-3E00-8E4A-A6F6-79C6C0020E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3" t="7109" r="42049" b="1134"/>
          <a:stretch/>
        </p:blipFill>
        <p:spPr>
          <a:xfrm rot="16200000">
            <a:off x="4518077" y="3189888"/>
            <a:ext cx="2809718" cy="1489985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63F35ABD-DE6B-F34C-B697-27C15C9E187E}"/>
              </a:ext>
            </a:extLst>
          </p:cNvPr>
          <p:cNvCxnSpPr>
            <a:cxnSpLocks/>
          </p:cNvCxnSpPr>
          <p:nvPr/>
        </p:nvCxnSpPr>
        <p:spPr>
          <a:xfrm flipH="1" flipV="1">
            <a:off x="4111728" y="4276211"/>
            <a:ext cx="1066215" cy="10635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0229D4D-DE97-E546-B8EB-315262C8B658}"/>
              </a:ext>
            </a:extLst>
          </p:cNvPr>
          <p:cNvSpPr txBox="1"/>
          <p:nvPr/>
        </p:nvSpPr>
        <p:spPr>
          <a:xfrm>
            <a:off x="5688979" y="5537306"/>
            <a:ext cx="3185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+mn-ea"/>
                <a:cs typeface="Arial" panose="020B0604020202020204" pitchFamily="34" charset="0"/>
              </a:rPr>
              <a:t>CFRP</a:t>
            </a:r>
            <a:r>
              <a:rPr kumimoji="1" lang="ja-JP" altLang="en-US" sz="1600" b="1">
                <a:latin typeface="+mn-ea"/>
                <a:cs typeface="Arial" panose="020B0604020202020204" pitchFamily="34" charset="0"/>
              </a:rPr>
              <a:t>間の距離</a:t>
            </a:r>
            <a:endParaRPr kumimoji="1" lang="en-US" altLang="ja-JP" sz="1600" b="1" dirty="0">
              <a:latin typeface="+mn-ea"/>
              <a:cs typeface="Arial" panose="020B0604020202020204" pitchFamily="34" charset="0"/>
            </a:endParaRPr>
          </a:p>
          <a:p>
            <a:r>
              <a:rPr kumimoji="1" lang="en-US" altLang="ja-JP" sz="1600" dirty="0">
                <a:latin typeface="+mn-ea"/>
                <a:cs typeface="Arial" panose="020B0604020202020204" pitchFamily="34" charset="0"/>
              </a:rPr>
              <a:t>(Distance between CFRP)</a:t>
            </a:r>
          </a:p>
          <a:p>
            <a:r>
              <a:rPr kumimoji="1" lang="en-US" altLang="ja-JP" sz="1600" dirty="0">
                <a:latin typeface="+mn-ea"/>
                <a:cs typeface="Arial" panose="020B0604020202020204" pitchFamily="34" charset="0"/>
              </a:rPr>
              <a:t>0.5, 1.0, 1.5, 2.0, 2.5, 3.0 [mm]</a:t>
            </a:r>
            <a:endParaRPr kumimoji="1" lang="ja-JP" altLang="en-US" sz="1600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0FFB8D8-4E1E-6648-847D-C4BC701235D4}"/>
              </a:ext>
            </a:extLst>
          </p:cNvPr>
          <p:cNvCxnSpPr>
            <a:cxnSpLocks/>
          </p:cNvCxnSpPr>
          <p:nvPr/>
        </p:nvCxnSpPr>
        <p:spPr>
          <a:xfrm flipH="1">
            <a:off x="5792487" y="5453115"/>
            <a:ext cx="25002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D07A5F7-803E-704B-A85B-B876F72325AE}"/>
              </a:ext>
            </a:extLst>
          </p:cNvPr>
          <p:cNvSpPr txBox="1"/>
          <p:nvPr/>
        </p:nvSpPr>
        <p:spPr>
          <a:xfrm>
            <a:off x="325180" y="789466"/>
            <a:ext cx="878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CFRP</a:t>
            </a:r>
            <a:r>
              <a:rPr kumimoji="1" lang="ja-JP" altLang="en-US" sz="1600">
                <a:latin typeface="+mj-ea"/>
                <a:ea typeface="+mj-ea"/>
                <a:cs typeface="Arial" panose="020B0604020202020204" pitchFamily="34" charset="0"/>
              </a:rPr>
              <a:t>の重ね継ぎ手長さが</a:t>
            </a:r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30, 20, 10 mm</a:t>
            </a:r>
            <a:r>
              <a:rPr kumimoji="1" lang="ja-JP" altLang="en-US" sz="1600">
                <a:latin typeface="+mj-ea"/>
                <a:ea typeface="+mj-ea"/>
                <a:cs typeface="Arial" panose="020B0604020202020204" pitchFamily="34" charset="0"/>
              </a:rPr>
              <a:t>の</a:t>
            </a:r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kumimoji="1" lang="ja-JP" altLang="en-US" sz="1600">
                <a:latin typeface="+mj-ea"/>
                <a:ea typeface="+mj-ea"/>
                <a:cs typeface="Arial" panose="020B0604020202020204" pitchFamily="34" charset="0"/>
              </a:rPr>
              <a:t>種類．</a:t>
            </a:r>
            <a:endParaRPr kumimoji="1" lang="en-US" altLang="ja-JP" sz="16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CFRP</a:t>
            </a:r>
            <a:r>
              <a:rPr kumimoji="1" lang="ja-JP" altLang="en-US" sz="1600">
                <a:latin typeface="+mj-ea"/>
                <a:ea typeface="+mj-ea"/>
                <a:cs typeface="Arial" panose="020B0604020202020204" pitchFamily="34" charset="0"/>
              </a:rPr>
              <a:t>間の距離が</a:t>
            </a:r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0.5, 1.0, 1.5, 2.0, 2.5, 3.0 mm</a:t>
            </a:r>
            <a:r>
              <a:rPr kumimoji="1" lang="ja-JP" altLang="en-US" sz="1600">
                <a:latin typeface="+mj-ea"/>
                <a:ea typeface="+mj-ea"/>
                <a:cs typeface="Arial" panose="020B0604020202020204" pitchFamily="34" charset="0"/>
              </a:rPr>
              <a:t>の</a:t>
            </a:r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6</a:t>
            </a:r>
            <a:r>
              <a:rPr kumimoji="1" lang="ja-JP" altLang="en-US" sz="1600">
                <a:latin typeface="+mj-ea"/>
                <a:ea typeface="+mj-ea"/>
                <a:cs typeface="Arial" panose="020B0604020202020204" pitchFamily="34" charset="0"/>
              </a:rPr>
              <a:t>種類．計</a:t>
            </a:r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18</a:t>
            </a:r>
            <a:r>
              <a:rPr kumimoji="1" lang="ja-JP" altLang="en-US" sz="1600">
                <a:latin typeface="+mj-ea"/>
                <a:ea typeface="+mj-ea"/>
                <a:cs typeface="Arial" panose="020B0604020202020204" pitchFamily="34" charset="0"/>
              </a:rPr>
              <a:t>種類のモデルで解析を行なった．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9AADB03-049A-C441-BAA2-3789CB843C8D}"/>
              </a:ext>
            </a:extLst>
          </p:cNvPr>
          <p:cNvCxnSpPr>
            <a:cxnSpLocks/>
          </p:cNvCxnSpPr>
          <p:nvPr/>
        </p:nvCxnSpPr>
        <p:spPr>
          <a:xfrm>
            <a:off x="6827398" y="3281866"/>
            <a:ext cx="0" cy="1428745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6761070-C3F0-D343-B17D-CC3CC32ACB11}"/>
              </a:ext>
            </a:extLst>
          </p:cNvPr>
          <p:cNvSpPr txBox="1"/>
          <p:nvPr/>
        </p:nvSpPr>
        <p:spPr>
          <a:xfrm>
            <a:off x="6875525" y="3651903"/>
            <a:ext cx="190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>
                <a:latin typeface="+mj-ea"/>
                <a:cs typeface="Arial" panose="020B0604020202020204" pitchFamily="34" charset="0"/>
              </a:rPr>
              <a:t>重ね継ぎ手長さ</a:t>
            </a:r>
            <a:endParaRPr kumimoji="1" lang="en-US" altLang="ja-JP" sz="1600" b="1" dirty="0">
              <a:latin typeface="+mj-ea"/>
              <a:cs typeface="Arial" panose="020B0604020202020204" pitchFamily="34" charset="0"/>
            </a:endParaRPr>
          </a:p>
          <a:p>
            <a:r>
              <a:rPr kumimoji="1" lang="en-US" altLang="ja-JP" sz="1600" dirty="0">
                <a:latin typeface="+mj-ea"/>
                <a:cs typeface="Arial" panose="020B0604020202020204" pitchFamily="34" charset="0"/>
              </a:rPr>
              <a:t>(Lap joint length)</a:t>
            </a:r>
          </a:p>
          <a:p>
            <a:r>
              <a:rPr kumimoji="1" lang="en-US" altLang="ja-JP" sz="1600" dirty="0">
                <a:latin typeface="+mj-ea"/>
                <a:cs typeface="Arial" panose="020B0604020202020204" pitchFamily="34" charset="0"/>
              </a:rPr>
              <a:t>30, 20, 10 [mm]</a:t>
            </a:r>
            <a:endParaRPr kumimoji="1" lang="ja-JP" altLang="en-US" sz="1600">
              <a:latin typeface="+mj-ea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F23BE55-8B3E-F44E-9D2B-1D0EFD3D12BC}"/>
              </a:ext>
            </a:extLst>
          </p:cNvPr>
          <p:cNvSpPr txBox="1"/>
          <p:nvPr/>
        </p:nvSpPr>
        <p:spPr>
          <a:xfrm>
            <a:off x="1790597" y="6324250"/>
            <a:ext cx="222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+mj-ea"/>
                <a:ea typeface="+mj-ea"/>
                <a:cs typeface="Arial" panose="020B0604020202020204" pitchFamily="34" charset="0"/>
              </a:rPr>
              <a:t>解析モデルの断面</a:t>
            </a:r>
          </a:p>
        </p:txBody>
      </p:sp>
    </p:spTree>
    <p:extLst>
      <p:ext uri="{BB962C8B-B14F-4D97-AF65-F5344CB8AC3E}">
        <p14:creationId xmlns:p14="http://schemas.microsoft.com/office/powerpoint/2010/main" val="23717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800B-C757-4021-80E8-7F039827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FEA7D1B-72A3-4C1B-BEC7-E38EC9278BB1}"/>
              </a:ext>
            </a:extLst>
          </p:cNvPr>
          <p:cNvCxnSpPr/>
          <p:nvPr/>
        </p:nvCxnSpPr>
        <p:spPr>
          <a:xfrm flipV="1">
            <a:off x="821094" y="5455298"/>
            <a:ext cx="4491135" cy="11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D143DA-F236-41DC-9180-42F8C47E4958}"/>
              </a:ext>
            </a:extLst>
          </p:cNvPr>
          <p:cNvCxnSpPr>
            <a:cxnSpLocks/>
          </p:cNvCxnSpPr>
          <p:nvPr/>
        </p:nvCxnSpPr>
        <p:spPr>
          <a:xfrm flipV="1">
            <a:off x="973494" y="2724539"/>
            <a:ext cx="0" cy="299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F19E967-BC31-4893-AF96-E688207D2674}"/>
              </a:ext>
            </a:extLst>
          </p:cNvPr>
          <p:cNvSpPr/>
          <p:nvPr/>
        </p:nvSpPr>
        <p:spPr>
          <a:xfrm>
            <a:off x="982825" y="3601617"/>
            <a:ext cx="4198775" cy="1909665"/>
          </a:xfrm>
          <a:custGeom>
            <a:avLst/>
            <a:gdLst>
              <a:gd name="connsiteX0" fmla="*/ 0 w 4198775"/>
              <a:gd name="connsiteY0" fmla="*/ 1909665 h 1909665"/>
              <a:gd name="connsiteX1" fmla="*/ 31102 w 4198775"/>
              <a:gd name="connsiteY1" fmla="*/ 1785257 h 1909665"/>
              <a:gd name="connsiteX2" fmla="*/ 62204 w 4198775"/>
              <a:gd name="connsiteY2" fmla="*/ 1710612 h 1909665"/>
              <a:gd name="connsiteX3" fmla="*/ 111967 w 4198775"/>
              <a:gd name="connsiteY3" fmla="*/ 1629746 h 1909665"/>
              <a:gd name="connsiteX4" fmla="*/ 118187 w 4198775"/>
              <a:gd name="connsiteY4" fmla="*/ 1611085 h 1909665"/>
              <a:gd name="connsiteX5" fmla="*/ 155510 w 4198775"/>
              <a:gd name="connsiteY5" fmla="*/ 1548881 h 1909665"/>
              <a:gd name="connsiteX6" fmla="*/ 211493 w 4198775"/>
              <a:gd name="connsiteY6" fmla="*/ 1468016 h 1909665"/>
              <a:gd name="connsiteX7" fmla="*/ 236375 w 4198775"/>
              <a:gd name="connsiteY7" fmla="*/ 1412032 h 1909665"/>
              <a:gd name="connsiteX8" fmla="*/ 267477 w 4198775"/>
              <a:gd name="connsiteY8" fmla="*/ 1356049 h 1909665"/>
              <a:gd name="connsiteX9" fmla="*/ 292359 w 4198775"/>
              <a:gd name="connsiteY9" fmla="*/ 1287624 h 1909665"/>
              <a:gd name="connsiteX10" fmla="*/ 367004 w 4198775"/>
              <a:gd name="connsiteY10" fmla="*/ 1107232 h 1909665"/>
              <a:gd name="connsiteX11" fmla="*/ 404326 w 4198775"/>
              <a:gd name="connsiteY11" fmla="*/ 1013926 h 1909665"/>
              <a:gd name="connsiteX12" fmla="*/ 478971 w 4198775"/>
              <a:gd name="connsiteY12" fmla="*/ 858416 h 1909665"/>
              <a:gd name="connsiteX13" fmla="*/ 503853 w 4198775"/>
              <a:gd name="connsiteY13" fmla="*/ 783771 h 1909665"/>
              <a:gd name="connsiteX14" fmla="*/ 541175 w 4198775"/>
              <a:gd name="connsiteY14" fmla="*/ 709126 h 1909665"/>
              <a:gd name="connsiteX15" fmla="*/ 547396 w 4198775"/>
              <a:gd name="connsiteY15" fmla="*/ 690465 h 1909665"/>
              <a:gd name="connsiteX16" fmla="*/ 578498 w 4198775"/>
              <a:gd name="connsiteY16" fmla="*/ 634481 h 1909665"/>
              <a:gd name="connsiteX17" fmla="*/ 603379 w 4198775"/>
              <a:gd name="connsiteY17" fmla="*/ 572277 h 1909665"/>
              <a:gd name="connsiteX18" fmla="*/ 646922 w 4198775"/>
              <a:gd name="connsiteY18" fmla="*/ 478971 h 1909665"/>
              <a:gd name="connsiteX19" fmla="*/ 678024 w 4198775"/>
              <a:gd name="connsiteY19" fmla="*/ 416767 h 1909665"/>
              <a:gd name="connsiteX20" fmla="*/ 709126 w 4198775"/>
              <a:gd name="connsiteY20" fmla="*/ 342122 h 1909665"/>
              <a:gd name="connsiteX21" fmla="*/ 721567 w 4198775"/>
              <a:gd name="connsiteY21" fmla="*/ 304800 h 1909665"/>
              <a:gd name="connsiteX22" fmla="*/ 740228 w 4198775"/>
              <a:gd name="connsiteY22" fmla="*/ 273697 h 1909665"/>
              <a:gd name="connsiteX23" fmla="*/ 746449 w 4198775"/>
              <a:gd name="connsiteY23" fmla="*/ 255036 h 1909665"/>
              <a:gd name="connsiteX24" fmla="*/ 765110 w 4198775"/>
              <a:gd name="connsiteY24" fmla="*/ 242595 h 1909665"/>
              <a:gd name="connsiteX25" fmla="*/ 771330 w 4198775"/>
              <a:gd name="connsiteY25" fmla="*/ 223934 h 1909665"/>
              <a:gd name="connsiteX26" fmla="*/ 783771 w 4198775"/>
              <a:gd name="connsiteY26" fmla="*/ 205273 h 1909665"/>
              <a:gd name="connsiteX27" fmla="*/ 789991 w 4198775"/>
              <a:gd name="connsiteY27" fmla="*/ 180391 h 1909665"/>
              <a:gd name="connsiteX28" fmla="*/ 852196 w 4198775"/>
              <a:gd name="connsiteY28" fmla="*/ 118187 h 1909665"/>
              <a:gd name="connsiteX29" fmla="*/ 889518 w 4198775"/>
              <a:gd name="connsiteY29" fmla="*/ 99526 h 1909665"/>
              <a:gd name="connsiteX30" fmla="*/ 920620 w 4198775"/>
              <a:gd name="connsiteY30" fmla="*/ 68424 h 1909665"/>
              <a:gd name="connsiteX31" fmla="*/ 951722 w 4198775"/>
              <a:gd name="connsiteY31" fmla="*/ 43542 h 1909665"/>
              <a:gd name="connsiteX32" fmla="*/ 1007706 w 4198775"/>
              <a:gd name="connsiteY32" fmla="*/ 0 h 1909665"/>
              <a:gd name="connsiteX33" fmla="*/ 1063689 w 4198775"/>
              <a:gd name="connsiteY33" fmla="*/ 80865 h 1909665"/>
              <a:gd name="connsiteX34" fmla="*/ 1101012 w 4198775"/>
              <a:gd name="connsiteY34" fmla="*/ 161730 h 1909665"/>
              <a:gd name="connsiteX35" fmla="*/ 1119673 w 4198775"/>
              <a:gd name="connsiteY35" fmla="*/ 180391 h 1909665"/>
              <a:gd name="connsiteX36" fmla="*/ 1156996 w 4198775"/>
              <a:gd name="connsiteY36" fmla="*/ 255036 h 1909665"/>
              <a:gd name="connsiteX37" fmla="*/ 1194318 w 4198775"/>
              <a:gd name="connsiteY37" fmla="*/ 323461 h 1909665"/>
              <a:gd name="connsiteX38" fmla="*/ 1200538 w 4198775"/>
              <a:gd name="connsiteY38" fmla="*/ 342122 h 1909665"/>
              <a:gd name="connsiteX39" fmla="*/ 1225420 w 4198775"/>
              <a:gd name="connsiteY39" fmla="*/ 398106 h 1909665"/>
              <a:gd name="connsiteX40" fmla="*/ 1231640 w 4198775"/>
              <a:gd name="connsiteY40" fmla="*/ 416767 h 1909665"/>
              <a:gd name="connsiteX41" fmla="*/ 1256522 w 4198775"/>
              <a:gd name="connsiteY41" fmla="*/ 460310 h 1909665"/>
              <a:gd name="connsiteX42" fmla="*/ 1306285 w 4198775"/>
              <a:gd name="connsiteY42" fmla="*/ 590938 h 1909665"/>
              <a:gd name="connsiteX43" fmla="*/ 1324947 w 4198775"/>
              <a:gd name="connsiteY43" fmla="*/ 603379 h 1909665"/>
              <a:gd name="connsiteX44" fmla="*/ 1356049 w 4198775"/>
              <a:gd name="connsiteY44" fmla="*/ 566057 h 1909665"/>
              <a:gd name="connsiteX45" fmla="*/ 1374710 w 4198775"/>
              <a:gd name="connsiteY45" fmla="*/ 559836 h 1909665"/>
              <a:gd name="connsiteX46" fmla="*/ 1412032 w 4198775"/>
              <a:gd name="connsiteY46" fmla="*/ 528734 h 1909665"/>
              <a:gd name="connsiteX47" fmla="*/ 1579983 w 4198775"/>
              <a:gd name="connsiteY47" fmla="*/ 522514 h 1909665"/>
              <a:gd name="connsiteX48" fmla="*/ 1635967 w 4198775"/>
              <a:gd name="connsiteY48" fmla="*/ 528734 h 1909665"/>
              <a:gd name="connsiteX49" fmla="*/ 1766596 w 4198775"/>
              <a:gd name="connsiteY49" fmla="*/ 584718 h 1909665"/>
              <a:gd name="connsiteX50" fmla="*/ 1859902 w 4198775"/>
              <a:gd name="connsiteY50" fmla="*/ 653142 h 1909665"/>
              <a:gd name="connsiteX51" fmla="*/ 1922106 w 4198775"/>
              <a:gd name="connsiteY51" fmla="*/ 709126 h 1909665"/>
              <a:gd name="connsiteX52" fmla="*/ 1996751 w 4198775"/>
              <a:gd name="connsiteY52" fmla="*/ 814873 h 1909665"/>
              <a:gd name="connsiteX53" fmla="*/ 2040293 w 4198775"/>
              <a:gd name="connsiteY53" fmla="*/ 858416 h 1909665"/>
              <a:gd name="connsiteX54" fmla="*/ 2133600 w 4198775"/>
              <a:gd name="connsiteY54" fmla="*/ 889518 h 1909665"/>
              <a:gd name="connsiteX55" fmla="*/ 2239347 w 4198775"/>
              <a:gd name="connsiteY55" fmla="*/ 939281 h 1909665"/>
              <a:gd name="connsiteX56" fmla="*/ 2469502 w 4198775"/>
              <a:gd name="connsiteY56" fmla="*/ 1001485 h 1909665"/>
              <a:gd name="connsiteX57" fmla="*/ 2569028 w 4198775"/>
              <a:gd name="connsiteY57" fmla="*/ 1013926 h 1909665"/>
              <a:gd name="connsiteX58" fmla="*/ 2736979 w 4198775"/>
              <a:gd name="connsiteY58" fmla="*/ 1026367 h 1909665"/>
              <a:gd name="connsiteX59" fmla="*/ 2855167 w 4198775"/>
              <a:gd name="connsiteY59" fmla="*/ 1038808 h 1909665"/>
              <a:gd name="connsiteX60" fmla="*/ 2923591 w 4198775"/>
              <a:gd name="connsiteY60" fmla="*/ 1051249 h 1909665"/>
              <a:gd name="connsiteX61" fmla="*/ 3035559 w 4198775"/>
              <a:gd name="connsiteY61" fmla="*/ 1069910 h 1909665"/>
              <a:gd name="connsiteX62" fmla="*/ 3141306 w 4198775"/>
              <a:gd name="connsiteY62" fmla="*/ 1082351 h 1909665"/>
              <a:gd name="connsiteX63" fmla="*/ 3247053 w 4198775"/>
              <a:gd name="connsiteY63" fmla="*/ 1101012 h 1909665"/>
              <a:gd name="connsiteX64" fmla="*/ 3309257 w 4198775"/>
              <a:gd name="connsiteY64" fmla="*/ 1113453 h 1909665"/>
              <a:gd name="connsiteX65" fmla="*/ 3365240 w 4198775"/>
              <a:gd name="connsiteY65" fmla="*/ 1119673 h 1909665"/>
              <a:gd name="connsiteX66" fmla="*/ 3427445 w 4198775"/>
              <a:gd name="connsiteY66" fmla="*/ 1163216 h 1909665"/>
              <a:gd name="connsiteX67" fmla="*/ 3452326 w 4198775"/>
              <a:gd name="connsiteY67" fmla="*/ 1188097 h 1909665"/>
              <a:gd name="connsiteX68" fmla="*/ 3483428 w 4198775"/>
              <a:gd name="connsiteY68" fmla="*/ 1206759 h 1909665"/>
              <a:gd name="connsiteX69" fmla="*/ 3502089 w 4198775"/>
              <a:gd name="connsiteY69" fmla="*/ 1225420 h 1909665"/>
              <a:gd name="connsiteX70" fmla="*/ 3539412 w 4198775"/>
              <a:gd name="connsiteY70" fmla="*/ 1244081 h 1909665"/>
              <a:gd name="connsiteX71" fmla="*/ 3607836 w 4198775"/>
              <a:gd name="connsiteY71" fmla="*/ 1262742 h 1909665"/>
              <a:gd name="connsiteX72" fmla="*/ 3713583 w 4198775"/>
              <a:gd name="connsiteY72" fmla="*/ 1268963 h 1909665"/>
              <a:gd name="connsiteX73" fmla="*/ 3775787 w 4198775"/>
              <a:gd name="connsiteY73" fmla="*/ 1281404 h 1909665"/>
              <a:gd name="connsiteX74" fmla="*/ 3813110 w 4198775"/>
              <a:gd name="connsiteY74" fmla="*/ 1318726 h 1909665"/>
              <a:gd name="connsiteX75" fmla="*/ 3881534 w 4198775"/>
              <a:gd name="connsiteY75" fmla="*/ 1343608 h 1909665"/>
              <a:gd name="connsiteX76" fmla="*/ 4130351 w 4198775"/>
              <a:gd name="connsiteY76" fmla="*/ 1356049 h 1909665"/>
              <a:gd name="connsiteX77" fmla="*/ 4180114 w 4198775"/>
              <a:gd name="connsiteY77" fmla="*/ 1374710 h 1909665"/>
              <a:gd name="connsiteX78" fmla="*/ 4198775 w 4198775"/>
              <a:gd name="connsiteY78" fmla="*/ 1380930 h 190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198775" h="1909665">
                <a:moveTo>
                  <a:pt x="0" y="1909665"/>
                </a:moveTo>
                <a:cubicBezTo>
                  <a:pt x="43800" y="1836664"/>
                  <a:pt x="-6284" y="1929459"/>
                  <a:pt x="31102" y="1785257"/>
                </a:cubicBezTo>
                <a:cubicBezTo>
                  <a:pt x="37867" y="1759165"/>
                  <a:pt x="49768" y="1734527"/>
                  <a:pt x="62204" y="1710612"/>
                </a:cubicBezTo>
                <a:cubicBezTo>
                  <a:pt x="76806" y="1682531"/>
                  <a:pt x="96450" y="1657332"/>
                  <a:pt x="111967" y="1629746"/>
                </a:cubicBezTo>
                <a:cubicBezTo>
                  <a:pt x="115181" y="1624031"/>
                  <a:pt x="115078" y="1616858"/>
                  <a:pt x="118187" y="1611085"/>
                </a:cubicBezTo>
                <a:cubicBezTo>
                  <a:pt x="129651" y="1589795"/>
                  <a:pt x="142301" y="1569135"/>
                  <a:pt x="155510" y="1548881"/>
                </a:cubicBezTo>
                <a:cubicBezTo>
                  <a:pt x="173419" y="1521421"/>
                  <a:pt x="198178" y="1497975"/>
                  <a:pt x="211493" y="1468016"/>
                </a:cubicBezTo>
                <a:cubicBezTo>
                  <a:pt x="219787" y="1449355"/>
                  <a:pt x="227242" y="1430297"/>
                  <a:pt x="236375" y="1412032"/>
                </a:cubicBezTo>
                <a:cubicBezTo>
                  <a:pt x="245922" y="1392938"/>
                  <a:pt x="258717" y="1375516"/>
                  <a:pt x="267477" y="1356049"/>
                </a:cubicBezTo>
                <a:cubicBezTo>
                  <a:pt x="277436" y="1333917"/>
                  <a:pt x="283346" y="1310158"/>
                  <a:pt x="292359" y="1287624"/>
                </a:cubicBezTo>
                <a:cubicBezTo>
                  <a:pt x="316527" y="1227203"/>
                  <a:pt x="346426" y="1168968"/>
                  <a:pt x="367004" y="1107232"/>
                </a:cubicBezTo>
                <a:cubicBezTo>
                  <a:pt x="378923" y="1071475"/>
                  <a:pt x="382316" y="1059780"/>
                  <a:pt x="404326" y="1013926"/>
                </a:cubicBezTo>
                <a:cubicBezTo>
                  <a:pt x="460228" y="897463"/>
                  <a:pt x="436464" y="971767"/>
                  <a:pt x="478971" y="858416"/>
                </a:cubicBezTo>
                <a:cubicBezTo>
                  <a:pt x="488180" y="833858"/>
                  <a:pt x="493765" y="807981"/>
                  <a:pt x="503853" y="783771"/>
                </a:cubicBezTo>
                <a:cubicBezTo>
                  <a:pt x="514552" y="758092"/>
                  <a:pt x="529411" y="734335"/>
                  <a:pt x="541175" y="709126"/>
                </a:cubicBezTo>
                <a:cubicBezTo>
                  <a:pt x="543948" y="703184"/>
                  <a:pt x="544464" y="696330"/>
                  <a:pt x="547396" y="690465"/>
                </a:cubicBezTo>
                <a:cubicBezTo>
                  <a:pt x="556943" y="671371"/>
                  <a:pt x="569359" y="653774"/>
                  <a:pt x="578498" y="634481"/>
                </a:cubicBezTo>
                <a:cubicBezTo>
                  <a:pt x="588058" y="614299"/>
                  <a:pt x="594309" y="592684"/>
                  <a:pt x="603379" y="572277"/>
                </a:cubicBezTo>
                <a:cubicBezTo>
                  <a:pt x="634913" y="501325"/>
                  <a:pt x="621305" y="545576"/>
                  <a:pt x="646922" y="478971"/>
                </a:cubicBezTo>
                <a:cubicBezTo>
                  <a:pt x="667605" y="425196"/>
                  <a:pt x="647571" y="457372"/>
                  <a:pt x="678024" y="416767"/>
                </a:cubicBezTo>
                <a:cubicBezTo>
                  <a:pt x="710278" y="320006"/>
                  <a:pt x="668252" y="440220"/>
                  <a:pt x="709126" y="342122"/>
                </a:cubicBezTo>
                <a:cubicBezTo>
                  <a:pt x="714170" y="330017"/>
                  <a:pt x="716141" y="316738"/>
                  <a:pt x="721567" y="304800"/>
                </a:cubicBezTo>
                <a:cubicBezTo>
                  <a:pt x="726570" y="293793"/>
                  <a:pt x="734821" y="284511"/>
                  <a:pt x="740228" y="273697"/>
                </a:cubicBezTo>
                <a:cubicBezTo>
                  <a:pt x="743160" y="267832"/>
                  <a:pt x="742353" y="260156"/>
                  <a:pt x="746449" y="255036"/>
                </a:cubicBezTo>
                <a:cubicBezTo>
                  <a:pt x="751119" y="249198"/>
                  <a:pt x="758890" y="246742"/>
                  <a:pt x="765110" y="242595"/>
                </a:cubicBezTo>
                <a:cubicBezTo>
                  <a:pt x="767183" y="236375"/>
                  <a:pt x="768398" y="229799"/>
                  <a:pt x="771330" y="223934"/>
                </a:cubicBezTo>
                <a:cubicBezTo>
                  <a:pt x="774673" y="217247"/>
                  <a:pt x="780826" y="212145"/>
                  <a:pt x="783771" y="205273"/>
                </a:cubicBezTo>
                <a:cubicBezTo>
                  <a:pt x="787139" y="197415"/>
                  <a:pt x="786168" y="188038"/>
                  <a:pt x="789991" y="180391"/>
                </a:cubicBezTo>
                <a:cubicBezTo>
                  <a:pt x="810725" y="138922"/>
                  <a:pt x="814874" y="143068"/>
                  <a:pt x="852196" y="118187"/>
                </a:cubicBezTo>
                <a:cubicBezTo>
                  <a:pt x="876313" y="102109"/>
                  <a:pt x="863764" y="108110"/>
                  <a:pt x="889518" y="99526"/>
                </a:cubicBezTo>
                <a:cubicBezTo>
                  <a:pt x="939281" y="66350"/>
                  <a:pt x="879151" y="109893"/>
                  <a:pt x="920620" y="68424"/>
                </a:cubicBezTo>
                <a:cubicBezTo>
                  <a:pt x="930008" y="59036"/>
                  <a:pt x="941898" y="52473"/>
                  <a:pt x="951722" y="43542"/>
                </a:cubicBezTo>
                <a:cubicBezTo>
                  <a:pt x="1000305" y="-624"/>
                  <a:pt x="969885" y="12606"/>
                  <a:pt x="1007706" y="0"/>
                </a:cubicBezTo>
                <a:cubicBezTo>
                  <a:pt x="1026367" y="26955"/>
                  <a:pt x="1053321" y="49763"/>
                  <a:pt x="1063689" y="80865"/>
                </a:cubicBezTo>
                <a:cubicBezTo>
                  <a:pt x="1074616" y="113641"/>
                  <a:pt x="1076262" y="121511"/>
                  <a:pt x="1101012" y="161730"/>
                </a:cubicBezTo>
                <a:cubicBezTo>
                  <a:pt x="1105622" y="169222"/>
                  <a:pt x="1114793" y="173072"/>
                  <a:pt x="1119673" y="180391"/>
                </a:cubicBezTo>
                <a:cubicBezTo>
                  <a:pt x="1217832" y="327631"/>
                  <a:pt x="1124405" y="189855"/>
                  <a:pt x="1156996" y="255036"/>
                </a:cubicBezTo>
                <a:cubicBezTo>
                  <a:pt x="1168615" y="278274"/>
                  <a:pt x="1182699" y="300223"/>
                  <a:pt x="1194318" y="323461"/>
                </a:cubicBezTo>
                <a:cubicBezTo>
                  <a:pt x="1197250" y="329326"/>
                  <a:pt x="1198016" y="336070"/>
                  <a:pt x="1200538" y="342122"/>
                </a:cubicBezTo>
                <a:cubicBezTo>
                  <a:pt x="1208392" y="360973"/>
                  <a:pt x="1217566" y="379255"/>
                  <a:pt x="1225420" y="398106"/>
                </a:cubicBezTo>
                <a:cubicBezTo>
                  <a:pt x="1227942" y="404158"/>
                  <a:pt x="1228708" y="410902"/>
                  <a:pt x="1231640" y="416767"/>
                </a:cubicBezTo>
                <a:cubicBezTo>
                  <a:pt x="1239116" y="431719"/>
                  <a:pt x="1249821" y="444995"/>
                  <a:pt x="1256522" y="460310"/>
                </a:cubicBezTo>
                <a:cubicBezTo>
                  <a:pt x="1265491" y="480810"/>
                  <a:pt x="1292580" y="581801"/>
                  <a:pt x="1306285" y="590938"/>
                </a:cubicBezTo>
                <a:lnTo>
                  <a:pt x="1324947" y="603379"/>
                </a:lnTo>
                <a:cubicBezTo>
                  <a:pt x="1334128" y="589607"/>
                  <a:pt x="1341678" y="575638"/>
                  <a:pt x="1356049" y="566057"/>
                </a:cubicBezTo>
                <a:cubicBezTo>
                  <a:pt x="1361505" y="562420"/>
                  <a:pt x="1368490" y="561910"/>
                  <a:pt x="1374710" y="559836"/>
                </a:cubicBezTo>
                <a:cubicBezTo>
                  <a:pt x="1387151" y="549469"/>
                  <a:pt x="1398044" y="536894"/>
                  <a:pt x="1412032" y="528734"/>
                </a:cubicBezTo>
                <a:cubicBezTo>
                  <a:pt x="1459536" y="501023"/>
                  <a:pt x="1539882" y="520604"/>
                  <a:pt x="1579983" y="522514"/>
                </a:cubicBezTo>
                <a:cubicBezTo>
                  <a:pt x="1598644" y="524587"/>
                  <a:pt x="1617690" y="524434"/>
                  <a:pt x="1635967" y="528734"/>
                </a:cubicBezTo>
                <a:cubicBezTo>
                  <a:pt x="1665635" y="535714"/>
                  <a:pt x="1749904" y="577014"/>
                  <a:pt x="1766596" y="584718"/>
                </a:cubicBezTo>
                <a:cubicBezTo>
                  <a:pt x="1817655" y="635777"/>
                  <a:pt x="1739686" y="560248"/>
                  <a:pt x="1859902" y="653142"/>
                </a:cubicBezTo>
                <a:cubicBezTo>
                  <a:pt x="1881975" y="670199"/>
                  <a:pt x="1902952" y="688845"/>
                  <a:pt x="1922106" y="709126"/>
                </a:cubicBezTo>
                <a:cubicBezTo>
                  <a:pt x="1966243" y="755859"/>
                  <a:pt x="1962564" y="765492"/>
                  <a:pt x="1996751" y="814873"/>
                </a:cubicBezTo>
                <a:cubicBezTo>
                  <a:pt x="2006975" y="829641"/>
                  <a:pt x="2021469" y="851095"/>
                  <a:pt x="2040293" y="858416"/>
                </a:cubicBezTo>
                <a:cubicBezTo>
                  <a:pt x="2070849" y="870299"/>
                  <a:pt x="2103226" y="877179"/>
                  <a:pt x="2133600" y="889518"/>
                </a:cubicBezTo>
                <a:cubicBezTo>
                  <a:pt x="2169692" y="904180"/>
                  <a:pt x="2203255" y="924619"/>
                  <a:pt x="2239347" y="939281"/>
                </a:cubicBezTo>
                <a:cubicBezTo>
                  <a:pt x="2298314" y="963236"/>
                  <a:pt x="2413005" y="994423"/>
                  <a:pt x="2469502" y="1001485"/>
                </a:cubicBezTo>
                <a:lnTo>
                  <a:pt x="2569028" y="1013926"/>
                </a:lnTo>
                <a:cubicBezTo>
                  <a:pt x="2628486" y="1020296"/>
                  <a:pt x="2676502" y="1021529"/>
                  <a:pt x="2736979" y="1026367"/>
                </a:cubicBezTo>
                <a:cubicBezTo>
                  <a:pt x="2765902" y="1028681"/>
                  <a:pt x="2825295" y="1035489"/>
                  <a:pt x="2855167" y="1038808"/>
                </a:cubicBezTo>
                <a:cubicBezTo>
                  <a:pt x="2900046" y="1050027"/>
                  <a:pt x="2861685" y="1041344"/>
                  <a:pt x="2923591" y="1051249"/>
                </a:cubicBezTo>
                <a:cubicBezTo>
                  <a:pt x="2960953" y="1057227"/>
                  <a:pt x="2997953" y="1065732"/>
                  <a:pt x="3035559" y="1069910"/>
                </a:cubicBezTo>
                <a:lnTo>
                  <a:pt x="3141306" y="1082351"/>
                </a:lnTo>
                <a:cubicBezTo>
                  <a:pt x="3176650" y="1088006"/>
                  <a:pt x="3211858" y="1094494"/>
                  <a:pt x="3247053" y="1101012"/>
                </a:cubicBezTo>
                <a:cubicBezTo>
                  <a:pt x="3267845" y="1104862"/>
                  <a:pt x="3288370" y="1110155"/>
                  <a:pt x="3309257" y="1113453"/>
                </a:cubicBezTo>
                <a:cubicBezTo>
                  <a:pt x="3327803" y="1116381"/>
                  <a:pt x="3346579" y="1117600"/>
                  <a:pt x="3365240" y="1119673"/>
                </a:cubicBezTo>
                <a:cubicBezTo>
                  <a:pt x="3400365" y="1137235"/>
                  <a:pt x="3390407" y="1129882"/>
                  <a:pt x="3427445" y="1163216"/>
                </a:cubicBezTo>
                <a:cubicBezTo>
                  <a:pt x="3436163" y="1171062"/>
                  <a:pt x="3443068" y="1180896"/>
                  <a:pt x="3452326" y="1188097"/>
                </a:cubicBezTo>
                <a:cubicBezTo>
                  <a:pt x="3461870" y="1195520"/>
                  <a:pt x="3473756" y="1199505"/>
                  <a:pt x="3483428" y="1206759"/>
                </a:cubicBezTo>
                <a:cubicBezTo>
                  <a:pt x="3490465" y="1212037"/>
                  <a:pt x="3494770" y="1220540"/>
                  <a:pt x="3502089" y="1225420"/>
                </a:cubicBezTo>
                <a:cubicBezTo>
                  <a:pt x="3513662" y="1233135"/>
                  <a:pt x="3526573" y="1238731"/>
                  <a:pt x="3539412" y="1244081"/>
                </a:cubicBezTo>
                <a:cubicBezTo>
                  <a:pt x="3556394" y="1251157"/>
                  <a:pt x="3588360" y="1260971"/>
                  <a:pt x="3607836" y="1262742"/>
                </a:cubicBezTo>
                <a:cubicBezTo>
                  <a:pt x="3643001" y="1265939"/>
                  <a:pt x="3678334" y="1266889"/>
                  <a:pt x="3713583" y="1268963"/>
                </a:cubicBezTo>
                <a:cubicBezTo>
                  <a:pt x="3734318" y="1273110"/>
                  <a:pt x="3756874" y="1271948"/>
                  <a:pt x="3775787" y="1281404"/>
                </a:cubicBezTo>
                <a:cubicBezTo>
                  <a:pt x="3791524" y="1289272"/>
                  <a:pt x="3797374" y="1310857"/>
                  <a:pt x="3813110" y="1318726"/>
                </a:cubicBezTo>
                <a:cubicBezTo>
                  <a:pt x="3837440" y="1330891"/>
                  <a:pt x="3851951" y="1340058"/>
                  <a:pt x="3881534" y="1343608"/>
                </a:cubicBezTo>
                <a:cubicBezTo>
                  <a:pt x="3902868" y="1346168"/>
                  <a:pt x="4122575" y="1355695"/>
                  <a:pt x="4130351" y="1356049"/>
                </a:cubicBezTo>
                <a:cubicBezTo>
                  <a:pt x="4176224" y="1367517"/>
                  <a:pt x="4134573" y="1355193"/>
                  <a:pt x="4180114" y="1374710"/>
                </a:cubicBezTo>
                <a:cubicBezTo>
                  <a:pt x="4186141" y="1377293"/>
                  <a:pt x="4198775" y="1380930"/>
                  <a:pt x="4198775" y="13809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A0811A-3A1B-49F7-B2D9-A148A221A09D}"/>
              </a:ext>
            </a:extLst>
          </p:cNvPr>
          <p:cNvSpPr txBox="1"/>
          <p:nvPr/>
        </p:nvSpPr>
        <p:spPr>
          <a:xfrm>
            <a:off x="2264229" y="5729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8D824A-6320-4EC8-8CAD-0383E5E0FD86}"/>
              </a:ext>
            </a:extLst>
          </p:cNvPr>
          <p:cNvSpPr txBox="1"/>
          <p:nvPr/>
        </p:nvSpPr>
        <p:spPr>
          <a:xfrm>
            <a:off x="250963" y="36984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応力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B6D4F8-7A8B-492D-A777-6172E316CFEA}"/>
              </a:ext>
            </a:extLst>
          </p:cNvPr>
          <p:cNvSpPr txBox="1"/>
          <p:nvPr/>
        </p:nvSpPr>
        <p:spPr>
          <a:xfrm>
            <a:off x="0" y="2144779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代表的な結果</a:t>
            </a:r>
          </a:p>
        </p:txBody>
      </p:sp>
      <p:pic>
        <p:nvPicPr>
          <p:cNvPr id="12" name="図 11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77C51A6E-F7B6-4C09-919C-11339BB0A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79" y="2654014"/>
            <a:ext cx="3344864" cy="591026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62C378A-4B15-44E5-9200-00AFAADCBFAD}"/>
              </a:ext>
            </a:extLst>
          </p:cNvPr>
          <p:cNvCxnSpPr/>
          <p:nvPr/>
        </p:nvCxnSpPr>
        <p:spPr>
          <a:xfrm flipH="1">
            <a:off x="1978090" y="3315478"/>
            <a:ext cx="559837" cy="28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C37ECA-4550-46A5-A384-85412B45008D}"/>
              </a:ext>
            </a:extLst>
          </p:cNvPr>
          <p:cNvCxnSpPr/>
          <p:nvPr/>
        </p:nvCxnSpPr>
        <p:spPr>
          <a:xfrm flipH="1">
            <a:off x="3579769" y="4332319"/>
            <a:ext cx="559837" cy="28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32F13185-4534-4F97-81E0-C2462AB2D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34" y="3558402"/>
            <a:ext cx="3344864" cy="591026"/>
          </a:xfrm>
          <a:prstGeom prst="rect">
            <a:avLst/>
          </a:prstGeom>
        </p:spPr>
      </p:pic>
      <p:pic>
        <p:nvPicPr>
          <p:cNvPr id="17" name="図 16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76CBF1E9-8FD5-4BEA-BCC5-6824C7D9A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08" y="4080951"/>
            <a:ext cx="3344864" cy="591026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3C02B4-31F5-463F-905C-AB599B6F4449}"/>
              </a:ext>
            </a:extLst>
          </p:cNvPr>
          <p:cNvCxnSpPr>
            <a:cxnSpLocks/>
          </p:cNvCxnSpPr>
          <p:nvPr/>
        </p:nvCxnSpPr>
        <p:spPr>
          <a:xfrm flipH="1">
            <a:off x="5032311" y="4435567"/>
            <a:ext cx="503852" cy="47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2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解析結果</a:t>
            </a:r>
            <a:endParaRPr kumimoji="1" lang="en-US" altLang="ja-JP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図 10" descr="挿絵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DFA5E989-8D85-478D-8966-0311989D0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3" y="1230164"/>
            <a:ext cx="8228772" cy="1376757"/>
          </a:xfrm>
          <a:prstGeom prst="rect">
            <a:avLst/>
          </a:prstGeom>
        </p:spPr>
      </p:pic>
      <p:pic>
        <p:nvPicPr>
          <p:cNvPr id="13" name="図 12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57AB2F5E-891E-45B7-8D15-510128242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3" y="4106214"/>
            <a:ext cx="8228772" cy="145399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C7198EE-7D48-4BBB-8710-C6A27B519F93}"/>
              </a:ext>
            </a:extLst>
          </p:cNvPr>
          <p:cNvSpPr txBox="1"/>
          <p:nvPr/>
        </p:nvSpPr>
        <p:spPr>
          <a:xfrm>
            <a:off x="362493" y="860832"/>
            <a:ext cx="77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応力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54CE0D-1A6B-4AF5-BCE9-639AADF5E98A}"/>
              </a:ext>
            </a:extLst>
          </p:cNvPr>
          <p:cNvSpPr txBox="1"/>
          <p:nvPr/>
        </p:nvSpPr>
        <p:spPr>
          <a:xfrm>
            <a:off x="362493" y="3686955"/>
            <a:ext cx="135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せん断応力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C72074-D9BC-4569-B370-44CB7C191EBC}"/>
              </a:ext>
            </a:extLst>
          </p:cNvPr>
          <p:cNvSpPr txBox="1"/>
          <p:nvPr/>
        </p:nvSpPr>
        <p:spPr>
          <a:xfrm>
            <a:off x="362493" y="2692495"/>
            <a:ext cx="305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の内側に高い応力集中</a:t>
            </a:r>
            <a:endParaRPr kumimoji="1" lang="en-US" altLang="ja-JP" dirty="0">
              <a:latin typeface="+mj-ea"/>
              <a:ea typeface="+mj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03ED82-D795-4A49-B1D0-A2E6F6013F1B}"/>
              </a:ext>
            </a:extLst>
          </p:cNvPr>
          <p:cNvSpPr txBox="1"/>
          <p:nvPr/>
        </p:nvSpPr>
        <p:spPr>
          <a:xfrm>
            <a:off x="362493" y="5670987"/>
            <a:ext cx="450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の端部に高い応力が発生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→</a:t>
            </a:r>
            <a:r>
              <a:rPr kumimoji="1" lang="en-US" altLang="ja-JP" dirty="0">
                <a:latin typeface="+mj-ea"/>
                <a:ea typeface="+mj-ea"/>
              </a:rPr>
              <a:t> CFRP</a:t>
            </a:r>
            <a:r>
              <a:rPr kumimoji="1" lang="ja-JP" altLang="en-US" dirty="0">
                <a:latin typeface="+mj-ea"/>
                <a:ea typeface="+mj-ea"/>
              </a:rPr>
              <a:t>の端部付近のエポキシ樹脂が破壊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35B340-FBCF-4C48-97AD-6563804B3666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44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17802</TotalTime>
  <Words>1177</Words>
  <Application>Microsoft Macintosh PowerPoint</Application>
  <PresentationFormat>画面に合わせる (4:3)</PresentationFormat>
  <Paragraphs>217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中間発表  厚さ方向繊維配置による熱溶解積層3Dプリント層間強化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3Dプリンターの厚さ方向繊維配置による層間強化</dc:title>
  <dc:creator>梶本　純平</dc:creator>
  <cp:lastModifiedBy>梶本　純平</cp:lastModifiedBy>
  <cp:revision>921</cp:revision>
  <cp:lastPrinted>2020-02-05T08:20:33Z</cp:lastPrinted>
  <dcterms:created xsi:type="dcterms:W3CDTF">2019-12-23T05:36:22Z</dcterms:created>
  <dcterms:modified xsi:type="dcterms:W3CDTF">2021-08-08T05:54:05Z</dcterms:modified>
</cp:coreProperties>
</file>