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C13A-C54A-924B-A622-7D447E7A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FB8F59-0914-A344-9238-5BC441FD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326AF-4B97-7C40-8106-B03FE3B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5B780F-BAB1-DB49-93D2-1099C601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8DE13-A4D3-0A4C-9C42-51CE61C7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1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B28C9-46FB-2145-AFFE-D50B2705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0B6B8F-2017-AA4B-95AA-A1C62798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80C88-1478-BE40-AFDC-970CA279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AE0BB-CBBA-2540-B83E-7C1FD20F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2EA75-9F7F-6B43-B452-5A5E5357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6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2680A0-41B1-6348-88DE-DDAB81C51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9581C-1D06-4B48-8799-8A0059C2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88D7C-E8A6-3D4D-A5E6-743D2BB0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29BA6-06B7-2246-84A4-9515A7E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C0ABF-2DBC-7440-8B09-C4D818D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6809D-B089-E440-B877-8E95BEB1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93825-3A6D-B74F-9F08-500D5117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2DF5A-ADCA-D245-8AA8-F7F4773F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60AAC-B926-684E-AAF0-7D8C6AF7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1D625-FA8B-E245-95AE-987B40BF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24671-430F-0049-A725-727C27E6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A64A71-00C0-074B-8222-B1D6557F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B10F9-392A-9E41-8BED-83F93873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69079-D292-0240-A7A9-24971B00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40AA4-A055-6546-9224-2D2CCB36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1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A32B6-7E37-1444-8D90-9EF34EA3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8603E-B954-C043-BA60-C7E5AE04D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8C321D-823B-324D-B125-1FF14CB1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8D2FC4-E4E2-1046-86EE-0132A0DA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72F40-EDA7-A34D-9E39-6F8CA82B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2F72D2-6A6B-FD45-B67A-AD646C4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85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B8130-AED4-604F-8103-D02D14C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3C018-72D8-CE40-BF14-900C04DA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831298-522F-6C40-BEAA-B5F07D32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A5047F-8CEF-D441-A16D-116393E69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C24BE9-CDBA-C54E-9B29-997D4212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C23631-E5B3-6F49-8F7B-BE617913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808352-A1F5-474A-AD0C-570246A7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56FC97-CCAD-A94F-8757-04032B45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A602F-968A-E441-A9A0-B3D9AD17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AB37E8-9A12-104E-8F27-E3E310E9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4B495E-DD14-2C4C-ACFC-92575D10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24A4CF-FD5A-7C4B-BBC4-2E129B36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4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98B8B9-0E83-8945-BF41-32B21671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580910-B1CE-D94E-B011-91311082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E9E210-C297-0046-AF05-C0EF24F6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7ADF-A1CB-AB4F-A53D-F4BF1230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28E77B-60D5-E14A-B0F2-1CF4C3FC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84EE36-E260-5E45-A92E-DDF716E42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9D404E-4D1F-A744-8451-E6E023BE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57413-C5EC-E24F-A0A2-E94DEF9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83EC6-739D-DE4E-AAB6-F1942AA6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76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03842-12C5-BD43-A651-F4EE5932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62155A-029E-8841-8C87-8E3A8D716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87CBC1-5B25-1342-8680-C0B0CB10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E1CF3-DD92-3B4C-98FF-4D2EED27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F70E7-3C03-E447-BB76-37EE01AF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38E35-2E35-C445-98C6-DE003460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72FB9C-7A97-C04F-AEA6-9EF4DCAC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18EB9-AF4E-9348-B574-0BA7D0E1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61FA8-710B-D949-9A8F-FA87904F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F0BF-504E-AD4C-B705-E4243257DE38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5A8E9-B293-F84F-A0B0-025C73B20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01374-6DC8-9F42-8637-A118C5A15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okbiz.okwave.jp/ansys/?site_domain=default" TargetMode="External"/><Relationship Id="rId2" Type="http://schemas.openxmlformats.org/officeDocument/2006/relationships/hyperlink" Target="https://www.mm.bme.hu/~gyebro/files/ans_help_v182/ans_cmd/Hlp_C_CmdTO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sysapdl.blog.fc2.com/blog-entry-2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212D8-5174-AF4A-AEB1-C6ED6C8A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906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Ansys command </a:t>
            </a:r>
            <a:r>
              <a:rPr kumimoji="1" lang="ja-JP" altLang="en-US"/>
              <a:t>備忘録</a:t>
            </a:r>
          </a:p>
        </p:txBody>
      </p:sp>
    </p:spTree>
    <p:extLst>
      <p:ext uri="{BB962C8B-B14F-4D97-AF65-F5344CB8AC3E}">
        <p14:creationId xmlns:p14="http://schemas.microsoft.com/office/powerpoint/2010/main" val="7940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EA1B6-768B-124C-BE85-DACF7ED5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lang="ja-JP" altLang="en-US"/>
              <a:t>収集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E72F6-1563-9940-94D3-6A312266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Ansys command reference</a:t>
            </a:r>
            <a:endParaRPr lang="en" altLang="ja-JP" dirty="0">
              <a:hlinkClick r:id="rId2"/>
            </a:endParaRPr>
          </a:p>
          <a:p>
            <a:pPr marL="0" indent="0">
              <a:buNone/>
            </a:pPr>
            <a:r>
              <a:rPr lang="en" altLang="ja-JP" sz="1800" dirty="0">
                <a:hlinkClick r:id="rId2"/>
              </a:rPr>
              <a:t>https://www.mm.bme.hu/~gyebro/files/ans_help_v182/ans_cmd/Hlp_C_CmdTOC.html</a:t>
            </a:r>
            <a:endParaRPr lang="en" altLang="ja-JP" sz="1800" dirty="0"/>
          </a:p>
          <a:p>
            <a:pPr marL="0" indent="0">
              <a:buNone/>
            </a:pPr>
            <a:endParaRPr kumimoji="1" lang="en" altLang="ja-JP" dirty="0"/>
          </a:p>
          <a:p>
            <a:r>
              <a:rPr lang="en" altLang="ja-JP" dirty="0"/>
              <a:t>Cybernet</a:t>
            </a:r>
            <a:r>
              <a:rPr lang="ja-JP" altLang="en-US"/>
              <a:t>社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sz="1800" dirty="0">
                <a:hlinkClick r:id="rId3"/>
              </a:rPr>
              <a:t>https://secure.okbiz.okwave.jp/ansys/?site_domain=default</a:t>
            </a:r>
            <a:endParaRPr lang="en" altLang="ja-JP" sz="18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E32B7-EBDF-2A43-B903-73ECE6F4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Volume</a:t>
            </a:r>
            <a:r>
              <a:rPr kumimoji="1" lang="ja-JP" altLang="en-US"/>
              <a:t>重複部分の削除方法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FBD5E-BE66-7A46-B9AF-0BECB046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VSBV</a:t>
            </a:r>
            <a:r>
              <a:rPr lang="ja-JP" altLang="en-US"/>
              <a:t>：重複部分の引き算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>
                <a:solidFill>
                  <a:srgbClr val="FF0000"/>
                </a:solidFill>
              </a:rPr>
              <a:t>VSBV</a:t>
            </a:r>
            <a:r>
              <a:rPr lang="en" altLang="ja-JP" dirty="0"/>
              <a:t>,SOTO,UCHI,</a:t>
            </a:r>
            <a:r>
              <a:rPr lang="en" altLang="ja-JP" dirty="0">
                <a:solidFill>
                  <a:srgbClr val="FF0000"/>
                </a:solidFill>
              </a:rPr>
              <a:t>SEPO,DELETE,KEEP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" altLang="ja-JP" dirty="0"/>
              <a:t>VOVLAP</a:t>
            </a:r>
            <a:r>
              <a:rPr lang="ja-JP" altLang="en-US"/>
              <a:t>：重複部分を自動的に削除してくれる．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>
                <a:solidFill>
                  <a:srgbClr val="FF0000"/>
                </a:solidFill>
              </a:rPr>
              <a:t>VOVLAP,ALL</a:t>
            </a:r>
            <a:r>
              <a:rPr lang="en" altLang="ja-JP" dirty="0"/>
              <a:t> 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6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A51B6-BE21-1544-B2CF-497EB93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メッシュの種類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AEE9-C883-1C44-851F-7F78D318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 err="1"/>
              <a:t>mshkey</a:t>
            </a:r>
            <a:r>
              <a:rPr lang="ja-JP" altLang="en"/>
              <a:t>、</a:t>
            </a:r>
            <a:r>
              <a:rPr lang="en" altLang="ja-JP" dirty="0" err="1"/>
              <a:t>mshape</a:t>
            </a:r>
            <a:r>
              <a:rPr lang="ja-JP" altLang="en"/>
              <a:t>、</a:t>
            </a:r>
            <a:r>
              <a:rPr lang="en" altLang="ja-JP" dirty="0" err="1"/>
              <a:t>vmesh</a:t>
            </a:r>
            <a:r>
              <a:rPr lang="ja-JP" altLang="en"/>
              <a:t>、</a:t>
            </a:r>
            <a:r>
              <a:rPr lang="en" altLang="ja-JP" dirty="0" err="1"/>
              <a:t>amesh,vsweep</a:t>
            </a:r>
            <a:endParaRPr lang="en" altLang="ja-JP" dirty="0"/>
          </a:p>
          <a:p>
            <a:pPr marL="0" indent="0">
              <a:buNone/>
            </a:pPr>
            <a:r>
              <a:rPr lang="en" altLang="ja-JP" sz="1800" dirty="0">
                <a:hlinkClick r:id="rId2"/>
              </a:rPr>
              <a:t>https://ansysapdl.blog.fc2.com/blog-entry-22.html</a:t>
            </a:r>
            <a:endParaRPr lang="en-US" altLang="ja-JP" sz="1800" dirty="0"/>
          </a:p>
          <a:p>
            <a:pPr marL="0" indent="0">
              <a:buNone/>
            </a:pPr>
            <a:endParaRPr kumimoji="1" lang="en" altLang="ja-JP" dirty="0"/>
          </a:p>
          <a:p>
            <a:r>
              <a:rPr lang="en" altLang="ja-JP" dirty="0"/>
              <a:t>VSWEEP</a:t>
            </a:r>
          </a:p>
          <a:p>
            <a:pPr marL="0" indent="0">
              <a:buNone/>
            </a:pPr>
            <a:r>
              <a:rPr lang="ja-JP" altLang="en-US"/>
              <a:t>節点を合わせてメッシュしてくれる．</a:t>
            </a:r>
            <a:endParaRPr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05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0D81C-035D-F144-B6DA-57A0B81D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ポアソン比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E3E0D-6AEA-344B-8BD2-091235ED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大ポアソン比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dirty="0"/>
              <a:t>MP,</a:t>
            </a:r>
            <a:r>
              <a:rPr lang="en" altLang="ja-JP" dirty="0">
                <a:solidFill>
                  <a:srgbClr val="FF0000"/>
                </a:solidFill>
              </a:rPr>
              <a:t>PRXY</a:t>
            </a:r>
            <a:r>
              <a:rPr lang="en" altLang="ja-JP" dirty="0"/>
              <a:t>,</a:t>
            </a:r>
            <a:r>
              <a:rPr lang="ja-JP" altLang="en-US"/>
              <a:t>材料番号</a:t>
            </a:r>
            <a:r>
              <a:rPr lang="en" altLang="ja-JP" dirty="0"/>
              <a:t>,</a:t>
            </a:r>
            <a:r>
              <a:rPr lang="ja-JP" altLang="en-US"/>
              <a:t>ポアソン比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小ポアソン比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dirty="0"/>
              <a:t>MP,</a:t>
            </a:r>
            <a:r>
              <a:rPr lang="en" altLang="ja-JP" dirty="0">
                <a:solidFill>
                  <a:srgbClr val="FF0000"/>
                </a:solidFill>
              </a:rPr>
              <a:t>NUXY</a:t>
            </a:r>
            <a:r>
              <a:rPr lang="en" altLang="ja-JP" dirty="0"/>
              <a:t>,3,Cnu12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05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87F0B-F787-E043-8FD7-17F90901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solid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C3ED35-EDAF-B149-867A-F7693B55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solid185</a:t>
            </a:r>
          </a:p>
          <a:p>
            <a:pPr marL="0" indent="0">
              <a:buNone/>
            </a:pPr>
            <a:r>
              <a:rPr lang="ja-JP" altLang="en-US"/>
              <a:t>頂点にのみ節点がある．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solid186</a:t>
            </a:r>
          </a:p>
          <a:p>
            <a:pPr marL="0" indent="0">
              <a:buNone/>
            </a:pPr>
            <a:r>
              <a:rPr kumimoji="1" lang="ja-JP" altLang="en-US"/>
              <a:t>中心に節点がある．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その分計算時間が膨大になる．</a:t>
            </a:r>
            <a:endParaRPr kumimoji="1" lang="ja-JP" altLang="en-US"/>
          </a:p>
        </p:txBody>
      </p:sp>
      <p:sp>
        <p:nvSpPr>
          <p:cNvPr id="4" name="AutoShape 2" descr="SOLID186">
            <a:extLst>
              <a:ext uri="{FF2B5EF4-FFF2-40B4-BE49-F238E27FC236}">
                <a16:creationId xmlns:a16="http://schemas.microsoft.com/office/drawing/2014/main" id="{F535E432-2B3E-2044-915D-2188FB28D0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80D7233-5F64-4840-A266-FE053D34A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33" r="35297" b="7428"/>
          <a:stretch/>
        </p:blipFill>
        <p:spPr>
          <a:xfrm>
            <a:off x="6400800" y="4092559"/>
            <a:ext cx="2414563" cy="2035198"/>
          </a:xfrm>
          <a:prstGeom prst="rect">
            <a:avLst/>
          </a:prstGeom>
        </p:spPr>
      </p:pic>
      <p:sp>
        <p:nvSpPr>
          <p:cNvPr id="9" name="AutoShape 10" descr="SOLID185 Homogeneous Structural Solid Geometry">
            <a:extLst>
              <a:ext uri="{FF2B5EF4-FFF2-40B4-BE49-F238E27FC236}">
                <a16:creationId xmlns:a16="http://schemas.microsoft.com/office/drawing/2014/main" id="{32B9F02E-6BA8-C94A-9ED8-D297AEA793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6F59F1F-C3FB-0B4F-8D2C-2B3F552F3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98" b="32679"/>
          <a:stretch/>
        </p:blipFill>
        <p:spPr>
          <a:xfrm>
            <a:off x="6288386" y="1825625"/>
            <a:ext cx="2639390" cy="20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0D33E-28A3-6345-A876-5F8A9A7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12"/>
            <a:ext cx="10515600" cy="748245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事前に確認しておくべきこと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3195E-554D-FE4B-B630-AF58D5E2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/>
              <a:t>複数の解析を行う場合，闇雲に解析を行なっていては後に欠陥に気がついた時，全ての解析がやり直しになると非効率であるため，最初に諸々確認しておく．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/>
              <a:t>以下の事項と解析時間や破壊形態を比較し，最適な解析条件を決定する．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r>
              <a:rPr kumimoji="1" lang="ja-JP" altLang="en-US" sz="1800"/>
              <a:t>試験片長さ・形状</a:t>
            </a:r>
            <a:endParaRPr kumimoji="1" lang="en-US" altLang="ja-JP" sz="1800" dirty="0"/>
          </a:p>
          <a:p>
            <a:r>
              <a:rPr kumimoji="1" lang="ja-JP" altLang="en-US" sz="1800"/>
              <a:t>メッシュ分割数</a:t>
            </a:r>
            <a:endParaRPr kumimoji="1" lang="en-US" altLang="ja-JP" sz="1800" dirty="0"/>
          </a:p>
          <a:p>
            <a:r>
              <a:rPr lang="en-US" altLang="ja-JP" sz="1800" dirty="0"/>
              <a:t>solid186 or solid185</a:t>
            </a:r>
          </a:p>
          <a:p>
            <a:r>
              <a:rPr kumimoji="1" lang="ja-JP" altLang="en-US" sz="1800"/>
              <a:t>引張距離</a:t>
            </a:r>
            <a:endParaRPr kumimoji="1" lang="en-US" altLang="ja-JP" sz="1800" dirty="0"/>
          </a:p>
          <a:p>
            <a:r>
              <a:rPr lang="ja-JP" altLang="en-US" sz="1800"/>
              <a:t>サブステップ数</a:t>
            </a:r>
            <a:r>
              <a:rPr lang="en-US" altLang="ja-JP" sz="1800" dirty="0"/>
              <a:t>(</a:t>
            </a:r>
            <a:r>
              <a:rPr lang="en" altLang="ja-JP" sz="1800" dirty="0"/>
              <a:t>NSUBST)</a:t>
            </a:r>
          </a:p>
          <a:p>
            <a:r>
              <a:rPr lang="ja-JP" altLang="en-US" sz="1800"/>
              <a:t>材料物性値</a:t>
            </a:r>
            <a:endParaRPr lang="en-US" altLang="ja-JP" sz="1800" dirty="0"/>
          </a:p>
          <a:p>
            <a:r>
              <a:rPr kumimoji="1" lang="ja-JP" altLang="en-US" sz="1800"/>
              <a:t>理論値や予想値，破壊形態との比較</a:t>
            </a:r>
          </a:p>
        </p:txBody>
      </p:sp>
    </p:spTree>
    <p:extLst>
      <p:ext uri="{BB962C8B-B14F-4D97-AF65-F5344CB8AC3E}">
        <p14:creationId xmlns:p14="http://schemas.microsoft.com/office/powerpoint/2010/main" val="283143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267</Words>
  <Application>Microsoft Macintosh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Ansys command 備忘録</vt:lpstr>
      <vt:lpstr>情報収集</vt:lpstr>
      <vt:lpstr>Volume重複部分の削除方法</vt:lpstr>
      <vt:lpstr>メッシュの種類</vt:lpstr>
      <vt:lpstr>ポアソン比</vt:lpstr>
      <vt:lpstr>solid</vt:lpstr>
      <vt:lpstr>事前に確認しておくべきこと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command 備忘録</dc:title>
  <dc:creator>梶本　純平</dc:creator>
  <cp:lastModifiedBy>梶本　純平</cp:lastModifiedBy>
  <cp:revision>7</cp:revision>
  <dcterms:created xsi:type="dcterms:W3CDTF">2021-07-03T02:53:17Z</dcterms:created>
  <dcterms:modified xsi:type="dcterms:W3CDTF">2021-08-06T06:22:19Z</dcterms:modified>
</cp:coreProperties>
</file>