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4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1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5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8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5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5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662C-A6D1-4BC1-9891-2224EFA3B01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EBE9-5F9B-4904-A66F-9C75436F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7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项目实战之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70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项目测试过程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上传工具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上传工具是专门用来上传网站文件到服务器上，并对网站文件进行修改的工具。</a:t>
            </a:r>
            <a:endParaRPr lang="en-US" altLang="zh-CN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FileZilla Server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平台下一个小巧的第三方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服务器软件，系统资源也占用非常小，可以让你快速简单的建立自己的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89" y="3865116"/>
            <a:ext cx="3071484" cy="2443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21" y="4982797"/>
            <a:ext cx="6814180" cy="1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项目部署流程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版本管理工具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Subversion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的简称，是一个开放源代码的版本控制系统，采用了分支管理系统进行代码管理。</a:t>
            </a:r>
            <a:endParaRPr lang="en-US" altLang="zh-CN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a.hiphotos.baidu.com/baike/c0%3Dbaike92%2C5%2C5%2C92%2C30/sign=3c127e50a3cc7cd9ee203c8b58684a5a/d1160924ab18972b44ba6577e6cd7b899f510a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41" y="3435313"/>
            <a:ext cx="4210883" cy="254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96" y="3171540"/>
            <a:ext cx="2392317" cy="3005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09" y="4357095"/>
            <a:ext cx="3761153" cy="17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3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获取登录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的用户名和密码。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对应系统的软件。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在备份盘如“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”，点击右键，在弹出的列表对话框中，选择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”选项，然后添加对应的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路径和用户名及密码，登录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选择服务器中的某个项目文件夹，点击“下载”选项，将对应的文件下载到本地中。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本地下载的文件中，后继代码文件先更新，后上传，实现代码的分工管理。</a:t>
            </a:r>
          </a:p>
        </p:txBody>
      </p:sp>
    </p:spTree>
    <p:extLst>
      <p:ext uri="{BB962C8B-B14F-4D97-AF65-F5344CB8AC3E}">
        <p14:creationId xmlns:p14="http://schemas.microsoft.com/office/powerpoint/2010/main" val="388288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221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主题</vt:lpstr>
      <vt:lpstr>项目实战之—工具篇</vt:lpstr>
      <vt:lpstr>1.1. 项目测试过程 </vt:lpstr>
      <vt:lpstr>2.1. 项目部署流程</vt:lpstr>
      <vt:lpstr>SVN的使用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项目实战之—工具篇</dc:title>
  <dc:creator>guorong tao</dc:creator>
  <cp:lastModifiedBy>tao guorong</cp:lastModifiedBy>
  <cp:revision>4</cp:revision>
  <dcterms:created xsi:type="dcterms:W3CDTF">2016-03-28T06:18:24Z</dcterms:created>
  <dcterms:modified xsi:type="dcterms:W3CDTF">2019-08-30T00:53:25Z</dcterms:modified>
</cp:coreProperties>
</file>