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5AFF5-8BB3-406E-85E6-E676F708B393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C1EAA-E475-45D3-ABED-6C1F95C7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7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FC7EB-554F-B649-AD2C-D272A628CDF7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78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8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9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3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7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2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0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1817-13DD-4C08-B6E2-DCCCE3201E4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4826-7C97-4E92-8155-EF5D7D49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8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项目实战之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—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流程篇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分析流程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&amp;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职业生涯</a:t>
            </a:r>
          </a:p>
        </p:txBody>
      </p:sp>
    </p:spTree>
    <p:extLst>
      <p:ext uri="{BB962C8B-B14F-4D97-AF65-F5344CB8AC3E}">
        <p14:creationId xmlns:p14="http://schemas.microsoft.com/office/powerpoint/2010/main" val="21670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b="1" dirty="0">
                <a:latin typeface="微软雅黑" charset="0"/>
                <a:ea typeface="微软雅黑" charset="0"/>
                <a:cs typeface="微软雅黑" charset="0"/>
              </a:rPr>
              <a:t>开发移动端项目的前期准备</a:t>
            </a:r>
            <a:endParaRPr lang="en-US" altLang="zh-CN" sz="3200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8613" y="1615976"/>
            <a:ext cx="10753195" cy="192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4177" y="1843358"/>
            <a:ext cx="1950734" cy="17592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需求</a:t>
            </a:r>
          </a:p>
        </p:txBody>
      </p:sp>
      <p:sp>
        <p:nvSpPr>
          <p:cNvPr id="9" name="椭圆 8"/>
          <p:cNvSpPr/>
          <p:nvPr/>
        </p:nvSpPr>
        <p:spPr>
          <a:xfrm>
            <a:off x="4959553" y="1845558"/>
            <a:ext cx="1950734" cy="17592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U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I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332751" y="1818247"/>
            <a:ext cx="1950734" cy="17592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HTML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393501" y="4084901"/>
            <a:ext cx="1950734" cy="17592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测试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ftp</a:t>
            </a: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29551" y="4084903"/>
            <a:ext cx="1950734" cy="17592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部署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svn</a:t>
            </a: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虚尾箭头 3"/>
          <p:cNvSpPr/>
          <p:nvPr/>
        </p:nvSpPr>
        <p:spPr>
          <a:xfrm>
            <a:off x="3892149" y="2512438"/>
            <a:ext cx="819400" cy="737346"/>
          </a:xfrm>
          <a:prstGeom prst="stripedRightArrow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虚尾箭头 13"/>
          <p:cNvSpPr/>
          <p:nvPr/>
        </p:nvSpPr>
        <p:spPr>
          <a:xfrm>
            <a:off x="7294838" y="2419055"/>
            <a:ext cx="819400" cy="737346"/>
          </a:xfrm>
          <a:prstGeom prst="stripedRightArrow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虚尾箭头 14"/>
          <p:cNvSpPr/>
          <p:nvPr/>
        </p:nvSpPr>
        <p:spPr>
          <a:xfrm rot="10800000">
            <a:off x="5382898" y="4753982"/>
            <a:ext cx="819400" cy="737346"/>
          </a:xfrm>
          <a:prstGeom prst="stripedRightArrow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虚尾箭头 15"/>
          <p:cNvSpPr/>
          <p:nvPr/>
        </p:nvSpPr>
        <p:spPr>
          <a:xfrm rot="7752302">
            <a:off x="8182519" y="3729891"/>
            <a:ext cx="819400" cy="737346"/>
          </a:xfrm>
          <a:prstGeom prst="stripedRightArrow">
            <a:avLst/>
          </a:prstGeom>
          <a:solidFill>
            <a:srgbClr val="33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609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4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流程中的概念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301" y="1903122"/>
            <a:ext cx="3726229" cy="25811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832" y="3026965"/>
            <a:ext cx="4879603" cy="214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5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流程中的概念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284" y="1530486"/>
            <a:ext cx="5515929" cy="31647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47" y="2991169"/>
            <a:ext cx="4333300" cy="28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1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项目需求阶段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016" y="1496929"/>
            <a:ext cx="6943597" cy="40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4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项目开发阶段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779" y="1577026"/>
            <a:ext cx="7090315" cy="36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1.5.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个人职业生涯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1. 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开发职位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endParaRPr lang="en-US" altLang="zh-CN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个人规划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6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掌握技术、坚持原则、脱影而出。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59429">
            <a:off x="4443276" y="1057604"/>
            <a:ext cx="4757651" cy="38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7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76</Words>
  <Application>Microsoft Office PowerPoint</Application>
  <PresentationFormat>宽屏</PresentationFormat>
  <Paragraphs>26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Office 主题</vt:lpstr>
      <vt:lpstr>项目实战之—流程篇</vt:lpstr>
      <vt:lpstr>开发移动端项目的前期准备</vt:lpstr>
      <vt:lpstr>1.1. 流程中的概念</vt:lpstr>
      <vt:lpstr>1.2. 流程中的概念</vt:lpstr>
      <vt:lpstr>1.3. 项目需求阶段</vt:lpstr>
      <vt:lpstr>1.4. 项目开发阶段</vt:lpstr>
      <vt:lpstr>1.5. 个人职业生涯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开发移动端项目的前期准备</dc:title>
  <dc:creator>guorong tao</dc:creator>
  <cp:lastModifiedBy>tao guorong</cp:lastModifiedBy>
  <cp:revision>20</cp:revision>
  <dcterms:created xsi:type="dcterms:W3CDTF">2015-11-06T09:40:15Z</dcterms:created>
  <dcterms:modified xsi:type="dcterms:W3CDTF">2019-08-30T00:53:03Z</dcterms:modified>
</cp:coreProperties>
</file>