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69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38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6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18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3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78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22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2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5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91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E18DB4A-8810-4A10-AD5C-D5E2C667F5B3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31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83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>
            <a:extLst>
              <a:ext uri="{FF2B5EF4-FFF2-40B4-BE49-F238E27FC236}">
                <a16:creationId xmlns:a16="http://schemas.microsoft.com/office/drawing/2014/main" id="{58EA4330-8E14-45FA-9E9F-A99069149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67" b="2878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827269-0650-44C7-9F3D-1F25A98FC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572" y="227861"/>
            <a:ext cx="8600242" cy="3478384"/>
          </a:xfrm>
        </p:spPr>
        <p:txBody>
          <a:bodyPr>
            <a:normAutofit/>
          </a:bodyPr>
          <a:lstStyle/>
          <a:p>
            <a:r>
              <a:rPr lang="en-IN" dirty="0"/>
              <a:t>GROUP-9</a:t>
            </a:r>
            <a:br>
              <a:rPr lang="en-IN" dirty="0"/>
            </a:br>
            <a:r>
              <a:rPr lang="en-IN" dirty="0"/>
              <a:t>Covid19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1B67D-9BB7-4FE1-A425-0C3D14521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5145513"/>
            <a:ext cx="3208866" cy="738820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tx1">
                    <a:alpha val="75000"/>
                  </a:schemeClr>
                </a:solidFill>
              </a:rPr>
              <a:t>Made by:-</a:t>
            </a:r>
          </a:p>
          <a:p>
            <a:r>
              <a:rPr lang="en-IN" sz="2400" dirty="0">
                <a:solidFill>
                  <a:schemeClr val="tx1">
                    <a:alpha val="75000"/>
                  </a:schemeClr>
                </a:solidFill>
              </a:rPr>
              <a:t>Jay Patel</a:t>
            </a:r>
          </a:p>
          <a:p>
            <a:r>
              <a:rPr lang="en-IN" sz="2400" dirty="0" err="1">
                <a:solidFill>
                  <a:schemeClr val="tx1">
                    <a:alpha val="75000"/>
                  </a:schemeClr>
                </a:solidFill>
              </a:rPr>
              <a:t>Jithu</a:t>
            </a:r>
            <a:r>
              <a:rPr lang="en-IN" sz="2400" dirty="0">
                <a:solidFill>
                  <a:schemeClr val="tx1">
                    <a:alpha val="75000"/>
                  </a:schemeClr>
                </a:solidFill>
              </a:rPr>
              <a:t> </a:t>
            </a:r>
            <a:r>
              <a:rPr lang="en-IN" sz="2400" dirty="0" err="1">
                <a:solidFill>
                  <a:schemeClr val="tx1">
                    <a:alpha val="75000"/>
                  </a:schemeClr>
                </a:solidFill>
              </a:rPr>
              <a:t>manoj</a:t>
            </a:r>
            <a:endParaRPr lang="en-IN" sz="2400" dirty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685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3FF7-2E1E-49F1-8D8C-1BA3B277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Saving model into pickle file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F63D26-BA2B-43FB-A6C7-8177A77B9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811373"/>
            <a:ext cx="9604375" cy="1859142"/>
          </a:xfrm>
        </p:spPr>
      </p:pic>
    </p:spTree>
    <p:extLst>
      <p:ext uri="{BB962C8B-B14F-4D97-AF65-F5344CB8AC3E}">
        <p14:creationId xmlns:p14="http://schemas.microsoft.com/office/powerpoint/2010/main" val="84474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1331-D057-4731-9279-F6C66CEA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app.py file </a:t>
            </a:r>
            <a:br>
              <a:rPr lang="en-IN" dirty="0"/>
            </a:br>
            <a:r>
              <a:rPr lang="en-IN" sz="2000" dirty="0"/>
              <a:t>creating website &amp; deploying model using flask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BEBEF0-F7C2-4667-BEDF-DDC39FF4F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912" y="2158167"/>
            <a:ext cx="5532858" cy="3895314"/>
          </a:xfrm>
        </p:spPr>
      </p:pic>
    </p:spTree>
    <p:extLst>
      <p:ext uri="{BB962C8B-B14F-4D97-AF65-F5344CB8AC3E}">
        <p14:creationId xmlns:p14="http://schemas.microsoft.com/office/powerpoint/2010/main" val="1175389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106D-F656-43EA-8EA1-2521F91E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file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6E7C98-A946-4E71-ADB5-71759E275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282455"/>
            <a:ext cx="4812211" cy="3449638"/>
          </a:xfrm>
        </p:spPr>
      </p:pic>
    </p:spTree>
    <p:extLst>
      <p:ext uri="{BB962C8B-B14F-4D97-AF65-F5344CB8AC3E}">
        <p14:creationId xmlns:p14="http://schemas.microsoft.com/office/powerpoint/2010/main" val="1935355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CC93-886B-454D-89B0-6637930C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Created instance for deployment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9D925C-8D4C-4B54-B6F4-686C3FDBC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74" y="2149290"/>
            <a:ext cx="9256779" cy="3449638"/>
          </a:xfrm>
        </p:spPr>
      </p:pic>
    </p:spTree>
    <p:extLst>
      <p:ext uri="{BB962C8B-B14F-4D97-AF65-F5344CB8AC3E}">
        <p14:creationId xmlns:p14="http://schemas.microsoft.com/office/powerpoint/2010/main" val="1134481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BD1B-79A7-47D4-9DDE-B06E5C11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A4545D-FECC-4ACE-AC47-1846BDDDD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178666"/>
            <a:ext cx="9604375" cy="3124556"/>
          </a:xfrm>
        </p:spPr>
      </p:pic>
    </p:spTree>
    <p:extLst>
      <p:ext uri="{BB962C8B-B14F-4D97-AF65-F5344CB8AC3E}">
        <p14:creationId xmlns:p14="http://schemas.microsoft.com/office/powerpoint/2010/main" val="3223893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8822-A62F-4F77-9D25-12441DF7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input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8430F3-4130-4BCC-BA81-D67934AF8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50" y="2113780"/>
            <a:ext cx="5798549" cy="4029568"/>
          </a:xfrm>
        </p:spPr>
      </p:pic>
    </p:spTree>
    <p:extLst>
      <p:ext uri="{BB962C8B-B14F-4D97-AF65-F5344CB8AC3E}">
        <p14:creationId xmlns:p14="http://schemas.microsoft.com/office/powerpoint/2010/main" val="2338499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E1C1-41F8-4039-8796-BABE2E5B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aBout</a:t>
            </a:r>
            <a:r>
              <a:rPr lang="en-IN" dirty="0"/>
              <a:t> us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60BC6B-3720-44AF-8E00-A48699B22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033800"/>
            <a:ext cx="9604375" cy="3414287"/>
          </a:xfrm>
        </p:spPr>
      </p:pic>
    </p:spTree>
    <p:extLst>
      <p:ext uri="{BB962C8B-B14F-4D97-AF65-F5344CB8AC3E}">
        <p14:creationId xmlns:p14="http://schemas.microsoft.com/office/powerpoint/2010/main" val="1179408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02EC-EF20-4D22-8509-6107B35C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797B3-7EB0-42C7-BC30-6E2EC8D9C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10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1541-3345-4763-B8FE-B3F9273D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frame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F954A1-7CA6-44B5-B317-17994A7D5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531" y="2167046"/>
            <a:ext cx="8281324" cy="3449638"/>
          </a:xfrm>
        </p:spPr>
      </p:pic>
    </p:spTree>
    <p:extLst>
      <p:ext uri="{BB962C8B-B14F-4D97-AF65-F5344CB8AC3E}">
        <p14:creationId xmlns:p14="http://schemas.microsoft.com/office/powerpoint/2010/main" val="223011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D947-2F27-45C2-A027-C048F8A8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DESCRIBING OUR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44125B-07BC-4219-B0B1-22964BE6C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545" y="2016125"/>
            <a:ext cx="8291235" cy="3449638"/>
          </a:xfrm>
        </p:spPr>
      </p:pic>
    </p:spTree>
    <p:extLst>
      <p:ext uri="{BB962C8B-B14F-4D97-AF65-F5344CB8AC3E}">
        <p14:creationId xmlns:p14="http://schemas.microsoft.com/office/powerpoint/2010/main" val="343805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2927-FD28-4E43-9E69-2669A71A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chart </a:t>
            </a:r>
            <a:r>
              <a:rPr lang="en-IN" sz="1400" dirty="0"/>
              <a:t>for condition column which will be the output of our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BB2F9D-6F1F-42FE-873F-BE784422C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067" y="2016125"/>
            <a:ext cx="8760191" cy="3449638"/>
          </a:xfrm>
        </p:spPr>
      </p:pic>
    </p:spTree>
    <p:extLst>
      <p:ext uri="{BB962C8B-B14F-4D97-AF65-F5344CB8AC3E}">
        <p14:creationId xmlns:p14="http://schemas.microsoft.com/office/powerpoint/2010/main" val="141465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0CFA-2CA9-4368-86C7-E0493121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Corelation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D7E4D-A70A-4F51-B715-0F7A9CD3B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616" y="2069390"/>
            <a:ext cx="4931409" cy="4673199"/>
          </a:xfrm>
        </p:spPr>
      </p:pic>
    </p:spTree>
    <p:extLst>
      <p:ext uri="{BB962C8B-B14F-4D97-AF65-F5344CB8AC3E}">
        <p14:creationId xmlns:p14="http://schemas.microsoft.com/office/powerpoint/2010/main" val="384930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20F9-8736-4456-8B34-955A65A9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Filtered columns </a:t>
            </a:r>
            <a:r>
              <a:rPr lang="en-IN" sz="1600" dirty="0"/>
              <a:t>which we will </a:t>
            </a:r>
            <a:r>
              <a:rPr lang="en-IN" sz="1600" dirty="0" err="1"/>
              <a:t>futher</a:t>
            </a:r>
            <a:r>
              <a:rPr lang="en-IN" sz="1600" dirty="0"/>
              <a:t> use it for our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29665A-7C50-462B-A309-25333F9AD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01" y="2016124"/>
            <a:ext cx="8075684" cy="3479153"/>
          </a:xfrm>
        </p:spPr>
      </p:pic>
    </p:spTree>
    <p:extLst>
      <p:ext uri="{BB962C8B-B14F-4D97-AF65-F5344CB8AC3E}">
        <p14:creationId xmlns:p14="http://schemas.microsoft.com/office/powerpoint/2010/main" val="73020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59AF-44E9-4418-AFD4-DC7678F0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Splitting our data using train test split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F0E38D-CD13-47B9-8DDB-C4530A506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65" y="2300210"/>
            <a:ext cx="7481879" cy="3449638"/>
          </a:xfrm>
        </p:spPr>
      </p:pic>
    </p:spTree>
    <p:extLst>
      <p:ext uri="{BB962C8B-B14F-4D97-AF65-F5344CB8AC3E}">
        <p14:creationId xmlns:p14="http://schemas.microsoft.com/office/powerpoint/2010/main" val="176052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A0B6-C6FD-41E8-A67A-58DDF185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Test.csv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15DA95-1BD0-4E09-884C-AC3688A6B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302" y="2016125"/>
            <a:ext cx="8719721" cy="3449638"/>
          </a:xfrm>
        </p:spPr>
      </p:pic>
    </p:spTree>
    <p:extLst>
      <p:ext uri="{BB962C8B-B14F-4D97-AF65-F5344CB8AC3E}">
        <p14:creationId xmlns:p14="http://schemas.microsoft.com/office/powerpoint/2010/main" val="96778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8A0E-5004-496F-B4E0-B8BF1414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Creating our machine learning model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Using logistic Regression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65C1E5-95D1-4113-A28F-C2C1B29E7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548780"/>
            <a:ext cx="9604375" cy="2384328"/>
          </a:xfrm>
        </p:spPr>
      </p:pic>
    </p:spTree>
    <p:extLst>
      <p:ext uri="{BB962C8B-B14F-4D97-AF65-F5344CB8AC3E}">
        <p14:creationId xmlns:p14="http://schemas.microsoft.com/office/powerpoint/2010/main" val="26840220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</TotalTime>
  <Words>92</Words>
  <Application>Microsoft Office PowerPoint</Application>
  <PresentationFormat>Widescreen</PresentationFormat>
  <Paragraphs>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GROUP-9 Covid19 Prediction </vt:lpstr>
      <vt:lpstr>Data frame</vt:lpstr>
      <vt:lpstr>DESCRIBING OUR DATA</vt:lpstr>
      <vt:lpstr>Binary chart for condition column which will be the output of our model</vt:lpstr>
      <vt:lpstr>Corelation chart</vt:lpstr>
      <vt:lpstr>Filtered columns which we will futher use it for our model</vt:lpstr>
      <vt:lpstr>Splitting our data using train test split</vt:lpstr>
      <vt:lpstr>Test.csv</vt:lpstr>
      <vt:lpstr>Creating our machine learning model  Using logistic Regression </vt:lpstr>
      <vt:lpstr>Saving model into pickle file </vt:lpstr>
      <vt:lpstr>app.py file  creating website &amp; deploying model using flask</vt:lpstr>
      <vt:lpstr>Docker file </vt:lpstr>
      <vt:lpstr>Created instance for deployment </vt:lpstr>
      <vt:lpstr>Home page</vt:lpstr>
      <vt:lpstr>User input </vt:lpstr>
      <vt:lpstr>aBout us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GROUP-9 Covid19 Prediction</dc:title>
  <dc:creator>Jay Patel</dc:creator>
  <cp:lastModifiedBy>Jay Patel</cp:lastModifiedBy>
  <cp:revision>6</cp:revision>
  <dcterms:created xsi:type="dcterms:W3CDTF">2020-11-23T03:18:39Z</dcterms:created>
  <dcterms:modified xsi:type="dcterms:W3CDTF">2020-11-23T04:10:26Z</dcterms:modified>
</cp:coreProperties>
</file>