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bhavsinh Solanki" userId="2a4fc02811025436" providerId="LiveId" clId="{71F76E4E-A5F4-4B09-A472-22B579F73781}"/>
    <pc:docChg chg="undo custSel addSld modSld">
      <pc:chgData name="Udbhavsinh Solanki" userId="2a4fc02811025436" providerId="LiveId" clId="{71F76E4E-A5F4-4B09-A472-22B579F73781}" dt="2020-11-30T23:16:12.492" v="293" actId="20577"/>
      <pc:docMkLst>
        <pc:docMk/>
      </pc:docMkLst>
      <pc:sldChg chg="modSp new mod">
        <pc:chgData name="Udbhavsinh Solanki" userId="2a4fc02811025436" providerId="LiveId" clId="{71F76E4E-A5F4-4B09-A472-22B579F73781}" dt="2020-11-30T22:50:17.102" v="54" actId="20577"/>
        <pc:sldMkLst>
          <pc:docMk/>
          <pc:sldMk cId="2890645709" sldId="258"/>
        </pc:sldMkLst>
        <pc:spChg chg="mod">
          <ac:chgData name="Udbhavsinh Solanki" userId="2a4fc02811025436" providerId="LiveId" clId="{71F76E4E-A5F4-4B09-A472-22B579F73781}" dt="2020-11-30T22:49:31.876" v="44" actId="255"/>
          <ac:spMkLst>
            <pc:docMk/>
            <pc:sldMk cId="2890645709" sldId="258"/>
            <ac:spMk id="2" creationId="{489BC91F-C0F1-4BCD-843C-C27B090B1E40}"/>
          </ac:spMkLst>
        </pc:spChg>
        <pc:spChg chg="mod">
          <ac:chgData name="Udbhavsinh Solanki" userId="2a4fc02811025436" providerId="LiveId" clId="{71F76E4E-A5F4-4B09-A472-22B579F73781}" dt="2020-11-30T22:50:17.102" v="54" actId="20577"/>
          <ac:spMkLst>
            <pc:docMk/>
            <pc:sldMk cId="2890645709" sldId="258"/>
            <ac:spMk id="3" creationId="{4CD9EEF0-C770-43C5-8475-247940273A26}"/>
          </ac:spMkLst>
        </pc:spChg>
      </pc:sldChg>
      <pc:sldChg chg="modSp new mod">
        <pc:chgData name="Udbhavsinh Solanki" userId="2a4fc02811025436" providerId="LiveId" clId="{71F76E4E-A5F4-4B09-A472-22B579F73781}" dt="2020-11-30T22:51:17.099" v="63"/>
        <pc:sldMkLst>
          <pc:docMk/>
          <pc:sldMk cId="898095122" sldId="259"/>
        </pc:sldMkLst>
        <pc:spChg chg="mod">
          <ac:chgData name="Udbhavsinh Solanki" userId="2a4fc02811025436" providerId="LiveId" clId="{71F76E4E-A5F4-4B09-A472-22B579F73781}" dt="2020-11-30T22:51:05.210" v="62" actId="20577"/>
          <ac:spMkLst>
            <pc:docMk/>
            <pc:sldMk cId="898095122" sldId="259"/>
            <ac:spMk id="2" creationId="{8A88DC0D-5B02-4E6B-9FD8-5F69DF9D4AD7}"/>
          </ac:spMkLst>
        </pc:spChg>
        <pc:spChg chg="mod">
          <ac:chgData name="Udbhavsinh Solanki" userId="2a4fc02811025436" providerId="LiveId" clId="{71F76E4E-A5F4-4B09-A472-22B579F73781}" dt="2020-11-30T22:51:17.099" v="63"/>
          <ac:spMkLst>
            <pc:docMk/>
            <pc:sldMk cId="898095122" sldId="259"/>
            <ac:spMk id="3" creationId="{A60F45C3-1ED1-4498-9CB1-4B1901CFF716}"/>
          </ac:spMkLst>
        </pc:spChg>
      </pc:sldChg>
      <pc:sldChg chg="modSp new mod">
        <pc:chgData name="Udbhavsinh Solanki" userId="2a4fc02811025436" providerId="LiveId" clId="{71F76E4E-A5F4-4B09-A472-22B579F73781}" dt="2020-11-30T22:52:05.253" v="67"/>
        <pc:sldMkLst>
          <pc:docMk/>
          <pc:sldMk cId="2340393212" sldId="260"/>
        </pc:sldMkLst>
        <pc:spChg chg="mod">
          <ac:chgData name="Udbhavsinh Solanki" userId="2a4fc02811025436" providerId="LiveId" clId="{71F76E4E-A5F4-4B09-A472-22B579F73781}" dt="2020-11-30T22:51:58.424" v="66" actId="255"/>
          <ac:spMkLst>
            <pc:docMk/>
            <pc:sldMk cId="2340393212" sldId="260"/>
            <ac:spMk id="2" creationId="{9FB26A0B-0720-40A6-8EB0-7652842A80EF}"/>
          </ac:spMkLst>
        </pc:spChg>
        <pc:spChg chg="mod">
          <ac:chgData name="Udbhavsinh Solanki" userId="2a4fc02811025436" providerId="LiveId" clId="{71F76E4E-A5F4-4B09-A472-22B579F73781}" dt="2020-11-30T22:52:05.253" v="67"/>
          <ac:spMkLst>
            <pc:docMk/>
            <pc:sldMk cId="2340393212" sldId="260"/>
            <ac:spMk id="3" creationId="{76C36407-5E7C-457C-BE75-C943668B71DC}"/>
          </ac:spMkLst>
        </pc:spChg>
      </pc:sldChg>
      <pc:sldChg chg="modSp new mod">
        <pc:chgData name="Udbhavsinh Solanki" userId="2a4fc02811025436" providerId="LiveId" clId="{71F76E4E-A5F4-4B09-A472-22B579F73781}" dt="2020-11-30T22:56:57.216" v="71"/>
        <pc:sldMkLst>
          <pc:docMk/>
          <pc:sldMk cId="787825062" sldId="261"/>
        </pc:sldMkLst>
        <pc:spChg chg="mod">
          <ac:chgData name="Udbhavsinh Solanki" userId="2a4fc02811025436" providerId="LiveId" clId="{71F76E4E-A5F4-4B09-A472-22B579F73781}" dt="2020-11-30T22:52:30.319" v="70" actId="255"/>
          <ac:spMkLst>
            <pc:docMk/>
            <pc:sldMk cId="787825062" sldId="261"/>
            <ac:spMk id="2" creationId="{8A706907-041A-4713-B5B5-658FBC960E40}"/>
          </ac:spMkLst>
        </pc:spChg>
        <pc:spChg chg="mod">
          <ac:chgData name="Udbhavsinh Solanki" userId="2a4fc02811025436" providerId="LiveId" clId="{71F76E4E-A5F4-4B09-A472-22B579F73781}" dt="2020-11-30T22:56:57.216" v="71"/>
          <ac:spMkLst>
            <pc:docMk/>
            <pc:sldMk cId="787825062" sldId="261"/>
            <ac:spMk id="3" creationId="{4F8D963F-42AE-49A1-892C-D138214E7FB1}"/>
          </ac:spMkLst>
        </pc:spChg>
      </pc:sldChg>
      <pc:sldChg chg="modSp new mod">
        <pc:chgData name="Udbhavsinh Solanki" userId="2a4fc02811025436" providerId="LiveId" clId="{71F76E4E-A5F4-4B09-A472-22B579F73781}" dt="2020-11-30T23:05:13.364" v="95" actId="207"/>
        <pc:sldMkLst>
          <pc:docMk/>
          <pc:sldMk cId="1416058043" sldId="262"/>
        </pc:sldMkLst>
        <pc:spChg chg="mod">
          <ac:chgData name="Udbhavsinh Solanki" userId="2a4fc02811025436" providerId="LiveId" clId="{71F76E4E-A5F4-4B09-A472-22B579F73781}" dt="2020-11-30T23:03:39.028" v="74" actId="255"/>
          <ac:spMkLst>
            <pc:docMk/>
            <pc:sldMk cId="1416058043" sldId="262"/>
            <ac:spMk id="2" creationId="{12BF00BD-5A08-4DD3-A2E2-BB6E462B64AB}"/>
          </ac:spMkLst>
        </pc:spChg>
        <pc:spChg chg="mod">
          <ac:chgData name="Udbhavsinh Solanki" userId="2a4fc02811025436" providerId="LiveId" clId="{71F76E4E-A5F4-4B09-A472-22B579F73781}" dt="2020-11-30T23:05:13.364" v="95" actId="207"/>
          <ac:spMkLst>
            <pc:docMk/>
            <pc:sldMk cId="1416058043" sldId="262"/>
            <ac:spMk id="3" creationId="{34DB1D95-986B-4A5E-B16F-A68784246867}"/>
          </ac:spMkLst>
        </pc:spChg>
      </pc:sldChg>
      <pc:sldChg chg="addSp delSp modSp new mod">
        <pc:chgData name="Udbhavsinh Solanki" userId="2a4fc02811025436" providerId="LiveId" clId="{71F76E4E-A5F4-4B09-A472-22B579F73781}" dt="2020-11-30T23:12:53.150" v="137" actId="1076"/>
        <pc:sldMkLst>
          <pc:docMk/>
          <pc:sldMk cId="3423730730" sldId="263"/>
        </pc:sldMkLst>
        <pc:spChg chg="mod">
          <ac:chgData name="Udbhavsinh Solanki" userId="2a4fc02811025436" providerId="LiveId" clId="{71F76E4E-A5F4-4B09-A472-22B579F73781}" dt="2020-11-30T23:12:53.150" v="137" actId="1076"/>
          <ac:spMkLst>
            <pc:docMk/>
            <pc:sldMk cId="3423730730" sldId="263"/>
            <ac:spMk id="2" creationId="{3791E991-334A-4BF4-8DDD-B17F6B1BAC65}"/>
          </ac:spMkLst>
        </pc:spChg>
        <pc:spChg chg="del">
          <ac:chgData name="Udbhavsinh Solanki" userId="2a4fc02811025436" providerId="LiveId" clId="{71F76E4E-A5F4-4B09-A472-22B579F73781}" dt="2020-11-30T23:11:49.165" v="130" actId="931"/>
          <ac:spMkLst>
            <pc:docMk/>
            <pc:sldMk cId="3423730730" sldId="263"/>
            <ac:spMk id="3" creationId="{C51CFF64-A672-4030-9992-D279844CF719}"/>
          </ac:spMkLst>
        </pc:spChg>
        <pc:picChg chg="add mod">
          <ac:chgData name="Udbhavsinh Solanki" userId="2a4fc02811025436" providerId="LiveId" clId="{71F76E4E-A5F4-4B09-A472-22B579F73781}" dt="2020-11-30T23:12:04.780" v="131" actId="1076"/>
          <ac:picMkLst>
            <pc:docMk/>
            <pc:sldMk cId="3423730730" sldId="263"/>
            <ac:picMk id="5" creationId="{8B7CE075-7DCE-486D-914B-9335951ED2DC}"/>
          </ac:picMkLst>
        </pc:picChg>
        <pc:picChg chg="add mod">
          <ac:chgData name="Udbhavsinh Solanki" userId="2a4fc02811025436" providerId="LiveId" clId="{71F76E4E-A5F4-4B09-A472-22B579F73781}" dt="2020-11-30T23:12:39.235" v="135" actId="1076"/>
          <ac:picMkLst>
            <pc:docMk/>
            <pc:sldMk cId="3423730730" sldId="263"/>
            <ac:picMk id="7" creationId="{CFF65FCA-C875-490C-B23C-1ACDF70325B8}"/>
          </ac:picMkLst>
        </pc:picChg>
      </pc:sldChg>
      <pc:sldChg chg="addSp delSp modSp new mod">
        <pc:chgData name="Udbhavsinh Solanki" userId="2a4fc02811025436" providerId="LiveId" clId="{71F76E4E-A5F4-4B09-A472-22B579F73781}" dt="2020-11-30T23:13:52.512" v="201" actId="931"/>
        <pc:sldMkLst>
          <pc:docMk/>
          <pc:sldMk cId="251845416" sldId="264"/>
        </pc:sldMkLst>
        <pc:spChg chg="mod">
          <ac:chgData name="Udbhavsinh Solanki" userId="2a4fc02811025436" providerId="LiveId" clId="{71F76E4E-A5F4-4B09-A472-22B579F73781}" dt="2020-11-30T23:13:29.205" v="200" actId="20577"/>
          <ac:spMkLst>
            <pc:docMk/>
            <pc:sldMk cId="251845416" sldId="264"/>
            <ac:spMk id="2" creationId="{4F260B93-78F0-4DBC-BD12-71C88F137A6E}"/>
          </ac:spMkLst>
        </pc:spChg>
        <pc:spChg chg="del">
          <ac:chgData name="Udbhavsinh Solanki" userId="2a4fc02811025436" providerId="LiveId" clId="{71F76E4E-A5F4-4B09-A472-22B579F73781}" dt="2020-11-30T23:13:52.512" v="201" actId="931"/>
          <ac:spMkLst>
            <pc:docMk/>
            <pc:sldMk cId="251845416" sldId="264"/>
            <ac:spMk id="3" creationId="{604E41F3-ECA0-484B-ABE3-4B0FD9041039}"/>
          </ac:spMkLst>
        </pc:spChg>
        <pc:picChg chg="add mod">
          <ac:chgData name="Udbhavsinh Solanki" userId="2a4fc02811025436" providerId="LiveId" clId="{71F76E4E-A5F4-4B09-A472-22B579F73781}" dt="2020-11-30T23:13:52.512" v="201" actId="931"/>
          <ac:picMkLst>
            <pc:docMk/>
            <pc:sldMk cId="251845416" sldId="264"/>
            <ac:picMk id="5" creationId="{F0397447-AF39-47E7-852E-2ABCFB0DB581}"/>
          </ac:picMkLst>
        </pc:picChg>
      </pc:sldChg>
      <pc:sldChg chg="addSp delSp modSp add mod">
        <pc:chgData name="Udbhavsinh Solanki" userId="2a4fc02811025436" providerId="LiveId" clId="{71F76E4E-A5F4-4B09-A472-22B579F73781}" dt="2020-11-30T23:15:10.836" v="212" actId="1076"/>
        <pc:sldMkLst>
          <pc:docMk/>
          <pc:sldMk cId="2549111041" sldId="265"/>
        </pc:sldMkLst>
        <pc:spChg chg="add del mod">
          <ac:chgData name="Udbhavsinh Solanki" userId="2a4fc02811025436" providerId="LiveId" clId="{71F76E4E-A5F4-4B09-A472-22B579F73781}" dt="2020-11-30T23:14:19.372" v="204" actId="931"/>
          <ac:spMkLst>
            <pc:docMk/>
            <pc:sldMk cId="2549111041" sldId="265"/>
            <ac:spMk id="4" creationId="{326E40CE-E0CE-41EC-BBEC-E1C4767F3DD0}"/>
          </ac:spMkLst>
        </pc:spChg>
        <pc:picChg chg="del">
          <ac:chgData name="Udbhavsinh Solanki" userId="2a4fc02811025436" providerId="LiveId" clId="{71F76E4E-A5F4-4B09-A472-22B579F73781}" dt="2020-11-30T23:14:10.305" v="203" actId="478"/>
          <ac:picMkLst>
            <pc:docMk/>
            <pc:sldMk cId="2549111041" sldId="265"/>
            <ac:picMk id="5" creationId="{F0397447-AF39-47E7-852E-2ABCFB0DB581}"/>
          </ac:picMkLst>
        </pc:picChg>
        <pc:picChg chg="add mod">
          <ac:chgData name="Udbhavsinh Solanki" userId="2a4fc02811025436" providerId="LiveId" clId="{71F76E4E-A5F4-4B09-A472-22B579F73781}" dt="2020-11-30T23:15:10.836" v="212" actId="1076"/>
          <ac:picMkLst>
            <pc:docMk/>
            <pc:sldMk cId="2549111041" sldId="265"/>
            <ac:picMk id="7" creationId="{616FF37C-7156-4D36-93D2-9710309964F7}"/>
          </ac:picMkLst>
        </pc:picChg>
      </pc:sldChg>
      <pc:sldChg chg="addSp delSp modSp add mod">
        <pc:chgData name="Udbhavsinh Solanki" userId="2a4fc02811025436" providerId="LiveId" clId="{71F76E4E-A5F4-4B09-A472-22B579F73781}" dt="2020-11-30T23:15:20.803" v="213" actId="1076"/>
        <pc:sldMkLst>
          <pc:docMk/>
          <pc:sldMk cId="2120756304" sldId="266"/>
        </pc:sldMkLst>
        <pc:spChg chg="add del mod">
          <ac:chgData name="Udbhavsinh Solanki" userId="2a4fc02811025436" providerId="LiveId" clId="{71F76E4E-A5F4-4B09-A472-22B579F73781}" dt="2020-11-30T23:14:53.983" v="209" actId="931"/>
          <ac:spMkLst>
            <pc:docMk/>
            <pc:sldMk cId="2120756304" sldId="266"/>
            <ac:spMk id="4" creationId="{1825938E-B43C-4B1F-B6E9-4567470F6D76}"/>
          </ac:spMkLst>
        </pc:spChg>
        <pc:picChg chg="add mod">
          <ac:chgData name="Udbhavsinh Solanki" userId="2a4fc02811025436" providerId="LiveId" clId="{71F76E4E-A5F4-4B09-A472-22B579F73781}" dt="2020-11-30T23:15:20.803" v="213" actId="1076"/>
          <ac:picMkLst>
            <pc:docMk/>
            <pc:sldMk cId="2120756304" sldId="266"/>
            <ac:picMk id="6" creationId="{D247FF46-92BB-46AA-B5E5-B55B8D1E1E29}"/>
          </ac:picMkLst>
        </pc:picChg>
        <pc:picChg chg="del">
          <ac:chgData name="Udbhavsinh Solanki" userId="2a4fc02811025436" providerId="LiveId" clId="{71F76E4E-A5F4-4B09-A472-22B579F73781}" dt="2020-11-30T23:14:43.049" v="208" actId="478"/>
          <ac:picMkLst>
            <pc:docMk/>
            <pc:sldMk cId="2120756304" sldId="266"/>
            <ac:picMk id="7" creationId="{616FF37C-7156-4D36-93D2-9710309964F7}"/>
          </ac:picMkLst>
        </pc:picChg>
      </pc:sldChg>
      <pc:sldChg chg="modSp new mod">
        <pc:chgData name="Udbhavsinh Solanki" userId="2a4fc02811025436" providerId="LiveId" clId="{71F76E4E-A5F4-4B09-A472-22B579F73781}" dt="2020-11-30T23:16:12.492" v="293" actId="20577"/>
        <pc:sldMkLst>
          <pc:docMk/>
          <pc:sldMk cId="3176723370" sldId="267"/>
        </pc:sldMkLst>
        <pc:spChg chg="mod">
          <ac:chgData name="Udbhavsinh Solanki" userId="2a4fc02811025436" providerId="LiveId" clId="{71F76E4E-A5F4-4B09-A472-22B579F73781}" dt="2020-11-30T23:15:36.126" v="228" actId="20577"/>
          <ac:spMkLst>
            <pc:docMk/>
            <pc:sldMk cId="3176723370" sldId="267"/>
            <ac:spMk id="2" creationId="{5C81E7E2-FCDE-4059-A60F-20A7D9206866}"/>
          </ac:spMkLst>
        </pc:spChg>
        <pc:spChg chg="mod">
          <ac:chgData name="Udbhavsinh Solanki" userId="2a4fc02811025436" providerId="LiveId" clId="{71F76E4E-A5F4-4B09-A472-22B579F73781}" dt="2020-11-30T23:16:12.492" v="293" actId="20577"/>
          <ac:spMkLst>
            <pc:docMk/>
            <pc:sldMk cId="3176723370" sldId="267"/>
            <ac:spMk id="3" creationId="{A371D109-88EB-4A4C-B47D-E6E2965E27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AD4AA871-3B4B-42D8-9C71-BD5039E1BDF4}" type="datetimeFigureOut">
              <a:rPr lang="en-IN" smtClean="0"/>
              <a:t>30-11-2020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BAC14FD-A989-4F8A-900A-D93DDB802F37}"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5732020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AA871-3B4B-42D8-9C71-BD5039E1BDF4}"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10644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AD4AA871-3B4B-42D8-9C71-BD5039E1BDF4}" type="datetimeFigureOut">
              <a:rPr lang="en-IN" smtClean="0"/>
              <a:t>30-11-2020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BAC14FD-A989-4F8A-900A-D93DDB802F37}"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0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AA871-3B4B-42D8-9C71-BD5039E1BDF4}" type="datetimeFigureOut">
              <a:rPr lang="en-IN" smtClean="0"/>
              <a:t>30-11-2020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13316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D4AA871-3B4B-42D8-9C71-BD5039E1BDF4}" type="datetimeFigureOut">
              <a:rPr lang="en-IN" smtClean="0"/>
              <a:t>30-11-2020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BAC14FD-A989-4F8A-900A-D93DDB802F37}"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5501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AA871-3B4B-42D8-9C71-BD5039E1BDF4}" type="datetimeFigureOut">
              <a:rPr lang="en-IN" smtClean="0"/>
              <a:t>30-11-2020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257038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AA871-3B4B-42D8-9C71-BD5039E1BDF4}" type="datetimeFigureOut">
              <a:rPr lang="en-IN" smtClean="0"/>
              <a:t>30-11-2020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193323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AA871-3B4B-42D8-9C71-BD5039E1BDF4}" type="datetimeFigureOut">
              <a:rPr lang="en-IN" smtClean="0"/>
              <a:t>30-11-2020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330741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AD4AA871-3B4B-42D8-9C71-BD5039E1BDF4}" type="datetimeFigureOut">
              <a:rPr lang="en-IN" smtClean="0"/>
              <a:t>30-11-2020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AC14FD-A989-4F8A-900A-D93DDB802F37}" type="slidenum">
              <a:rPr lang="en-IN" smtClean="0"/>
              <a:t>‹#›</a:t>
            </a:fld>
            <a:endParaRPr lang="en-IN"/>
          </a:p>
        </p:txBody>
      </p:sp>
    </p:spTree>
    <p:extLst>
      <p:ext uri="{BB962C8B-B14F-4D97-AF65-F5344CB8AC3E}">
        <p14:creationId xmlns:p14="http://schemas.microsoft.com/office/powerpoint/2010/main" val="291175646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AD4AA871-3B4B-42D8-9C71-BD5039E1BDF4}" type="datetimeFigureOut">
              <a:rPr lang="en-IN" smtClean="0"/>
              <a:t>30-11-2020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BAC14FD-A989-4F8A-900A-D93DDB802F37}" type="slidenum">
              <a:rPr lang="en-IN" smtClean="0"/>
              <a:t>‹#›</a:t>
            </a:fld>
            <a:endParaRPr lang="en-IN"/>
          </a:p>
        </p:txBody>
      </p:sp>
    </p:spTree>
    <p:extLst>
      <p:ext uri="{BB962C8B-B14F-4D97-AF65-F5344CB8AC3E}">
        <p14:creationId xmlns:p14="http://schemas.microsoft.com/office/powerpoint/2010/main" val="310311386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AD4AA871-3B4B-42D8-9C71-BD5039E1BDF4}" type="datetimeFigureOut">
              <a:rPr lang="en-IN" smtClean="0"/>
              <a:t>30-11-2020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BAC14FD-A989-4F8A-900A-D93DDB802F37}" type="slidenum">
              <a:rPr lang="en-IN" smtClean="0"/>
              <a:t>‹#›</a:t>
            </a:fld>
            <a:endParaRPr lang="en-IN"/>
          </a:p>
        </p:txBody>
      </p:sp>
    </p:spTree>
    <p:extLst>
      <p:ext uri="{BB962C8B-B14F-4D97-AF65-F5344CB8AC3E}">
        <p14:creationId xmlns:p14="http://schemas.microsoft.com/office/powerpoint/2010/main" val="396445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D4AA871-3B4B-42D8-9C71-BD5039E1BDF4}" type="datetimeFigureOut">
              <a:rPr lang="en-IN" smtClean="0"/>
              <a:t>30-11-2020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BAC14FD-A989-4F8A-900A-D93DDB802F37}"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453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D7DA-8469-4A9E-97FA-699FEFF0C4AF}"/>
              </a:ext>
            </a:extLst>
          </p:cNvPr>
          <p:cNvSpPr>
            <a:spLocks noGrp="1"/>
          </p:cNvSpPr>
          <p:nvPr>
            <p:ph type="ctrTitle"/>
          </p:nvPr>
        </p:nvSpPr>
        <p:spPr/>
        <p:txBody>
          <a:bodyPr>
            <a:normAutofit fontScale="90000"/>
          </a:bodyPr>
          <a:lstStyle/>
          <a:p>
            <a:r>
              <a:rPr lang="en-US" dirty="0"/>
              <a:t>Detecting Similarity between Textual Documents using Clojure</a:t>
            </a:r>
            <a:endParaRPr lang="en-IN" dirty="0"/>
          </a:p>
        </p:txBody>
      </p:sp>
      <p:sp>
        <p:nvSpPr>
          <p:cNvPr id="3" name="Subtitle 2">
            <a:extLst>
              <a:ext uri="{FF2B5EF4-FFF2-40B4-BE49-F238E27FC236}">
                <a16:creationId xmlns:a16="http://schemas.microsoft.com/office/drawing/2014/main" id="{A9881739-3CB4-44B3-A1E9-DABC8C2EF9F4}"/>
              </a:ext>
            </a:extLst>
          </p:cNvPr>
          <p:cNvSpPr>
            <a:spLocks noGrp="1"/>
          </p:cNvSpPr>
          <p:nvPr>
            <p:ph type="subTitle" idx="1"/>
          </p:nvPr>
        </p:nvSpPr>
        <p:spPr>
          <a:xfrm>
            <a:off x="7920752" y="4651513"/>
            <a:ext cx="3793678" cy="1331624"/>
          </a:xfrm>
        </p:spPr>
        <p:txBody>
          <a:bodyPr>
            <a:normAutofit fontScale="92500" lnSpcReduction="10000"/>
          </a:bodyPr>
          <a:lstStyle/>
          <a:p>
            <a:r>
              <a:rPr lang="en-IN" sz="1400" dirty="0"/>
              <a:t>Group:</a:t>
            </a:r>
          </a:p>
          <a:p>
            <a:r>
              <a:rPr lang="en-IN" sz="1400" dirty="0"/>
              <a:t>Udbhavsinh Solanki (0873798)</a:t>
            </a:r>
            <a:br>
              <a:rPr lang="en-IN" sz="1400" dirty="0"/>
            </a:br>
            <a:r>
              <a:rPr lang="en-IN" sz="1400" dirty="0"/>
              <a:t>Bhavya Faldu (0872906)</a:t>
            </a:r>
          </a:p>
          <a:p>
            <a:r>
              <a:rPr lang="en-IN" sz="1400" dirty="0"/>
              <a:t>Jay Patel (0872908) </a:t>
            </a:r>
          </a:p>
          <a:p>
            <a:endParaRPr lang="en-IN" dirty="0"/>
          </a:p>
          <a:p>
            <a:endParaRPr lang="en-IN" dirty="0"/>
          </a:p>
          <a:p>
            <a:endParaRPr lang="en-IN" dirty="0"/>
          </a:p>
        </p:txBody>
      </p:sp>
    </p:spTree>
    <p:extLst>
      <p:ext uri="{BB962C8B-B14F-4D97-AF65-F5344CB8AC3E}">
        <p14:creationId xmlns:p14="http://schemas.microsoft.com/office/powerpoint/2010/main" val="352549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0B93-78F0-4DBC-BD12-71C88F137A6E}"/>
              </a:ext>
            </a:extLst>
          </p:cNvPr>
          <p:cNvSpPr>
            <a:spLocks noGrp="1"/>
          </p:cNvSpPr>
          <p:nvPr>
            <p:ph type="title"/>
          </p:nvPr>
        </p:nvSpPr>
        <p:spPr/>
        <p:txBody>
          <a:bodyPr/>
          <a:lstStyle/>
          <a:p>
            <a:r>
              <a:rPr lang="en-IN" dirty="0"/>
              <a:t>Output showing different types of similarities: - </a:t>
            </a:r>
          </a:p>
        </p:txBody>
      </p:sp>
      <p:pic>
        <p:nvPicPr>
          <p:cNvPr id="7" name="Content Placeholder 6">
            <a:extLst>
              <a:ext uri="{FF2B5EF4-FFF2-40B4-BE49-F238E27FC236}">
                <a16:creationId xmlns:a16="http://schemas.microsoft.com/office/drawing/2014/main" id="{616FF37C-7156-4D36-93D2-9710309964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035" y="3006745"/>
            <a:ext cx="6817394" cy="3851255"/>
          </a:xfrm>
        </p:spPr>
      </p:pic>
    </p:spTree>
    <p:extLst>
      <p:ext uri="{BB962C8B-B14F-4D97-AF65-F5344CB8AC3E}">
        <p14:creationId xmlns:p14="http://schemas.microsoft.com/office/powerpoint/2010/main" val="254911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0B93-78F0-4DBC-BD12-71C88F137A6E}"/>
              </a:ext>
            </a:extLst>
          </p:cNvPr>
          <p:cNvSpPr>
            <a:spLocks noGrp="1"/>
          </p:cNvSpPr>
          <p:nvPr>
            <p:ph type="title"/>
          </p:nvPr>
        </p:nvSpPr>
        <p:spPr/>
        <p:txBody>
          <a:bodyPr/>
          <a:lstStyle/>
          <a:p>
            <a:r>
              <a:rPr lang="en-IN" dirty="0"/>
              <a:t>Output showing different types of similarities: - </a:t>
            </a:r>
          </a:p>
        </p:txBody>
      </p:sp>
      <p:pic>
        <p:nvPicPr>
          <p:cNvPr id="6" name="Content Placeholder 5">
            <a:extLst>
              <a:ext uri="{FF2B5EF4-FFF2-40B4-BE49-F238E27FC236}">
                <a16:creationId xmlns:a16="http://schemas.microsoft.com/office/drawing/2014/main" id="{D247FF46-92BB-46AA-B5E5-B55B8D1E1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836" y="3299791"/>
            <a:ext cx="6396896" cy="3651250"/>
          </a:xfrm>
        </p:spPr>
      </p:pic>
    </p:spTree>
    <p:extLst>
      <p:ext uri="{BB962C8B-B14F-4D97-AF65-F5344CB8AC3E}">
        <p14:creationId xmlns:p14="http://schemas.microsoft.com/office/powerpoint/2010/main" val="212075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E7E2-FCDE-4059-A60F-20A7D9206866}"/>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A371D109-88EB-4A4C-B47D-E6E2965E277D}"/>
              </a:ext>
            </a:extLst>
          </p:cNvPr>
          <p:cNvSpPr>
            <a:spLocks noGrp="1"/>
          </p:cNvSpPr>
          <p:nvPr>
            <p:ph idx="1"/>
          </p:nvPr>
        </p:nvSpPr>
        <p:spPr/>
        <p:txBody>
          <a:bodyPr/>
          <a:lstStyle/>
          <a:p>
            <a:r>
              <a:rPr lang="en-IN" dirty="0"/>
              <a:t>Eat, Sleep, Study And Repeat…….</a:t>
            </a:r>
          </a:p>
        </p:txBody>
      </p:sp>
    </p:spTree>
    <p:extLst>
      <p:ext uri="{BB962C8B-B14F-4D97-AF65-F5344CB8AC3E}">
        <p14:creationId xmlns:p14="http://schemas.microsoft.com/office/powerpoint/2010/main" val="317672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96F45-CD95-4A8D-9FC1-C5E64F58F749}"/>
              </a:ext>
            </a:extLst>
          </p:cNvPr>
          <p:cNvSpPr>
            <a:spLocks noGrp="1"/>
          </p:cNvSpPr>
          <p:nvPr>
            <p:ph idx="1"/>
          </p:nvPr>
        </p:nvSpPr>
        <p:spPr/>
        <p:txBody>
          <a:bodyPr>
            <a:normAutofit/>
          </a:bodyPr>
          <a:lstStyle/>
          <a:p>
            <a:pPr algn="l"/>
            <a:r>
              <a:rPr lang="en-IN" sz="2400" dirty="0">
                <a:solidFill>
                  <a:schemeClr val="tx1"/>
                </a:solidFill>
              </a:rPr>
              <a:t>We have</a:t>
            </a:r>
            <a:r>
              <a:rPr lang="en-US" sz="2400" b="0" i="0" u="none" strike="noStrike" baseline="0" dirty="0">
                <a:solidFill>
                  <a:schemeClr val="tx1"/>
                </a:solidFill>
                <a:latin typeface="Times New Roman" panose="02020603050405020304" pitchFamily="18" charset="0"/>
              </a:rPr>
              <a:t> calculate Jaccard similarity, Cosine Similarity, Euclidean distance between the set of docs given. </a:t>
            </a:r>
          </a:p>
          <a:p>
            <a:pPr algn="l"/>
            <a:r>
              <a:rPr lang="en-US" sz="2400" dirty="0">
                <a:solidFill>
                  <a:schemeClr val="tx1"/>
                </a:solidFill>
              </a:rPr>
              <a:t>In this project we are going to play the role of software forensics expert to analyze the similarity between set of textual documents. Our program produce kind of quantitative measures (e.g. Checksum Coefficients) that identify the similarity between the given documents based on sound algorithms.</a:t>
            </a:r>
            <a:endParaRPr lang="en-IN" sz="2400" dirty="0">
              <a:solidFill>
                <a:schemeClr val="tx1"/>
              </a:solidFill>
            </a:endParaRPr>
          </a:p>
        </p:txBody>
      </p:sp>
      <p:sp>
        <p:nvSpPr>
          <p:cNvPr id="4" name="TextBox 3">
            <a:extLst>
              <a:ext uri="{FF2B5EF4-FFF2-40B4-BE49-F238E27FC236}">
                <a16:creationId xmlns:a16="http://schemas.microsoft.com/office/drawing/2014/main" id="{B614FAD1-469E-4A17-A6AA-61E386BB2347}"/>
              </a:ext>
            </a:extLst>
          </p:cNvPr>
          <p:cNvSpPr txBox="1"/>
          <p:nvPr/>
        </p:nvSpPr>
        <p:spPr>
          <a:xfrm>
            <a:off x="3074504" y="754844"/>
            <a:ext cx="7779027" cy="1446550"/>
          </a:xfrm>
          <a:prstGeom prst="rect">
            <a:avLst/>
          </a:prstGeom>
          <a:noFill/>
        </p:spPr>
        <p:txBody>
          <a:bodyPr wrap="square" rtlCol="0">
            <a:spAutoFit/>
          </a:bodyPr>
          <a:lstStyle/>
          <a:p>
            <a:r>
              <a:rPr lang="en-IN" sz="4400" dirty="0"/>
              <a:t>Project concept and experimentation: - </a:t>
            </a:r>
          </a:p>
        </p:txBody>
      </p:sp>
    </p:spTree>
    <p:extLst>
      <p:ext uri="{BB962C8B-B14F-4D97-AF65-F5344CB8AC3E}">
        <p14:creationId xmlns:p14="http://schemas.microsoft.com/office/powerpoint/2010/main" val="56314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91F-C0F1-4BCD-843C-C27B090B1E40}"/>
              </a:ext>
            </a:extLst>
          </p:cNvPr>
          <p:cNvSpPr>
            <a:spLocks noGrp="1"/>
          </p:cNvSpPr>
          <p:nvPr>
            <p:ph type="title"/>
          </p:nvPr>
        </p:nvSpPr>
        <p:spPr/>
        <p:txBody>
          <a:bodyPr>
            <a:normAutofit/>
          </a:bodyPr>
          <a:lstStyle/>
          <a:p>
            <a:pPr algn="l"/>
            <a:r>
              <a:rPr lang="en-IN" sz="4800" dirty="0"/>
              <a:t>First step : -  (</a:t>
            </a:r>
            <a:r>
              <a:rPr lang="en-IN" sz="4800" b="0" i="0" u="none" strike="noStrike" baseline="0" dirty="0" err="1">
                <a:solidFill>
                  <a:srgbClr val="000000"/>
                </a:solidFill>
              </a:rPr>
              <a:t>tf-idf</a:t>
            </a:r>
            <a:r>
              <a:rPr lang="en-IN" sz="4800" b="0" i="0" u="none" strike="noStrike" baseline="0" dirty="0">
                <a:solidFill>
                  <a:srgbClr val="000000"/>
                </a:solidFill>
              </a:rPr>
              <a:t> )</a:t>
            </a:r>
            <a:endParaRPr lang="en-IN" sz="4800" dirty="0"/>
          </a:p>
        </p:txBody>
      </p:sp>
      <p:sp>
        <p:nvSpPr>
          <p:cNvPr id="3" name="Content Placeholder 2">
            <a:extLst>
              <a:ext uri="{FF2B5EF4-FFF2-40B4-BE49-F238E27FC236}">
                <a16:creationId xmlns:a16="http://schemas.microsoft.com/office/drawing/2014/main" id="{4CD9EEF0-C770-43C5-8475-247940273A26}"/>
              </a:ext>
            </a:extLst>
          </p:cNvPr>
          <p:cNvSpPr>
            <a:spLocks noGrp="1"/>
          </p:cNvSpPr>
          <p:nvPr>
            <p:ph idx="1"/>
          </p:nvPr>
        </p:nvSpPr>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lgn="l"/>
            <a:r>
              <a:rPr lang="en-US" sz="1800" b="0" i="0" u="none" strike="noStrike" baseline="0" dirty="0">
                <a:solidFill>
                  <a:srgbClr val="000000"/>
                </a:solidFill>
                <a:latin typeface="Times New Roman" panose="02020603050405020304" pitchFamily="18" charset="0"/>
              </a:rPr>
              <a:t> Initially, we calculate the </a:t>
            </a:r>
            <a:r>
              <a:rPr lang="en-US" sz="1800" b="0" i="0" u="none" strike="noStrike" baseline="0" dirty="0" err="1">
                <a:solidFill>
                  <a:srgbClr val="000000"/>
                </a:solidFill>
                <a:latin typeface="Times New Roman" panose="02020603050405020304" pitchFamily="18" charset="0"/>
              </a:rPr>
              <a:t>tf-idf</a:t>
            </a:r>
            <a:r>
              <a:rPr lang="en-US" sz="1800" b="0" i="0" u="none" strike="noStrike" baseline="0" dirty="0">
                <a:solidFill>
                  <a:srgbClr val="000000"/>
                </a:solidFill>
                <a:latin typeface="Times New Roman" panose="02020603050405020304" pitchFamily="18" charset="0"/>
              </a:rPr>
              <a:t> for the documents given.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As by the word, it stands for term frequency - inverse document frequency. It is statistical value, used for calculating the importance of a word in the document in the corpus( a collection of documents is called corpus). </a:t>
            </a: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tf-idf</a:t>
            </a:r>
            <a:r>
              <a:rPr lang="en-US" sz="1800" b="0" i="0" u="none" strike="noStrike" baseline="0" dirty="0">
                <a:solidFill>
                  <a:srgbClr val="000000"/>
                </a:solidFill>
                <a:latin typeface="Times New Roman" panose="02020603050405020304" pitchFamily="18" charset="0"/>
              </a:rPr>
              <a:t> is composed of two words. First one is term frequency and the second is inverse document frequency. we calculate both of them separately. Term frequency is nothing but the number of times a term appears in the document divided by the number words in the document. whereas inverse document frequency is logarithm to the total number of documents in the corpus divided by the number of documents the term actually contains. </a:t>
            </a:r>
            <a:endParaRPr lang="en-IN" dirty="0"/>
          </a:p>
        </p:txBody>
      </p:sp>
    </p:spTree>
    <p:extLst>
      <p:ext uri="{BB962C8B-B14F-4D97-AF65-F5344CB8AC3E}">
        <p14:creationId xmlns:p14="http://schemas.microsoft.com/office/powerpoint/2010/main" val="289064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DC0D-5B02-4E6B-9FD8-5F69DF9D4AD7}"/>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7200" b="0" i="0" u="none" strike="noStrike" baseline="0" dirty="0">
                <a:solidFill>
                  <a:srgbClr val="000000"/>
                </a:solidFill>
                <a:latin typeface="Times New Roman" panose="02020603050405020304" pitchFamily="18" charset="0"/>
              </a:rPr>
              <a:t> Stop words :- </a:t>
            </a:r>
            <a:endParaRPr lang="en-IN" sz="7200" dirty="0"/>
          </a:p>
        </p:txBody>
      </p:sp>
      <p:sp>
        <p:nvSpPr>
          <p:cNvPr id="3" name="Content Placeholder 2">
            <a:extLst>
              <a:ext uri="{FF2B5EF4-FFF2-40B4-BE49-F238E27FC236}">
                <a16:creationId xmlns:a16="http://schemas.microsoft.com/office/drawing/2014/main" id="{A60F45C3-1ED1-4498-9CB1-4B1901CFF716}"/>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Another important term that we use is ‘stop words’. what is stop words? stop words are nothing but commonly used words like </a:t>
            </a:r>
            <a:r>
              <a:rPr lang="en-US" sz="1800" b="0" i="0" u="none" strike="noStrike" baseline="0" dirty="0" err="1">
                <a:solidFill>
                  <a:srgbClr val="000000"/>
                </a:solidFill>
                <a:latin typeface="Times New Roman" panose="02020603050405020304" pitchFamily="18" charset="0"/>
              </a:rPr>
              <a:t>the,a,is</a:t>
            </a:r>
            <a:r>
              <a:rPr lang="en-US" sz="1800" b="0" i="0" u="none" strike="noStrike" baseline="0" dirty="0">
                <a:solidFill>
                  <a:srgbClr val="000000"/>
                </a:solidFill>
                <a:latin typeface="Times New Roman" panose="02020603050405020304" pitchFamily="18" charset="0"/>
              </a:rPr>
              <a:t> etc., These words are given little value so we exclude them from documents after we tokenize the words. </a:t>
            </a:r>
            <a:endParaRPr lang="en-IN" dirty="0"/>
          </a:p>
        </p:txBody>
      </p:sp>
    </p:spTree>
    <p:extLst>
      <p:ext uri="{BB962C8B-B14F-4D97-AF65-F5344CB8AC3E}">
        <p14:creationId xmlns:p14="http://schemas.microsoft.com/office/powerpoint/2010/main" val="89809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6A0B-0720-40A6-8EB0-7652842A80EF}"/>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5400" b="0" i="0" u="none" strike="noStrike" baseline="0" dirty="0">
                <a:solidFill>
                  <a:srgbClr val="000000"/>
                </a:solidFill>
                <a:latin typeface="Times New Roman" panose="02020603050405020304" pitchFamily="18" charset="0"/>
              </a:rPr>
              <a:t>What is Jaccard similarity? </a:t>
            </a:r>
            <a:endParaRPr lang="en-IN" sz="5400" dirty="0"/>
          </a:p>
        </p:txBody>
      </p:sp>
      <p:sp>
        <p:nvSpPr>
          <p:cNvPr id="3" name="Content Placeholder 2">
            <a:extLst>
              <a:ext uri="{FF2B5EF4-FFF2-40B4-BE49-F238E27FC236}">
                <a16:creationId xmlns:a16="http://schemas.microsoft.com/office/drawing/2014/main" id="{76C36407-5E7C-457C-BE75-C943668B71DC}"/>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It is the measure of the total number of common words in both the documents divided by total number of words in both the documents. </a:t>
            </a:r>
            <a:endParaRPr lang="en-IN" dirty="0"/>
          </a:p>
        </p:txBody>
      </p:sp>
    </p:spTree>
    <p:extLst>
      <p:ext uri="{BB962C8B-B14F-4D97-AF65-F5344CB8AC3E}">
        <p14:creationId xmlns:p14="http://schemas.microsoft.com/office/powerpoint/2010/main" val="23403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6907-041A-4713-B5B5-658FBC960E40}"/>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3600" b="0" i="0" u="none" strike="noStrike" baseline="0" dirty="0">
                <a:solidFill>
                  <a:srgbClr val="000000"/>
                </a:solidFill>
                <a:latin typeface="Times New Roman" panose="02020603050405020304" pitchFamily="18" charset="0"/>
              </a:rPr>
              <a:t>What is Cosine Similarity? </a:t>
            </a:r>
            <a:endParaRPr lang="en-IN" sz="3600" dirty="0"/>
          </a:p>
        </p:txBody>
      </p:sp>
      <p:sp>
        <p:nvSpPr>
          <p:cNvPr id="3" name="Content Placeholder 2">
            <a:extLst>
              <a:ext uri="{FF2B5EF4-FFF2-40B4-BE49-F238E27FC236}">
                <a16:creationId xmlns:a16="http://schemas.microsoft.com/office/drawing/2014/main" id="{4F8D963F-42AE-49A1-892C-D138214E7FB1}"/>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Here we represent each document as a set of vector. let n be the total number of words in all the documents or corpus. Then each document is represented as a vector of dimensionality n. Then we find the cosine value between two documents using these vectors. </a:t>
            </a:r>
            <a:endParaRPr lang="en-IN" dirty="0"/>
          </a:p>
        </p:txBody>
      </p:sp>
    </p:spTree>
    <p:extLst>
      <p:ext uri="{BB962C8B-B14F-4D97-AF65-F5344CB8AC3E}">
        <p14:creationId xmlns:p14="http://schemas.microsoft.com/office/powerpoint/2010/main" val="78782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00BD-5A08-4DD3-A2E2-BB6E462B64AB}"/>
              </a:ext>
            </a:extLst>
          </p:cNvPr>
          <p:cNvSpPr>
            <a:spLocks noGrp="1"/>
          </p:cNvSpPr>
          <p:nvPr>
            <p:ph type="title"/>
          </p:nvPr>
        </p:nvSpPr>
        <p:spPr/>
        <p:txBody>
          <a:bodyPr>
            <a:normAutofit/>
          </a:bodyPr>
          <a:lstStyle/>
          <a:p>
            <a:r>
              <a:rPr lang="en-IN" sz="4800" dirty="0">
                <a:solidFill>
                  <a:srgbClr val="000000"/>
                </a:solidFill>
                <a:effectLst/>
                <a:latin typeface="Times New Roman" panose="02020603050405020304" pitchFamily="18" charset="0"/>
                <a:ea typeface="Calibri" panose="020F0502020204030204" pitchFamily="34" charset="0"/>
              </a:rPr>
              <a:t>What is the Euclidean distance? </a:t>
            </a:r>
            <a:br>
              <a:rPr lang="en-IN" sz="4800" dirty="0">
                <a:solidFill>
                  <a:srgbClr val="000000"/>
                </a:solidFill>
                <a:effectLst/>
                <a:latin typeface="Times New Roman" panose="02020603050405020304" pitchFamily="18" charset="0"/>
                <a:ea typeface="Calibri" panose="020F0502020204030204" pitchFamily="34" charset="0"/>
              </a:rPr>
            </a:br>
            <a:endParaRPr lang="en-IN" sz="4800" dirty="0"/>
          </a:p>
        </p:txBody>
      </p:sp>
      <p:sp>
        <p:nvSpPr>
          <p:cNvPr id="3" name="Content Placeholder 2">
            <a:extLst>
              <a:ext uri="{FF2B5EF4-FFF2-40B4-BE49-F238E27FC236}">
                <a16:creationId xmlns:a16="http://schemas.microsoft.com/office/drawing/2014/main" id="{34DB1D95-986B-4A5E-B16F-A68784246867}"/>
              </a:ext>
            </a:extLst>
          </p:cNvPr>
          <p:cNvSpPr>
            <a:spLocks noGrp="1"/>
          </p:cNvSpPr>
          <p:nvPr>
            <p:ph idx="1"/>
          </p:nvPr>
        </p:nvSpPr>
        <p:spPr/>
        <p:txBody>
          <a:bodyPr/>
          <a:lstStyle/>
          <a:p>
            <a:r>
              <a:rPr lang="en-IN" sz="18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the Euclidean is the distance between two documents represented as vectors. </a:t>
            </a:r>
          </a:p>
          <a:p>
            <a:r>
              <a:rPr lang="en-US" b="0" i="0" dirty="0">
                <a:solidFill>
                  <a:schemeClr val="tx1"/>
                </a:solidFill>
                <a:effectLst/>
                <a:latin typeface="Bahnschrift Light" panose="020B0502040204020203" pitchFamily="34" charset="0"/>
              </a:rPr>
              <a:t>The distance between two objects that are not points is usually defined to be the smallest distance among pairs of points from the two objects. Formulas are known for computing distances between different types of objects, such as the </a:t>
            </a:r>
            <a:r>
              <a:rPr lang="en-US" dirty="0">
                <a:solidFill>
                  <a:schemeClr val="tx1"/>
                </a:solidFill>
                <a:latin typeface="Bahnschrift Light" panose="020B0502040204020203" pitchFamily="34" charset="0"/>
              </a:rPr>
              <a:t>distance from a point to a line. </a:t>
            </a:r>
            <a:endParaRPr lang="en-IN"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141605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E991-334A-4BF4-8DDD-B17F6B1BAC65}"/>
              </a:ext>
            </a:extLst>
          </p:cNvPr>
          <p:cNvSpPr>
            <a:spLocks noGrp="1"/>
          </p:cNvSpPr>
          <p:nvPr>
            <p:ph type="title"/>
          </p:nvPr>
        </p:nvSpPr>
        <p:spPr>
          <a:xfrm>
            <a:off x="2221933" y="1217701"/>
            <a:ext cx="8770571" cy="1560716"/>
          </a:xfrm>
        </p:spPr>
        <p:txBody>
          <a:bodyPr/>
          <a:lstStyle/>
          <a:p>
            <a:r>
              <a:rPr lang="en-IN" dirty="0"/>
              <a:t>Glimpse on our Clojure file: - </a:t>
            </a:r>
          </a:p>
        </p:txBody>
      </p:sp>
      <p:pic>
        <p:nvPicPr>
          <p:cNvPr id="5" name="Content Placeholder 4">
            <a:extLst>
              <a:ext uri="{FF2B5EF4-FFF2-40B4-BE49-F238E27FC236}">
                <a16:creationId xmlns:a16="http://schemas.microsoft.com/office/drawing/2014/main" id="{8B7CE075-7DCE-486D-914B-9335951ED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736" y="2464905"/>
            <a:ext cx="4562047" cy="3651250"/>
          </a:xfrm>
        </p:spPr>
      </p:pic>
      <p:pic>
        <p:nvPicPr>
          <p:cNvPr id="7" name="Picture 6">
            <a:extLst>
              <a:ext uri="{FF2B5EF4-FFF2-40B4-BE49-F238E27FC236}">
                <a16:creationId xmlns:a16="http://schemas.microsoft.com/office/drawing/2014/main" id="{CFF65FCA-C875-490C-B23C-1ACDF7032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310" y="2336524"/>
            <a:ext cx="5337255" cy="4305300"/>
          </a:xfrm>
          <a:prstGeom prst="rect">
            <a:avLst/>
          </a:prstGeom>
        </p:spPr>
      </p:pic>
    </p:spTree>
    <p:extLst>
      <p:ext uri="{BB962C8B-B14F-4D97-AF65-F5344CB8AC3E}">
        <p14:creationId xmlns:p14="http://schemas.microsoft.com/office/powerpoint/2010/main" val="342373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0B93-78F0-4DBC-BD12-71C88F137A6E}"/>
              </a:ext>
            </a:extLst>
          </p:cNvPr>
          <p:cNvSpPr>
            <a:spLocks noGrp="1"/>
          </p:cNvSpPr>
          <p:nvPr>
            <p:ph type="title"/>
          </p:nvPr>
        </p:nvSpPr>
        <p:spPr/>
        <p:txBody>
          <a:bodyPr/>
          <a:lstStyle/>
          <a:p>
            <a:r>
              <a:rPr lang="en-IN" dirty="0"/>
              <a:t>Output showing different types of similarities: - </a:t>
            </a:r>
          </a:p>
        </p:txBody>
      </p:sp>
      <p:pic>
        <p:nvPicPr>
          <p:cNvPr id="5" name="Content Placeholder 4">
            <a:extLst>
              <a:ext uri="{FF2B5EF4-FFF2-40B4-BE49-F238E27FC236}">
                <a16:creationId xmlns:a16="http://schemas.microsoft.com/office/drawing/2014/main" id="{F0397447-AF39-47E7-852E-2ABCFB0DB5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3506" y="2438400"/>
            <a:ext cx="7871326" cy="3651250"/>
          </a:xfrm>
        </p:spPr>
      </p:pic>
    </p:spTree>
    <p:extLst>
      <p:ext uri="{BB962C8B-B14F-4D97-AF65-F5344CB8AC3E}">
        <p14:creationId xmlns:p14="http://schemas.microsoft.com/office/powerpoint/2010/main" val="25184541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42</TotalTime>
  <Words>501</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Light</vt:lpstr>
      <vt:lpstr>Calibri</vt:lpstr>
      <vt:lpstr>Century Schoolbook</vt:lpstr>
      <vt:lpstr>Corbel</vt:lpstr>
      <vt:lpstr>Times New Roman</vt:lpstr>
      <vt:lpstr>Feathered</vt:lpstr>
      <vt:lpstr>Detecting Similarity between Textual Documents using Clojure</vt:lpstr>
      <vt:lpstr>PowerPoint Presentation</vt:lpstr>
      <vt:lpstr>First step : -  (tf-idf )</vt:lpstr>
      <vt:lpstr>  Stop words :- </vt:lpstr>
      <vt:lpstr>  What is Jaccard similarity? </vt:lpstr>
      <vt:lpstr>  What is Cosine Similarity? </vt:lpstr>
      <vt:lpstr>What is the Euclidean distance?  </vt:lpstr>
      <vt:lpstr>Glimpse on our Clojure file: - </vt:lpstr>
      <vt:lpstr>Output showing different types of similarities: - </vt:lpstr>
      <vt:lpstr>Output showing different types of similarities: - </vt:lpstr>
      <vt:lpstr>Output showing different types of similarities: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Similarity between Textual Documents using Clojure</dc:title>
  <dc:creator>Udbhavsinh Solanki</dc:creator>
  <cp:lastModifiedBy>Udbhavsinh Solanki</cp:lastModifiedBy>
  <cp:revision>3</cp:revision>
  <dcterms:created xsi:type="dcterms:W3CDTF">2020-11-30T22:34:28Z</dcterms:created>
  <dcterms:modified xsi:type="dcterms:W3CDTF">2020-11-30T23:16:38Z</dcterms:modified>
</cp:coreProperties>
</file>