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4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4" d="100"/>
          <a:sy n="74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erature" TargetMode="External"/><Relationship Id="rId7" Type="http://schemas.openxmlformats.org/officeDocument/2006/relationships/hyperlink" Target="https://en.wikipedia.org/wiki/Electric_current" TargetMode="External"/><Relationship Id="rId2" Type="http://schemas.openxmlformats.org/officeDocument/2006/relationships/hyperlink" Target="https://en.wikipedia.org/wiki/Volt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e_of_health" TargetMode="External"/><Relationship Id="rId5" Type="http://schemas.openxmlformats.org/officeDocument/2006/relationships/hyperlink" Target="https://en.wikipedia.org/wiki/Depth_of_discharge" TargetMode="External"/><Relationship Id="rId4" Type="http://schemas.openxmlformats.org/officeDocument/2006/relationships/hyperlink" Target="https://en.wikipedia.org/wiki/State_of_char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447800"/>
            <a:ext cx="5791200" cy="16001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Battery Management System For 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C0807-5279-49E3-A75D-101FDF59B85E}"/>
              </a:ext>
            </a:extLst>
          </p:cNvPr>
          <p:cNvSpPr/>
          <p:nvPr/>
        </p:nvSpPr>
        <p:spPr>
          <a:xfrm>
            <a:off x="2136076" y="2967335"/>
            <a:ext cx="4871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You…</a:t>
            </a:r>
            <a:endParaRPr lang="en-IN" sz="5400" b="1" cap="none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4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 of 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any electronic system that manages a rechargeable battery (cell or battery pack)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parameter like (Voltage, Current, Heat, Charging&amp; Discharging.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battery from operating outside its safe operating area (SOA) and prolong its lifetime.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its state continuously.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battery cell balancing.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Battery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57200" y="1767403"/>
            <a:ext cx="7467600" cy="4539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0" y="4038600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 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459" y="2189678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I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189678"/>
            <a:ext cx="1066800" cy="3601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953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Total Energy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Energy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4C62D-002F-407C-A453-71E82084F890}"/>
              </a:ext>
            </a:extLst>
          </p:cNvPr>
          <p:cNvSpPr/>
          <p:nvPr/>
        </p:nvSpPr>
        <p:spPr>
          <a:xfrm>
            <a:off x="4906851" y="4038600"/>
            <a:ext cx="1417749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Total Energy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99420-E9F9-47B8-9A5D-77F1109C167F}"/>
              </a:ext>
            </a:extLst>
          </p:cNvPr>
          <p:cNvSpPr/>
          <p:nvPr/>
        </p:nvSpPr>
        <p:spPr>
          <a:xfrm>
            <a:off x="4648200" y="4919349"/>
            <a:ext cx="33528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Battery Management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48768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2362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5029200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5029200"/>
            <a:ext cx="121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543800" y="4953000"/>
            <a:ext cx="990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Battery management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may monitor the state of the battery as represented by various items, such 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Voltage"/>
              </a:rPr>
              <a:t>Voltage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voltage, voltages of individual cells, minimum and maximum cell voltage or voltage of periodic taps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emperature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temperature, coolant intake temperature, coolant output temperature, or temperatures of individual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State of charge"/>
              </a:rPr>
              <a:t>State of charge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(SOC)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epth of discharge"/>
              </a:rPr>
              <a:t>depth of discharge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(DOD), to indicate the charge level of the battery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State of health"/>
              </a:rPr>
              <a:t>State of health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(SOH), a variously-defined measurement of the remaining capacity of the battery as % of the original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Electric current"/>
              </a:rPr>
              <a:t>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in or out of the battery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BMS may calculate values based on the above items, such as: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charge current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current limit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discharge current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 current limit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[kWh] delivered since last charge or charge cycle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impedance of a cell (to determine open circuit voltage)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[Ah] delivered or stored (sometimes this feature is called Coulomb counter)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33400"/>
            <a:ext cx="7010400" cy="609600"/>
          </a:xfrm>
          <a:ln w="28575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	Methods Of SOC Estimation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Open Circuit Voltage Method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By measuring cell terminal voltage under load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Coulomb counting (current based) Method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Uses measured current by integrating the measured current over a time to keep track of how much charge has flowed out of or flows into the battery cell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Model based Method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In this method voltage and current measurement is integrated to estimate SOC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Kalman filter Method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-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algorithm to estimate the inner state of any dynamic system. In this case ,the    SOC is estimated using current &amp; voltage measurement.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Measuring current(coulomb) in and out of the battery.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Accurate method but dependant on SOH and initial soc.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Change in soc = charge pumped in or out of battery / (initial capacity * SOH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also known as current integration method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 is taken at previous time step and current taken is added &amp; subtracted.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is taken and integrated over time to find SOC.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16022"/>
            <a:ext cx="4267200" cy="63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7848600" cy="106680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Coulomb counting (currant SOC relation 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BMS may protect its battery by preventing it from operating outside its safe operating area,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Over-current (may be different in charging and discharging modes)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Over-voltage (during charging)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Under-voltage (during discharging), especially important for lead–acid and Li-ion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Under-temperature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238</TotalTime>
  <Words>566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Oriel</vt:lpstr>
      <vt:lpstr>Battery Management System For EV</vt:lpstr>
      <vt:lpstr>Objective of BMS</vt:lpstr>
      <vt:lpstr>Battery Management System</vt:lpstr>
      <vt:lpstr>Battery Management System</vt:lpstr>
      <vt:lpstr>Functions of Battery management system </vt:lpstr>
      <vt:lpstr>PowerPoint Presentation</vt:lpstr>
      <vt:lpstr> Methods Of SOC Estimation </vt:lpstr>
      <vt:lpstr>PowerPoint Presentation</vt:lpstr>
      <vt:lpstr>Protection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For EV</dc:title>
  <dc:creator>user</dc:creator>
  <cp:lastModifiedBy>pravin sonawane</cp:lastModifiedBy>
  <cp:revision>32</cp:revision>
  <dcterms:created xsi:type="dcterms:W3CDTF">2006-08-16T00:00:00Z</dcterms:created>
  <dcterms:modified xsi:type="dcterms:W3CDTF">2022-01-15T09:41:19Z</dcterms:modified>
</cp:coreProperties>
</file>