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7" d="100"/>
          <a:sy n="67" d="100"/>
        </p:scale>
        <p:origin x="147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914399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SDLC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Prepared by: </a:t>
            </a:r>
            <a:r>
              <a:rPr lang="en-US" dirty="0" err="1"/>
              <a:t>Datta</a:t>
            </a:r>
            <a:endParaRPr lang="en-US" dirty="0"/>
          </a:p>
          <a:p>
            <a:r>
              <a:rPr lang="en-US" dirty="0" err="1"/>
              <a:t>Kailash</a:t>
            </a:r>
            <a:endParaRPr lang="en-US" dirty="0"/>
          </a:p>
          <a:p>
            <a:r>
              <a:rPr lang="en-US" dirty="0"/>
              <a:t>Prasad</a:t>
            </a:r>
          </a:p>
          <a:p>
            <a:r>
              <a:rPr lang="en-US" dirty="0"/>
              <a:t>JAYANT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1054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SDLC Methodologies are processes and practices used by software development teams in order to successfully navigate the Software Development Life Cycle (SDLC).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9604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are SDLC Methodologies?</a:t>
            </a:r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AutoNum type="arabi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Waterfall :</a:t>
            </a:r>
          </a:p>
          <a:p>
            <a:pPr marL="624078" indent="-514350">
              <a:buAutoNum type="arabi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V model :</a:t>
            </a:r>
          </a:p>
          <a:p>
            <a:pPr marL="624078" indent="-514350">
              <a:buAutoNum type="arabi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Spiral :</a:t>
            </a:r>
          </a:p>
          <a:p>
            <a:pPr marL="624078" indent="-514350">
              <a:buAutoNum type="arabi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Agile :</a:t>
            </a:r>
          </a:p>
          <a:p>
            <a:pPr marL="624078" indent="-514350">
              <a:buAutoNum type="arabi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Scrum :</a:t>
            </a:r>
          </a:p>
          <a:p>
            <a:pPr marL="624078" indent="-514350">
              <a:buAutoNum type="arabi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Iterative :</a:t>
            </a:r>
          </a:p>
          <a:p>
            <a:pPr marL="624078" indent="-514350">
              <a:buAutoNum type="arabicParenR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Types of SDLC Methodologies:-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According to the Waterfall method, the software development process goes through all the SDLC phases with no overlapping and consists of a single development cycle.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According to the fact that it is a linear-sequential life cycle model, any phase in the development process can begin only if the previous one is complete.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Waterfall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066800"/>
            <a:ext cx="9144000" cy="5791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FLOWCHART : 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waterfall model is easy to implementation.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helps to find errors earlier.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Easy to understand and use.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Works well when quality is most important than cost or schedule.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Documentation is produced at every stage of waterfall model allowing people to understand what has been done.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Testing is done at every stage.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Phases doesn’t overlap.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ADVANTAGES :-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is only suitable for small size projects not useful for complex.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Constant testing of design is needed.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requirements may change the waterfall model may not work.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Difficult to estimate time and cost for each stage of the development process.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Adjust scope during the life cycle can kill a project.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High amount of risk and uncertainty.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model is not suitable to handle dynamic changes in the requirements.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DISADVANTAGES :-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B991C2-0FE0-4647-B7CD-18B291CEF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Verification: It involves a static analysis method (review) done without executing code.</a:t>
            </a:r>
          </a:p>
          <a:p>
            <a:r>
              <a:rPr lang="en-US" dirty="0"/>
              <a:t>It is the process of evaluation of the product development process to find whether specified requirements meet.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5F274E-8E5C-4E4E-9314-B2ACEA19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 model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8741E-FBF9-43E5-A77B-2A81C1F6E02E}"/>
              </a:ext>
            </a:extLst>
          </p:cNvPr>
          <p:cNvSpPr txBox="1"/>
          <p:nvPr/>
        </p:nvSpPr>
        <p:spPr>
          <a:xfrm>
            <a:off x="4191000" y="5486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 Chintan </a:t>
            </a:r>
            <a:r>
              <a:rPr lang="en-US" dirty="0" err="1"/>
              <a:t>Mirajkar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4517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08A3D7-E3C5-4306-AD5C-BB391326B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/>
          <a:lstStyle/>
          <a:p>
            <a:r>
              <a:rPr lang="en-US" dirty="0"/>
              <a:t>Validation: It involves dynamic analysis method (functional, non-functional), testing is done by executing code.</a:t>
            </a:r>
          </a:p>
          <a:p>
            <a:r>
              <a:rPr lang="en-US" dirty="0"/>
              <a:t>Validation is the process to classify the software after the completion of the development process to determine whether the software meets the customer expectations and requirements.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D85A2F-9691-446E-83F3-96766F544B80}"/>
              </a:ext>
            </a:extLst>
          </p:cNvPr>
          <p:cNvSpPr txBox="1"/>
          <p:nvPr/>
        </p:nvSpPr>
        <p:spPr>
          <a:xfrm>
            <a:off x="4572000" y="51816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 Prasad </a:t>
            </a:r>
            <a:r>
              <a:rPr lang="en-US" dirty="0" err="1"/>
              <a:t>Gajmal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110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</TotalTime>
  <Words>353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Lucida Sans Unicode</vt:lpstr>
      <vt:lpstr>Times New Roman</vt:lpstr>
      <vt:lpstr>Verdana</vt:lpstr>
      <vt:lpstr>Wingdings 2</vt:lpstr>
      <vt:lpstr>Wingdings 3</vt:lpstr>
      <vt:lpstr>Concourse</vt:lpstr>
      <vt:lpstr>SDLC METHODOLOGIES</vt:lpstr>
      <vt:lpstr>What are SDLC Methodologies? </vt:lpstr>
      <vt:lpstr>Types of SDLC Methodologies:-</vt:lpstr>
      <vt:lpstr>Waterfall</vt:lpstr>
      <vt:lpstr>FLOWCHART : -</vt:lpstr>
      <vt:lpstr>ADVANTAGES :-</vt:lpstr>
      <vt:lpstr>DISADVANTAGES :-</vt:lpstr>
      <vt:lpstr>V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METHODOLOGIES</dc:title>
  <dc:creator>user</dc:creator>
  <cp:lastModifiedBy>chintanmirajkar@gmail.com</cp:lastModifiedBy>
  <cp:revision>16</cp:revision>
  <dcterms:created xsi:type="dcterms:W3CDTF">2006-08-16T00:00:00Z</dcterms:created>
  <dcterms:modified xsi:type="dcterms:W3CDTF">2022-01-18T14:35:08Z</dcterms:modified>
</cp:coreProperties>
</file>