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CB09A9-0C06-4D46-B5F2-043FFAEFC02D}" type="datetimeFigureOut">
              <a:rPr lang="en-US" smtClean="0"/>
              <a:pPr/>
              <a:t>20-Jan-22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333E8-434A-45B5-B1A6-FCC7CD61A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The Big Bang Model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83880" cy="105156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1"/>
            <a:ext cx="8229600" cy="2819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type of SDLC model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 Procedure is followed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Little Planning is required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model is ideal for small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43809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2766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require a well-documented requirement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specification.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a quick overview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prototype.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Needs little effort and the idea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merging of newer technologies to see the changes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adaptability.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83880" cy="1051560"/>
          </a:xfrm>
        </p:spPr>
        <p:txBody>
          <a:bodyPr/>
          <a:lstStyle/>
          <a:p>
            <a:r>
              <a:rPr lang="en-US" dirty="0" smtClean="0"/>
              <a:t>Pros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83880" cy="4187952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very simple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Little or no planning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Easy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Very few resources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required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Gives flexibility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developers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83880" cy="1051560"/>
          </a:xfrm>
        </p:spPr>
        <p:txBody>
          <a:bodyPr/>
          <a:lstStyle/>
          <a:p>
            <a:r>
              <a:rPr lang="en-US" dirty="0" smtClean="0"/>
              <a:t>Cons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83880" cy="41879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Very High risk and uncertainty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a good model for complex and object-oriented projects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Poor model for long and ongoing projects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turn out to be very expensive if requirements are misunderstood.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</TotalTime>
  <Words>123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The Big Bang Model </vt:lpstr>
      <vt:lpstr>Concept </vt:lpstr>
      <vt:lpstr>Slide 3</vt:lpstr>
      <vt:lpstr>Pros </vt:lpstr>
      <vt:lpstr>Cons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Bang Model </dc:title>
  <dc:creator>HP</dc:creator>
  <cp:lastModifiedBy>HP</cp:lastModifiedBy>
  <cp:revision>3</cp:revision>
  <dcterms:created xsi:type="dcterms:W3CDTF">2022-01-20T11:38:50Z</dcterms:created>
  <dcterms:modified xsi:type="dcterms:W3CDTF">2022-01-20T11:51:31Z</dcterms:modified>
</cp:coreProperties>
</file>