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7459a08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7459a08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e7459a08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e7459a08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e7459a0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e7459a0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 LUBRICATION OIL PARAMETERS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23400" y="0"/>
            <a:ext cx="8520600" cy="4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80"/>
              <a:t>ROLE OF LUBRICATION OIL IN ENGINE.</a:t>
            </a:r>
            <a:endParaRPr b="1" sz="22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8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70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</a:rPr>
              <a:t>The primary role of engine oils is to ensure engines are lubricated properly, so that they run smoothly, and have a longer lifespan</a:t>
            </a:r>
            <a:endParaRPr sz="1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Benefits of engine oil at controlled parameter.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Better lubrication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Cleaner engine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Effective cooling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Protects it from corrosion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Act as seal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These process work </a:t>
            </a:r>
            <a:r>
              <a:rPr lang="en-GB" sz="1700"/>
              <a:t>properly</a:t>
            </a:r>
            <a:r>
              <a:rPr lang="en-GB" sz="1700"/>
              <a:t> when we maintain the oil </a:t>
            </a:r>
            <a:r>
              <a:rPr lang="en-GB" sz="1700"/>
              <a:t>temperature</a:t>
            </a:r>
            <a:r>
              <a:rPr lang="en-GB" sz="1700"/>
              <a:t> and pressure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663600" y="0"/>
            <a:ext cx="8520600" cy="4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/>
              <a:t>CHANGE IN TEMPERATURE OF OIL</a:t>
            </a:r>
            <a:endParaRPr b="1" sz="2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When engine is in load condition temperature of oil increases which affects the viscosity of oil and changes the property of oil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maintain the viscosity we set the limit of 120°c, if temperature goes above the limit system goes out from load condition (Interlock state) and runs at ideal condition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To ensure the temperature range we use dipstick temperature sensors for feedback loop.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400" y="0"/>
            <a:ext cx="8520600" cy="4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50"/>
              <a:t>CHANGE IN PRESSURE </a:t>
            </a:r>
            <a:r>
              <a:rPr b="1" lang="en-GB" sz="2250"/>
              <a:t>OF OIL</a:t>
            </a:r>
            <a:endParaRPr b="1" sz="22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50"/>
          </a:p>
          <a:p>
            <a:pPr indent="-358775" lvl="0" marL="457200" rtl="0" algn="l">
              <a:spcBef>
                <a:spcPts val="1200"/>
              </a:spcBef>
              <a:spcAft>
                <a:spcPts val="0"/>
              </a:spcAft>
              <a:buSzPts val="2050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engine oil pressure drops, friction between different parts increases. This results in a steep decline in engine performance. 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Also increase in oil pressure causes damage in engine oil pump.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Retainable range of oil pressure is about to 0.5 to 1 bar and if this limit is goes below we remove the load on engine and goes ideal condition.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maintain this desirable condition pressure sensors gauge are used.</a:t>
            </a:r>
            <a:endParaRPr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