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Methodology</a:t>
            </a:r>
            <a:r>
              <a:rPr lang="en-US" b="0" dirty="0" smtClean="0"/>
              <a:t> 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Subodh</a:t>
            </a:r>
            <a:r>
              <a:rPr lang="en-US" dirty="0" smtClean="0"/>
              <a:t> </a:t>
            </a:r>
            <a:r>
              <a:rPr lang="en-US" smtClean="0"/>
              <a:t>Bhoite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Agile is a philosophy to rapidly deploy any application in much more organized way.</a:t>
            </a:r>
          </a:p>
          <a:p>
            <a:endParaRPr lang="en-US" dirty="0" smtClean="0"/>
          </a:p>
          <a:p>
            <a:r>
              <a:rPr lang="en-US" dirty="0" smtClean="0"/>
              <a:t>Agile is nothing but a chain of rapid development &amp; deployment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Agile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9309"/>
            <a:ext cx="7467600" cy="42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Life Cycle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386" y="2133600"/>
            <a:ext cx="8644614" cy="317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https://kanbanzone.com/wp-content/uploads/2020/08/agile-manifes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https://kanbanzone.com/wp-content/uploads/2020/08/agile-manifes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https://kanbanzone.com/wp-content/uploads/2020/08/agile-manifes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52400"/>
            <a:ext cx="8348542" cy="65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76" y="1295400"/>
            <a:ext cx="809814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Benefits of Agile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656318" cy="281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</TotalTime>
  <Words>45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Agile Methodology  </vt:lpstr>
      <vt:lpstr>What is Agile?</vt:lpstr>
      <vt:lpstr>Need of Agile</vt:lpstr>
      <vt:lpstr>Agile Life Cycle</vt:lpstr>
      <vt:lpstr>Slide 5</vt:lpstr>
      <vt:lpstr>Agile Principles</vt:lpstr>
      <vt:lpstr>Benefits of Agile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Subodh</dc:creator>
  <cp:lastModifiedBy>Subodh</cp:lastModifiedBy>
  <cp:revision>14</cp:revision>
  <dcterms:created xsi:type="dcterms:W3CDTF">2006-08-16T00:00:00Z</dcterms:created>
  <dcterms:modified xsi:type="dcterms:W3CDTF">2022-01-19T13:10:42Z</dcterms:modified>
</cp:coreProperties>
</file>