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E043-B3C4-4214-84F6-96F8FAE032A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425B-5623-42FD-A2D9-3B88A5B022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Iterative Model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0057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By- Prasad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Taware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Jaydip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Iterative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iterative model the organization start with some of the software specification and develop the first version of the software.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first version if there is a need to change the software then a new version of the software is created with a new iteration.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repeat until deployment of the software.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iterative_mod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920" y="1600200"/>
            <a:ext cx="8090159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to use iterative model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 of the complete system are clearly defined and understood.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project is big.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Major requirements must be defined; however, some details can evolve with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Iterative Model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Generates working software quickly and early during the software life cycle.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Easier to test and debug during a smaller iteration.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Easier to manage risk because risky pieces are identified and handled during its iteration.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iteration can be easily managed.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of Iterative Model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not suitable for smaller projects.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not suitable for changing requirements.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management attention is required.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of project may no be known, which is a risk.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progress is highly dependent upon the risk analysis phase.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Iterative Model</vt:lpstr>
      <vt:lpstr>What is Iterative Model</vt:lpstr>
      <vt:lpstr>Block Diagram</vt:lpstr>
      <vt:lpstr>When to use iterative model</vt:lpstr>
      <vt:lpstr>Advantages of Iterative Model </vt:lpstr>
      <vt:lpstr>Disadvantages of Iterative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Model</dc:title>
  <dc:creator>Tejas</dc:creator>
  <cp:lastModifiedBy>Tejas</cp:lastModifiedBy>
  <cp:revision>10</cp:revision>
  <dcterms:created xsi:type="dcterms:W3CDTF">2022-01-20T12:46:23Z</dcterms:created>
  <dcterms:modified xsi:type="dcterms:W3CDTF">2022-01-20T13:59:57Z</dcterms:modified>
</cp:coreProperties>
</file>