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Prepared by: </a:t>
            </a:r>
            <a:r>
              <a:rPr lang="en-US" dirty="0" err="1"/>
              <a:t>Datta</a:t>
            </a:r>
            <a:endParaRPr lang="en-US" dirty="0"/>
          </a:p>
          <a:p>
            <a:r>
              <a:rPr lang="en-US" dirty="0" err="1"/>
              <a:t>Kailash</a:t>
            </a:r>
            <a:endParaRPr lang="en-US" dirty="0"/>
          </a:p>
          <a:p>
            <a:r>
              <a:rPr lang="en-US" dirty="0"/>
              <a:t>Prasad</a:t>
            </a:r>
          </a:p>
          <a:p>
            <a:r>
              <a:rPr lang="en-US" dirty="0"/>
              <a:t>JAYANT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991C2-0FE0-4647-B7CD-18B291CE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Verification: It involves a static analysis method (review) done without executing code.</a:t>
            </a:r>
          </a:p>
          <a:p>
            <a:r>
              <a:rPr lang="en-US" dirty="0"/>
              <a:t>It is the process of evaluation of the product development process to find whether specified requirements meet.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F274E-8E5C-4E4E-9314-B2ACEA1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741E-FBF9-43E5-A77B-2A81C1F6E02E}"/>
              </a:ext>
            </a:extLst>
          </p:cNvPr>
          <p:cNvSpPr txBox="1"/>
          <p:nvPr/>
        </p:nvSpPr>
        <p:spPr>
          <a:xfrm>
            <a:off x="4191000" y="5486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Chintan </a:t>
            </a:r>
            <a:r>
              <a:rPr lang="en-US" dirty="0" err="1"/>
              <a:t>Mirajkar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A3D7-E3C5-4306-AD5C-BB391326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/>
              <a:t>Validation: It involves dynamic analysis method (functional, non-functional), testing is done by executing code.</a:t>
            </a:r>
          </a:p>
          <a:p>
            <a:r>
              <a:rPr lang="en-US" dirty="0"/>
              <a:t>Validation is the process to classify the software after the completion of the development process to determine whether the software meets the customer expectations and requirements.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85A2F-9691-446E-83F3-96766F544B80}"/>
              </a:ext>
            </a:extLst>
          </p:cNvPr>
          <p:cNvSpPr txBox="1"/>
          <p:nvPr/>
        </p:nvSpPr>
        <p:spPr>
          <a:xfrm>
            <a:off x="4572000" y="518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Prasad </a:t>
            </a:r>
            <a:r>
              <a:rPr lang="en-US" dirty="0" err="1"/>
              <a:t>Gajmal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SDLC Methodologies are processes and practices used by software development teams in order to successfully navigate the Software Development Life Cycle (SDLC).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SDLC Methodologies?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54D44-911F-4097-8851-256367D3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SDLC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to analyze the requirements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 in defined customers timeframe.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in reducing unnecessary costs during development. ... It enables developers to design and build high-quality software products.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they follow a systematic process that allows them to test the software before it is rolled out.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873A0-3ECE-47CA-9A74-8CB5DC23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SDLC </a:t>
            </a:r>
            <a:r>
              <a:rPr lang="en-US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DA942-E423-4035-AB99-7AED40C35D23}"/>
              </a:ext>
            </a:extLst>
          </p:cNvPr>
          <p:cNvSpPr txBox="1"/>
          <p:nvPr/>
        </p:nvSpPr>
        <p:spPr>
          <a:xfrm>
            <a:off x="6400800" y="582262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Prathamesh Todkar</a:t>
            </a:r>
          </a:p>
        </p:txBody>
      </p:sp>
    </p:spTree>
    <p:extLst>
      <p:ext uri="{BB962C8B-B14F-4D97-AF65-F5344CB8AC3E}">
        <p14:creationId xmlns:p14="http://schemas.microsoft.com/office/powerpoint/2010/main" val="282194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1FF230-5995-45FB-AF57-DDE229A7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Deploy/Maintenance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0EE20-B9A2-43B5-BBF5-9C09C9D8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Phases: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C4787-9800-40B7-A301-B2F254841169}"/>
              </a:ext>
            </a:extLst>
          </p:cNvPr>
          <p:cNvSpPr txBox="1"/>
          <p:nvPr/>
        </p:nvSpPr>
        <p:spPr>
          <a:xfrm>
            <a:off x="6781800" y="6007291"/>
            <a:ext cx="22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Ketan </a:t>
            </a:r>
            <a:r>
              <a:rPr lang="en-US" dirty="0" err="1"/>
              <a:t>Gorgile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Waterfall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 model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Spiral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Agile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Scrum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Iterative :</a:t>
            </a:r>
          </a:p>
          <a:p>
            <a:pPr marL="624078" indent="-514350"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SDLC Methodologies:-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the Waterfall method, the software development process goes through all the SDLC phases with no overlapping and consists of a single development cycle.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the fact that it is a linear-sequential life cycle model, any phase in the development process can begin only if the previous one is complete.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FLOWCHART :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waterfall model is easy to implementation.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helps to find errors earlier.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understand and 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Works well when quality is most important than cost or schedule.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Documentation is produced at every stage of waterfall model allowing people to understand what has been done.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is done at every stage.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Phases doesn’t overlap.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:-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only suitable for small size projects not useful for complex.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Constant testing of design is needed.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requirements may change the waterfall model may not work.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estimate time and cost for each stage of the development process.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Adjust scope during the life cycle can kill a project.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 amount of risk and uncertainty.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is not suitable to handle dynamic changes in the requirements.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:-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430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Lucida Sans Unicode</vt:lpstr>
      <vt:lpstr>Times New Roman</vt:lpstr>
      <vt:lpstr>Verdana</vt:lpstr>
      <vt:lpstr>Wingdings 2</vt:lpstr>
      <vt:lpstr>Wingdings 3</vt:lpstr>
      <vt:lpstr>Concourse</vt:lpstr>
      <vt:lpstr>SDLC METHODOLOGIES</vt:lpstr>
      <vt:lpstr>What are SDLC Methodologies? </vt:lpstr>
      <vt:lpstr>Importance of SDLC : </vt:lpstr>
      <vt:lpstr>SDLC Phases:</vt:lpstr>
      <vt:lpstr>Types of SDLC Methodologies:-</vt:lpstr>
      <vt:lpstr>Waterfall</vt:lpstr>
      <vt:lpstr>FLOWCHART : -</vt:lpstr>
      <vt:lpstr>ADVANTAGES :-</vt:lpstr>
      <vt:lpstr>DISADVANTAGES :-</vt:lpstr>
      <vt:lpstr>V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</dc:title>
  <dc:creator>user</dc:creator>
  <cp:lastModifiedBy>Prathamesh Todkar</cp:lastModifiedBy>
  <cp:revision>17</cp:revision>
  <dcterms:created xsi:type="dcterms:W3CDTF">2006-08-16T00:00:00Z</dcterms:created>
  <dcterms:modified xsi:type="dcterms:W3CDTF">2022-01-18T14:53:29Z</dcterms:modified>
</cp:coreProperties>
</file>