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18/01/2022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METHODOLOGIES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Datta</a:t>
            </a:r>
            <a:endParaRPr lang="en-US" dirty="0" smtClean="0"/>
          </a:p>
          <a:p>
            <a:r>
              <a:rPr lang="en-US" dirty="0" err="1" smtClean="0"/>
              <a:t>Kailash</a:t>
            </a:r>
            <a:endParaRPr lang="en-US" dirty="0" smtClean="0"/>
          </a:p>
          <a:p>
            <a:r>
              <a:rPr lang="en-US" dirty="0" smtClean="0"/>
              <a:t>Prasad</a:t>
            </a:r>
          </a:p>
          <a:p>
            <a:r>
              <a:rPr lang="en-US" dirty="0" smtClean="0"/>
              <a:t>JAYANT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SDLC Methodologies are processes and practices used by software development teams in order to successfully navigate the Software Development Life Cycle (SDLC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SDLC Methodologies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Waterfall :</a:t>
            </a:r>
          </a:p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model :</a:t>
            </a:r>
          </a:p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:</a:t>
            </a:r>
          </a:p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Agile :</a:t>
            </a:r>
          </a:p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Scrum :</a:t>
            </a:r>
          </a:p>
          <a:p>
            <a:pPr marL="624078" indent="-51435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Iterative :</a:t>
            </a:r>
          </a:p>
          <a:p>
            <a:pPr marL="624078" indent="-514350">
              <a:buAutoNum type="arabi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SDLC Methodologies:-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the Waterfall method, the software development process goes through all the SDLC phases with no overlapping and consists of a single development cycle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the fact that it is a linear-sequential life cycle model, any phase in the development process can begin only if the previous one is complete.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FLOWCHART : -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waterfall model is easy to implementation.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helps to find errors earlier.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understand and use.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well when quality is most important than cost or schedule.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is produced at every stage of waterfall model allowing people to understand what has been done.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is done at every stage.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Phases doesn’t overlap.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:-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only suitable for small size projects not useful for complex.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testing of design is needed.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requirements may change the waterfall model may not work.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 to estimate time and cost for each stage of the development process.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Adjust scope during the life cycle can kill a project.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amount of risk and uncertainty.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is not suitable to handle dynamic changes in the requirements.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260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SDLC METHODOLOGIES</vt:lpstr>
      <vt:lpstr>What are SDLC Methodologies? </vt:lpstr>
      <vt:lpstr>Types of SDLC Methodologies:-</vt:lpstr>
      <vt:lpstr>Waterfall</vt:lpstr>
      <vt:lpstr>FLOWCHART : -</vt:lpstr>
      <vt:lpstr>ADVANTAGES :-</vt:lpstr>
      <vt:lpstr>DISADVANTAGES :-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</dc:title>
  <dc:creator>user</dc:creator>
  <cp:lastModifiedBy>user</cp:lastModifiedBy>
  <cp:revision>14</cp:revision>
  <dcterms:created xsi:type="dcterms:W3CDTF">2006-08-16T00:00:00Z</dcterms:created>
  <dcterms:modified xsi:type="dcterms:W3CDTF">2022-01-18T09:20:06Z</dcterms:modified>
</cp:coreProperties>
</file>