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4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3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0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6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3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1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836DC22-89B2-4539-AA44-4FEA1252603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9351C2-FD97-498C-89D4-6CAF886DD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2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ASIL(Vehicle Safety)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“</a:t>
            </a:r>
            <a:r>
              <a:rPr lang="en-US" sz="2000" dirty="0">
                <a:solidFill>
                  <a:srgbClr val="C00000"/>
                </a:solidFill>
              </a:rPr>
              <a:t>AUTOMOTIVE SAFETY INTEGRITY LEVEL”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                   PREPARED BY:SHUBHAM SUPEKAR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006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14697"/>
            <a:ext cx="10058400" cy="50575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Safety Integrity Level is of classifying hazards, risk, quality or reliability scheme defined by the ISO 26262-Functional Safety for Road Vehicle Standard.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ASILs identified by ISO 26262―A, B, C, and D. ASIL A represents the lowest degree and ASIL D represents the highest degree of automotive hazard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ASILs work?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ASILs are established by performing hazard analysis and risk assessment. For each electronic component in a vehicle, engineers measure three specific variables: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(the type of injuries to the driver and passengers)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(how often the vehicle is exposed to the hazard)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 (how much the driver can do to prevent the injury)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ASIL refers both to risk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risk dependent requirements whereas risk may be expressed as: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Risk=(Expected loss in case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the accident)*(Probability of Accident occurring)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ASIL may be expressed as: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ASIL=(Severity)*(Exposure)*(Controllability)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6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717" y="383178"/>
            <a:ext cx="10058400" cy="59893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Severit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(S) injuries can be classified as: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 No injuries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 Light to moderate injuries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 Severe to life threatening injuries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 Life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threatening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injuries to fatal injuries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Exposure (E) injuries can be classified as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E0 Incredibly unlikely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 Very low probability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 Low probability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E4 High probability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2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9848" y="209006"/>
            <a:ext cx="10058400" cy="596319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 classification (C):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C0 Controllable in general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 Simply Controllable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 Normally controllable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C3 Difficult to control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ASIL D is the highest level of hazard and can be computed as: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ASIL D=S3*E4*C3</a:t>
            </a: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4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SYNOPSIS OF ASIL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3" y="1490028"/>
            <a:ext cx="7918130" cy="3881437"/>
          </a:xfrm>
        </p:spPr>
      </p:pic>
    </p:spTree>
    <p:extLst>
      <p:ext uri="{BB962C8B-B14F-4D97-AF65-F5344CB8AC3E}">
        <p14:creationId xmlns:p14="http://schemas.microsoft.com/office/powerpoint/2010/main" val="214268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33" y="2688989"/>
            <a:ext cx="7729728" cy="1188720"/>
          </a:xfrm>
        </p:spPr>
        <p:txBody>
          <a:bodyPr/>
          <a:lstStyle/>
          <a:p>
            <a:r>
              <a:rPr lang="en-US" dirty="0" smtClean="0"/>
              <a:t>THANK YOU !!!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107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136</TotalTime>
  <Words>291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SimSun-ExtB</vt:lpstr>
      <vt:lpstr>Arial</vt:lpstr>
      <vt:lpstr>Gill Sans MT</vt:lpstr>
      <vt:lpstr>Times New Roman</vt:lpstr>
      <vt:lpstr>Parcel</vt:lpstr>
      <vt:lpstr>ASIL(Vehicle Safety)  “AUTOMOTIVE SAFETY INTEGRITY LEVEL” </vt:lpstr>
      <vt:lpstr>introduction</vt:lpstr>
      <vt:lpstr>PowerPoint Presentation</vt:lpstr>
      <vt:lpstr>PowerPoint Presentation</vt:lpstr>
      <vt:lpstr>SYNOPSIS OF ASIL </vt:lpstr>
      <vt:lpstr>THANK YOU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ASIL(Vehicle Safety)</dc:title>
  <dc:creator>pc</dc:creator>
  <cp:lastModifiedBy>pc</cp:lastModifiedBy>
  <cp:revision>12</cp:revision>
  <dcterms:created xsi:type="dcterms:W3CDTF">2022-01-19T17:13:55Z</dcterms:created>
  <dcterms:modified xsi:type="dcterms:W3CDTF">2022-01-20T15:50:10Z</dcterms:modified>
</cp:coreProperties>
</file>