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mperature" TargetMode="External"/><Relationship Id="rId7" Type="http://schemas.openxmlformats.org/officeDocument/2006/relationships/hyperlink" Target="https://en.wikipedia.org/wiki/Electric_current" TargetMode="External"/><Relationship Id="rId2" Type="http://schemas.openxmlformats.org/officeDocument/2006/relationships/hyperlink" Target="https://en.wikipedia.org/wiki/Volt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te_of_health" TargetMode="External"/><Relationship Id="rId5" Type="http://schemas.openxmlformats.org/officeDocument/2006/relationships/hyperlink" Target="https://en.wikipedia.org/wiki/Depth_of_discharge" TargetMode="External"/><Relationship Id="rId4" Type="http://schemas.openxmlformats.org/officeDocument/2006/relationships/hyperlink" Target="https://en.wikipedia.org/wiki/State_of_charg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447800"/>
            <a:ext cx="5791200" cy="16001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Battery Management System For EV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Objective of BMS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management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any electronic system that manages a rechargeable battery (cell or battery pack)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parameter like (Voltage, Current, Heat, Charging&amp; Discharging.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the battery from operating outside its safe operating area (SOA) and prolong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its state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battery cell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delivered since first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operating time since first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cycles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Battery Management System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457200" y="1767403"/>
            <a:ext cx="7467600" cy="45392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8800" y="4038600"/>
            <a:ext cx="13716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  </a:t>
            </a:r>
          </a:p>
          <a:p>
            <a:pPr algn="ctr"/>
            <a:r>
              <a:rPr lang="en-I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8459" y="2189678"/>
            <a:ext cx="13716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V. I</a:t>
            </a:r>
          </a:p>
          <a:p>
            <a:pPr algn="ctr"/>
            <a:r>
              <a:rPr lang="en-I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2189678"/>
            <a:ext cx="1066800" cy="36015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BMS</a:t>
            </a:r>
            <a:endParaRPr lang="en-IN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49530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Total Energy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0" y="5181600"/>
            <a:ext cx="1143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Energy</a:t>
            </a:r>
            <a:endParaRPr lang="en-IN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Battery Management System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990600" y="4876800"/>
            <a:ext cx="2438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200400" y="4038600"/>
            <a:ext cx="2362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 M S</a:t>
            </a: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5029200"/>
            <a:ext cx="12192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Display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39000" y="5029200"/>
            <a:ext cx="121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543800" y="4953000"/>
            <a:ext cx="990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Battery management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BMS may monitor the state of the battery as represented by various items, such as: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Voltage"/>
              </a:rPr>
              <a:t>Voltage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total voltage, voltages of individual cells, minimum and maximum cell voltage or voltage of periodic taps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Temperature"/>
              </a:rPr>
              <a:t>Temperature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temperature, coolant intake temperature, coolant output temperature, or temperatures of individual cells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State of charge"/>
              </a:rPr>
              <a:t>State of charge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(SOC)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Depth of discharge"/>
              </a:rPr>
              <a:t>depth of discharge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(DOD), to indicate the charge level of the battery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State of health"/>
              </a:rPr>
              <a:t>State of health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(SOH), a variously-defined measurement of the remaining capacity of the battery as % of the original capacity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Electric current"/>
              </a:rPr>
              <a:t>Current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current in or out of the battery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a BMS may calculate values based on the above items, such as: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charge current as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 current limit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(CCL)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discharge current as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discharge current limit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(DCL)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[kWh] delivered since last charge or charge cycle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impedance of a cell (to determine open circuit voltage)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 [Ah] delivered or stored (sometimes this feature is called Coulomb counter)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delivered since first use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operating time since first use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cycles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75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BMS may protect its battery by preventing it from operating outside its safe operating area,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Over-current (may be different in charging and discharging modes)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Over-voltage (during charging)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Under-voltage (during discharging), especially important for lead–acid and Li-ion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Under-temperature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224</TotalTime>
  <Words>363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Schoolbook</vt:lpstr>
      <vt:lpstr>Times New Roman</vt:lpstr>
      <vt:lpstr>Wingdings</vt:lpstr>
      <vt:lpstr>Wingdings 2</vt:lpstr>
      <vt:lpstr>Oriel</vt:lpstr>
      <vt:lpstr>Battery Management System For EV</vt:lpstr>
      <vt:lpstr>Objective of BMS</vt:lpstr>
      <vt:lpstr>Battery Management System</vt:lpstr>
      <vt:lpstr>Battery Management System</vt:lpstr>
      <vt:lpstr>Functions of Battery management system </vt:lpstr>
      <vt:lpstr>PowerPoint Presentation</vt:lpstr>
      <vt:lpstr>PowerPoint Presentation</vt:lpstr>
      <vt:lpstr>Protection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Management System For EV</dc:title>
  <dc:creator>user</dc:creator>
  <cp:lastModifiedBy>JAYANT</cp:lastModifiedBy>
  <cp:revision>25</cp:revision>
  <dcterms:created xsi:type="dcterms:W3CDTF">2006-08-16T00:00:00Z</dcterms:created>
  <dcterms:modified xsi:type="dcterms:W3CDTF">2022-01-14T09:01:27Z</dcterms:modified>
</cp:coreProperties>
</file>