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5" r:id="rId6"/>
    <p:sldId id="263" r:id="rId7"/>
    <p:sldId id="259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Electric_current" TargetMode="External"/><Relationship Id="rId3" Type="http://schemas.openxmlformats.org/officeDocument/2006/relationships/hyperlink" Target="https://en.wikipedia.org/wiki/Temperature" TargetMode="External"/><Relationship Id="rId7" Type="http://schemas.openxmlformats.org/officeDocument/2006/relationships/hyperlink" Target="https://en.wikipedia.org/w/index.php?title=State_of_power&amp;action=edit&amp;redlink=1" TargetMode="External"/><Relationship Id="rId2" Type="http://schemas.openxmlformats.org/officeDocument/2006/relationships/hyperlink" Target="https://en.wikipedia.org/wiki/Volt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tate_of_health" TargetMode="External"/><Relationship Id="rId5" Type="http://schemas.openxmlformats.org/officeDocument/2006/relationships/hyperlink" Target="https://en.wikipedia.org/wiki/Depth_of_discharge" TargetMode="External"/><Relationship Id="rId4" Type="http://schemas.openxmlformats.org/officeDocument/2006/relationships/hyperlink" Target="https://en.wikipedia.org/wiki/State_of_charge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90800" y="1447800"/>
            <a:ext cx="5791200" cy="16001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Battery Management System For EV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762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Objective of BMS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7467600" cy="5943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battery management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is any electronic system that manages a rechargeable battery (cell or battery pack)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Measure parameter like (Voltage, Current, Heat, Charging&amp; Discharging.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protect the battery from operating outside its safe operating area (SOA) and prolong its lifetime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its state continuously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secondary data, reporting that data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Controlling its environment, authenticating it and / or balancing it.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Thermal Management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battery cell balancing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To determine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SoC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determine the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SoH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to other units and vehicle control unit (VCU)</a:t>
            </a:r>
          </a:p>
          <a:p>
            <a:pPr>
              <a:buFont typeface="Wingdings" pitchFamily="2" charset="2"/>
              <a:buChar char="q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Battery Management System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20000" contrast="40000"/>
          </a:blip>
          <a:stretch>
            <a:fillRect/>
          </a:stretch>
        </p:blipFill>
        <p:spPr>
          <a:xfrm>
            <a:off x="457200" y="1767403"/>
            <a:ext cx="7467600" cy="45392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Battery Management System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676400"/>
            <a:ext cx="8153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304800"/>
            <a:ext cx="8610600" cy="616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0"/>
            <a:ext cx="7848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Battery management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BMS may monitor the state of the battery as represented by various items, such as: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 tooltip="Voltage"/>
              </a:rPr>
              <a:t>Voltage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total voltage, voltages of individual cells, minimum and maximum cell voltage or voltage of periodic taps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 tooltip="Temperature"/>
              </a:rPr>
              <a:t>Temperature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temperature, coolant intake temperature, coolant output temperature, or temperatures of individual cells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 tooltip="State of charge"/>
              </a:rPr>
              <a:t>State of charge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(SOC)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5" tooltip="Depth of discharge"/>
              </a:rPr>
              <a:t>depth of discharge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(DOD), to indicate the charge level of the battery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6" tooltip="State of health"/>
              </a:rPr>
              <a:t>State of health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(SOH), a variously-defined measurement of the remaining capacity of the battery as % of the original capacity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7" tooltip="State of power (page does not exist)"/>
              </a:rPr>
              <a:t>State of power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(SOP), the amount of power available for a defined time interval given the current power usage, temperature and other conditions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Safety (SOS)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Coolant flow: for air or fluid cooled batteries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8" tooltip="Electric current"/>
              </a:rPr>
              <a:t>Current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current in or out of the battery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Additionally, a BMS may calculate values based on the above items, such as: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charge current as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current limit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(CCL)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discharge current as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discharge current limit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(DCL)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Energy [kWh] delivered since last charge or charge cycle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impedance of a cell (to determine open circuit voltage)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Charge [Ah] delivered or stored (sometimes this feature is called Coulomb counter)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energy delivered since first use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operating time since first use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cycles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br>
              <a:rPr 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762000"/>
            <a:ext cx="7467600" cy="571195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BMS may protect its battery by preventing it from operating outside its safe operating area,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Over-current (may be different in charging and discharging modes)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Over-voltage (during charging)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Under-voltage (during discharging), especially important for lead–acid and Li-ion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Under-temperature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Over-pressure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NiMH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batteries)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Ground fault or leakage current detection (system monitoring that the high voltage battery is electrically disconnected from any conductive object touchable to use like vehicle body)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167</TotalTime>
  <Words>395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Oriel</vt:lpstr>
      <vt:lpstr>Battery Management System For EV</vt:lpstr>
      <vt:lpstr>Objective of BMS</vt:lpstr>
      <vt:lpstr>Battery Management System</vt:lpstr>
      <vt:lpstr>Battery Management System</vt:lpstr>
      <vt:lpstr>Slide 5</vt:lpstr>
      <vt:lpstr>Slide 6</vt:lpstr>
      <vt:lpstr>Functions of Battery management system </vt:lpstr>
      <vt:lpstr>Slide 8</vt:lpstr>
      <vt:lpstr>Protection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Battery Management System For EV</dc:title>
  <dc:creator>user</dc:creator>
  <cp:lastModifiedBy>user</cp:lastModifiedBy>
  <cp:revision>18</cp:revision>
  <dcterms:created xsi:type="dcterms:W3CDTF">2006-08-16T00:00:00Z</dcterms:created>
  <dcterms:modified xsi:type="dcterms:W3CDTF">2022-01-11T11:21:17Z</dcterms:modified>
</cp:coreProperties>
</file>