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2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50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345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656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9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13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51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67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42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9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35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8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21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8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07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2C61F2-3153-45D8-B098-74F690D9C9C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50C3-31C8-4602-A2E7-A6C5227C5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710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64974"/>
            <a:ext cx="8825658" cy="2940907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V MODEL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55058"/>
            <a:ext cx="10064980" cy="683741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</a:t>
            </a:r>
            <a:r>
              <a:rPr lang="en-IN" dirty="0" smtClean="0">
                <a:solidFill>
                  <a:schemeClr val="bg1"/>
                </a:solidFill>
              </a:rPr>
              <a:t>JAYANT PATIL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276365" cy="980666"/>
          </a:xfrm>
        </p:spPr>
        <p:txBody>
          <a:bodyPr/>
          <a:lstStyle/>
          <a:p>
            <a:r>
              <a:rPr lang="en-IN" sz="4800" b="1" dirty="0" smtClean="0">
                <a:solidFill>
                  <a:schemeClr val="bg1"/>
                </a:solidFill>
              </a:rPr>
              <a:t>         Definition of V Model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470" y="1779373"/>
            <a:ext cx="9749481" cy="4469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The V-model is a type of SDLC model where </a:t>
            </a:r>
            <a:r>
              <a:rPr lang="en-US" dirty="0" smtClean="0"/>
              <a:t>its phases executes  in </a:t>
            </a:r>
            <a:r>
              <a:rPr lang="en-US" dirty="0" smtClean="0"/>
              <a:t>V-shape . It is also known as Verification and Validation model.</a:t>
            </a:r>
          </a:p>
          <a:p>
            <a:pPr marL="0" indent="0">
              <a:buNone/>
            </a:pPr>
            <a:r>
              <a:rPr lang="en-US" dirty="0" smtClean="0"/>
              <a:t>          It is based on the association of a testing phase for each corresponding development stage. </a:t>
            </a:r>
          </a:p>
          <a:p>
            <a:pPr marL="0" indent="0">
              <a:buNone/>
            </a:pPr>
            <a:r>
              <a:rPr lang="en-US" dirty="0" smtClean="0"/>
              <a:t>          Development of each step directly associated with the testing phase. The next phase starts only after completion of the previous phase i.e. for each development activity, there is a testing activity corresponding to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5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646108" y="-172995"/>
            <a:ext cx="10203121" cy="95147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V-Mod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146" y="1112107"/>
            <a:ext cx="6697364" cy="539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91829" y="3558746"/>
            <a:ext cx="1977230" cy="44484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Verification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884509" y="3286897"/>
            <a:ext cx="2286000" cy="543697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Validation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92" y="345989"/>
            <a:ext cx="11269362" cy="5993027"/>
          </a:xfrm>
        </p:spPr>
        <p:txBody>
          <a:bodyPr>
            <a:normAutofit/>
          </a:bodyPr>
          <a:lstStyle/>
          <a:p>
            <a:pPr fontAlgn="base"/>
            <a:r>
              <a:rPr lang="en-US" sz="3200" b="1" dirty="0" smtClean="0">
                <a:solidFill>
                  <a:schemeClr val="bg1"/>
                </a:solidFill>
              </a:rPr>
              <a:t>Verification</a:t>
            </a:r>
            <a:endParaRPr lang="en-US" sz="3200" b="1" dirty="0" smtClean="0"/>
          </a:p>
          <a:p>
            <a:pPr marL="0" indent="0" fontAlgn="base">
              <a:buNone/>
            </a:pPr>
            <a:r>
              <a:rPr lang="en-US" dirty="0" smtClean="0"/>
              <a:t>            It </a:t>
            </a:r>
            <a:r>
              <a:rPr lang="en-US" dirty="0"/>
              <a:t>involves static analysis technique (review) done without executing code. It is the process of evaluation of the product development phase to find whether specified requirements meet.</a:t>
            </a:r>
          </a:p>
          <a:p>
            <a:pPr fontAlgn="base"/>
            <a:r>
              <a:rPr lang="en-US" sz="3200" b="1" dirty="0" smtClean="0">
                <a:solidFill>
                  <a:schemeClr val="bg1"/>
                </a:solidFill>
              </a:rPr>
              <a:t>Validation</a:t>
            </a:r>
          </a:p>
          <a:p>
            <a:pPr marL="0" indent="0" fontAlgn="base">
              <a:buNone/>
            </a:pPr>
            <a:r>
              <a:rPr lang="en-US" dirty="0" smtClean="0"/>
              <a:t>          </a:t>
            </a:r>
            <a:r>
              <a:rPr lang="en-US" dirty="0"/>
              <a:t> It involves dynamic analysis technique (functional, non-functional), testing done by executing code. Validation is the process to evaluate the software after the completion of the development phase to determine whether software meets the customer expectations and requirements.</a:t>
            </a:r>
          </a:p>
          <a:p>
            <a:pPr marL="0" indent="0" fontAlgn="base">
              <a:buNone/>
            </a:pPr>
            <a:r>
              <a:rPr lang="en-US" dirty="0"/>
              <a:t>So V-Model contains Verification phases on one side of the Validation phases on the other side. Verification and Validation phases are joined by coding phase in V-shape. Thus it is called V-Model.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1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604" y="397113"/>
            <a:ext cx="9832418" cy="5867763"/>
          </a:xfrm>
        </p:spPr>
        <p:txBody>
          <a:bodyPr/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 Design Phase: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                </a:t>
            </a:r>
            <a:r>
              <a:rPr lang="en-IN" b="1" dirty="0" smtClean="0">
                <a:solidFill>
                  <a:schemeClr val="bg1"/>
                </a:solidFill>
              </a:rPr>
              <a:t>1] </a:t>
            </a:r>
            <a:r>
              <a:rPr lang="en-IN" b="1" dirty="0"/>
              <a:t>Requirement </a:t>
            </a:r>
            <a:r>
              <a:rPr lang="en-IN" b="1" dirty="0" smtClean="0"/>
              <a:t>Analysis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             2] </a:t>
            </a:r>
            <a:r>
              <a:rPr lang="en-IN" b="1" dirty="0"/>
              <a:t>System </a:t>
            </a:r>
            <a:r>
              <a:rPr lang="en-IN" b="1" dirty="0" smtClean="0"/>
              <a:t>Design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             3] </a:t>
            </a:r>
            <a:r>
              <a:rPr lang="en-IN" b="1" dirty="0"/>
              <a:t>Architectural </a:t>
            </a:r>
            <a:r>
              <a:rPr lang="en-IN" b="1" dirty="0" smtClean="0"/>
              <a:t>Design (High level design)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             4]</a:t>
            </a:r>
            <a:r>
              <a:rPr lang="en-IN" b="1" dirty="0"/>
              <a:t> </a:t>
            </a:r>
            <a:r>
              <a:rPr lang="en-IN" b="1" dirty="0" smtClean="0"/>
              <a:t>Module Design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 smtClean="0"/>
              <a:t>(Low level design)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sz="3600" b="1" dirty="0" smtClean="0">
                <a:solidFill>
                  <a:schemeClr val="bg1"/>
                </a:solidFill>
              </a:rPr>
              <a:t> Testing Phases: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             1] </a:t>
            </a:r>
            <a:r>
              <a:rPr lang="en-IN" b="1" dirty="0"/>
              <a:t>Unit </a:t>
            </a:r>
            <a:r>
              <a:rPr lang="en-IN" b="1" dirty="0" smtClean="0"/>
              <a:t>Testing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             2] </a:t>
            </a:r>
            <a:r>
              <a:rPr lang="en-IN" b="1" dirty="0"/>
              <a:t>Integration </a:t>
            </a:r>
            <a:r>
              <a:rPr lang="en-IN" b="1" dirty="0" smtClean="0"/>
              <a:t>testing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             3] </a:t>
            </a:r>
            <a:r>
              <a:rPr lang="en-IN" b="1" dirty="0"/>
              <a:t>System </a:t>
            </a:r>
            <a:r>
              <a:rPr lang="en-IN" b="1" dirty="0" smtClean="0"/>
              <a:t>Testing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             4] </a:t>
            </a:r>
            <a:r>
              <a:rPr lang="en-IN" b="1" dirty="0" smtClean="0"/>
              <a:t>Acceptance </a:t>
            </a:r>
            <a:r>
              <a:rPr lang="en-IN" b="1" dirty="0"/>
              <a:t>Testing</a:t>
            </a:r>
            <a:endParaRPr lang="en-IN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8" y="271850"/>
            <a:ext cx="11281719" cy="5976550"/>
          </a:xfrm>
        </p:spPr>
        <p:txBody>
          <a:bodyPr>
            <a:normAutofit/>
          </a:bodyPr>
          <a:lstStyle/>
          <a:p>
            <a:pPr fontAlgn="base"/>
            <a:r>
              <a:rPr lang="en-US" sz="3200" b="1" dirty="0">
                <a:solidFill>
                  <a:schemeClr val="bg1"/>
                </a:solidFill>
              </a:rPr>
              <a:t>Industrial </a:t>
            </a:r>
            <a:r>
              <a:rPr lang="en-US" sz="3200" b="1" dirty="0" smtClean="0">
                <a:solidFill>
                  <a:schemeClr val="bg1"/>
                </a:solidFill>
              </a:rPr>
              <a:t>Challenge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Accurately </a:t>
            </a:r>
            <a:r>
              <a:rPr lang="en-US" dirty="0"/>
              <a:t>define and refine user requirements.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Design </a:t>
            </a:r>
            <a:r>
              <a:rPr lang="en-US" dirty="0"/>
              <a:t>and build an application according to the authorized user </a:t>
            </a:r>
            <a:r>
              <a:rPr lang="en-US" dirty="0" smtClean="0"/>
              <a:t>requirements</a:t>
            </a:r>
            <a:r>
              <a:rPr lang="en-US" dirty="0"/>
              <a:t>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Validate </a:t>
            </a:r>
            <a:r>
              <a:rPr lang="en-US" dirty="0"/>
              <a:t>that the application they had built adhered to the authorized business requirements.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Why </a:t>
            </a:r>
            <a:r>
              <a:rPr lang="en-IN" sz="2800" b="1" dirty="0" smtClean="0">
                <a:solidFill>
                  <a:schemeClr val="bg1"/>
                </a:solidFill>
              </a:rPr>
              <a:t>preferred?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It </a:t>
            </a:r>
            <a:r>
              <a:rPr lang="en-US" dirty="0"/>
              <a:t>is easy to manage due to the rigidity of the model. Each phase of V-Model has specific deliverables and a review process.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Proactive </a:t>
            </a:r>
            <a:r>
              <a:rPr lang="en-US" dirty="0"/>
              <a:t>defect tracking – that is defects are found at early stage.</a:t>
            </a:r>
          </a:p>
          <a:p>
            <a:pPr fontAlgn="base"/>
            <a:r>
              <a:rPr lang="en-US" sz="2800" b="1" dirty="0">
                <a:solidFill>
                  <a:schemeClr val="bg1"/>
                </a:solidFill>
              </a:rPr>
              <a:t>When to use?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Where </a:t>
            </a:r>
            <a:r>
              <a:rPr lang="en-US" dirty="0"/>
              <a:t>requirements are clearly defined and fixed.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V-Model is used when ample technical resources are available with technical expertise.</a:t>
            </a:r>
          </a:p>
          <a:p>
            <a:pPr marL="0" indent="0">
              <a:buNone/>
            </a:pP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2996"/>
            <a:ext cx="9239293" cy="607540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3000" b="1" dirty="0">
                <a:solidFill>
                  <a:schemeClr val="bg1"/>
                </a:solidFill>
              </a:rPr>
              <a:t>Advantages: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This is a highly disciplined model and Phases are completed one at a time.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V-Model is used for small projects where project requirements are clear.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Simple and easy to understand and use.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This model focuses on verification and validation activities early in the life cycle thereby enhancing the probability of building an error-free and good quality product.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It enables project management to track progress accurately.</a:t>
            </a:r>
          </a:p>
          <a:p>
            <a:pPr fontAlgn="base"/>
            <a:r>
              <a:rPr lang="en-US" sz="3000" b="1" dirty="0">
                <a:solidFill>
                  <a:schemeClr val="bg1"/>
                </a:solidFill>
              </a:rPr>
              <a:t>Disadvantages:</a:t>
            </a:r>
            <a:endParaRPr lang="en-US" sz="3000" dirty="0">
              <a:solidFill>
                <a:schemeClr val="bg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High risk and uncertainty.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It is not a good for complex and object-oriented projects.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It is not suitable for projects where requirements are not clear and contains high risk of changing.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This model does not support iteration of phases.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It does not easily handle concurrent events.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5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</TotalTime>
  <Words>415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V MODEL</vt:lpstr>
      <vt:lpstr>         Definition of V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MODEL</dc:title>
  <dc:creator>JAYANT</dc:creator>
  <cp:lastModifiedBy>JAYANT</cp:lastModifiedBy>
  <cp:revision>9</cp:revision>
  <dcterms:created xsi:type="dcterms:W3CDTF">2022-01-18T11:42:33Z</dcterms:created>
  <dcterms:modified xsi:type="dcterms:W3CDTF">2022-01-18T14:58:57Z</dcterms:modified>
</cp:coreProperties>
</file>