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79" r:id="rId13"/>
    <p:sldId id="265" r:id="rId14"/>
    <p:sldId id="266" r:id="rId15"/>
    <p:sldId id="278" r:id="rId16"/>
    <p:sldId id="268" r:id="rId17"/>
    <p:sldId id="269" r:id="rId18"/>
    <p:sldId id="270" r:id="rId19"/>
    <p:sldId id="275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BE00580-78F5-49E2-B64B-48DA54846063}" type="datetimeFigureOut">
              <a:rPr lang="en-IN" smtClean="0"/>
              <a:t>16/01/2022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C4B70F-0B5E-4A6B-9D83-51718886255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8208912" cy="324036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electrical vehicle testing</a:t>
            </a:r>
            <a:br>
              <a:rPr lang="en-IN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EV HUB MOTOR  TESTING</a:t>
            </a:r>
            <a:br>
              <a:rPr lang="en-IN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EV MOTOR TESTING </a:t>
            </a:r>
            <a:br>
              <a:rPr lang="en-IN" dirty="0" smtClean="0">
                <a:solidFill>
                  <a:srgbClr val="FF0000"/>
                </a:solidFill>
                <a:latin typeface="Algerian" pitchFamily="82" charset="0"/>
              </a:rPr>
            </a:b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Hub motor testing  below units are used </a:t>
            </a:r>
          </a:p>
          <a:p>
            <a:r>
              <a:rPr lang="en-IN" dirty="0" smtClean="0"/>
              <a:t>AC regenerative  dynamometer </a:t>
            </a:r>
          </a:p>
          <a:p>
            <a:r>
              <a:rPr lang="en-IN" dirty="0" smtClean="0"/>
              <a:t>DC POWER Supply</a:t>
            </a:r>
          </a:p>
          <a:p>
            <a:r>
              <a:rPr lang="en-IN" dirty="0" smtClean="0"/>
              <a:t>DC controller </a:t>
            </a:r>
          </a:p>
          <a:p>
            <a:r>
              <a:rPr lang="en-IN" dirty="0" smtClean="0"/>
              <a:t>Power Analyser</a:t>
            </a:r>
          </a:p>
          <a:p>
            <a:r>
              <a:rPr lang="en-IN" dirty="0" smtClean="0"/>
              <a:t>Temperature sensors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 HUB MOTOR TESTING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0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     To monitor &amp; display </a:t>
            </a:r>
          </a:p>
          <a:p>
            <a:r>
              <a:rPr lang="en-IN" dirty="0" smtClean="0"/>
              <a:t>motor electrical input power</a:t>
            </a:r>
          </a:p>
          <a:p>
            <a:r>
              <a:rPr lang="en-IN" dirty="0" smtClean="0"/>
              <a:t>Mechanical output power </a:t>
            </a:r>
          </a:p>
          <a:p>
            <a:r>
              <a:rPr lang="en-IN" dirty="0" smtClean="0"/>
              <a:t>Motor Efficiency</a:t>
            </a:r>
          </a:p>
          <a:p>
            <a:r>
              <a:rPr lang="en-IN" dirty="0" smtClean="0"/>
              <a:t>Input voltage ,current, power factor </a:t>
            </a:r>
          </a:p>
          <a:p>
            <a:r>
              <a:rPr lang="en-IN" dirty="0" smtClean="0"/>
              <a:t>Motor no load current  ,full load current</a:t>
            </a:r>
          </a:p>
          <a:p>
            <a:r>
              <a:rPr lang="en-IN" dirty="0" smtClean="0"/>
              <a:t>No load ,full load torque</a:t>
            </a:r>
          </a:p>
          <a:p>
            <a:r>
              <a:rPr lang="en-IN" dirty="0" smtClean="0"/>
              <a:t>No load ,full load Speed</a:t>
            </a:r>
          </a:p>
          <a:p>
            <a:r>
              <a:rPr lang="en-IN" dirty="0" smtClean="0"/>
              <a:t>Motor temperature </a:t>
            </a:r>
          </a:p>
          <a:p>
            <a:r>
              <a:rPr lang="en-IN" dirty="0" smtClean="0"/>
              <a:t>Bearing temperature</a:t>
            </a:r>
          </a:p>
          <a:p>
            <a:r>
              <a:rPr lang="en-IN" dirty="0" smtClean="0"/>
              <a:t>Motor winding temperature</a:t>
            </a:r>
          </a:p>
          <a:p>
            <a:r>
              <a:rPr lang="en-IN" dirty="0" smtClean="0"/>
              <a:t>Motor electrical input power ,mechanical output power that is efficiency display on monitor &amp; stored in tabular form &amp; live graph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2674938"/>
            <a:ext cx="5112568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7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PC auto &amp; manual mode selector soft push button switch on monitor screen .</a:t>
            </a:r>
          </a:p>
          <a:p>
            <a:r>
              <a:rPr lang="en-IN" dirty="0" smtClean="0"/>
              <a:t>Auto mode : </a:t>
            </a:r>
          </a:p>
          <a:p>
            <a:r>
              <a:rPr lang="en-IN" dirty="0" smtClean="0"/>
              <a:t>Data is capture on predefined time &amp; torque ,speed points loading in 100 steps</a:t>
            </a:r>
          </a:p>
          <a:p>
            <a:r>
              <a:rPr lang="en-IN" dirty="0"/>
              <a:t>M</a:t>
            </a:r>
            <a:r>
              <a:rPr lang="en-IN" dirty="0" smtClean="0"/>
              <a:t>anual  Mode: </a:t>
            </a:r>
          </a:p>
          <a:p>
            <a:r>
              <a:rPr lang="en-IN" dirty="0" smtClean="0"/>
              <a:t>Data is capture manually by pressing buttons on screen </a:t>
            </a:r>
          </a:p>
          <a:p>
            <a:r>
              <a:rPr lang="en-IN" dirty="0" smtClean="0"/>
              <a:t>Capture data is exported to MS Excel IN TABLE forms &amp; in  graphs to show torque –speed, speed-current, torque current  characteristics, Efficiency Characteristics</a:t>
            </a:r>
          </a:p>
          <a:p>
            <a:r>
              <a:rPr lang="en-IN" dirty="0" smtClean="0"/>
              <a:t>Torque speed variations at different temperatures  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 Screen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8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8964487" cy="6597352"/>
          </a:xfrm>
        </p:spPr>
      </p:pic>
    </p:spTree>
    <p:extLst>
      <p:ext uri="{BB962C8B-B14F-4D97-AF65-F5344CB8AC3E}">
        <p14:creationId xmlns:p14="http://schemas.microsoft.com/office/powerpoint/2010/main" val="1916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620688"/>
            <a:ext cx="848757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3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708920"/>
            <a:ext cx="882047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3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674938"/>
            <a:ext cx="91440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0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urabh\Desktop\New folder (4)\IMG2022010310195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674938"/>
            <a:ext cx="9144000" cy="41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aurabh\Desktop\New folder (4)\IMG-20220105-WA00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9001000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1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 (Electrical Vehicle) works on basic principle of science that is conversion of energy .</a:t>
            </a:r>
          </a:p>
          <a:p>
            <a:r>
              <a:rPr lang="en-IN" dirty="0" smtClean="0"/>
              <a:t>Electrical energy converted into mechanical Energy </a:t>
            </a:r>
          </a:p>
          <a:p>
            <a:r>
              <a:rPr lang="en-IN" dirty="0" smtClean="0"/>
              <a:t>There is a motor used in the electrical system to carry out on this duty of conversion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5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aurabh\Desktop\New folder (4)\IMG2022010310201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" y="2276872"/>
            <a:ext cx="903649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urabh\Desktop\New folder (4)\IMG-20220107-WA00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492896"/>
            <a:ext cx="9036495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0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41373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42" name="Picture 2" descr="C:\Users\saurabh\Desktop\New folder (4)\IMG-20211022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6" y="2016073"/>
            <a:ext cx="9001000" cy="48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 twin roller arrangement is there.</a:t>
            </a:r>
          </a:p>
          <a:p>
            <a:r>
              <a:rPr lang="en-IN" dirty="0" smtClean="0"/>
              <a:t>The roller arrangement is connected with flywheel arrangements which provides suitable inertia load when performing acceleration ,max speed &amp; brake test.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ELECTRICAL VEHICLE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7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Two pneumatic cylinders guide vehicle lifts out platform .</a:t>
            </a:r>
          </a:p>
          <a:p>
            <a:r>
              <a:rPr lang="en-IN" dirty="0" smtClean="0"/>
              <a:t>Reed switch are used for sensing position of piston cylinder like UP /DOWN </a:t>
            </a:r>
          </a:p>
          <a:p>
            <a:r>
              <a:rPr lang="en-IN" dirty="0" smtClean="0"/>
              <a:t>Air pressure for cylinder required as per specifications (2 bar).System will not operative in case air pressure below set pressure </a:t>
            </a:r>
          </a:p>
          <a:p>
            <a:r>
              <a:rPr lang="en-IN" dirty="0" smtClean="0"/>
              <a:t>Front wheel clamping arrangement for that proximity switch are used for that sensing clamp /</a:t>
            </a:r>
            <a:r>
              <a:rPr lang="en-IN" dirty="0" err="1" smtClean="0"/>
              <a:t>declamp</a:t>
            </a:r>
            <a:endParaRPr lang="en-IN" dirty="0" smtClean="0"/>
          </a:p>
          <a:p>
            <a:r>
              <a:rPr lang="en-IN" dirty="0" smtClean="0"/>
              <a:t>Air pressure should be set as per clamping force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9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Emergency stop: will stop test cycle </a:t>
            </a:r>
          </a:p>
          <a:p>
            <a:r>
              <a:rPr lang="en-IN" dirty="0" smtClean="0"/>
              <a:t>Zero speed Interlock: On/off operation will be happen at stand still of the roller </a:t>
            </a:r>
          </a:p>
          <a:p>
            <a:r>
              <a:rPr lang="en-IN" dirty="0" smtClean="0"/>
              <a:t>Over speed Interlock: max speed of roller </a:t>
            </a:r>
          </a:p>
          <a:p>
            <a:r>
              <a:rPr lang="en-IN" dirty="0" smtClean="0"/>
              <a:t>Power Failure: failure of electrical supply </a:t>
            </a:r>
          </a:p>
          <a:p>
            <a:r>
              <a:rPr lang="en-IN" dirty="0" smtClean="0"/>
              <a:t>Low air pressure : alarm is triggered in case of low pressure 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MAX SPEED TEST</a:t>
            </a:r>
          </a:p>
          <a:p>
            <a:r>
              <a:rPr lang="en-IN" dirty="0" smtClean="0"/>
              <a:t>REAR WHEEL SPEEDOMETER VERIFICATION  TEST </a:t>
            </a:r>
          </a:p>
          <a:p>
            <a:r>
              <a:rPr lang="en-IN" dirty="0" smtClean="0"/>
              <a:t>ACCELERATION TEST</a:t>
            </a:r>
          </a:p>
          <a:p>
            <a:r>
              <a:rPr lang="en-IN" dirty="0" smtClean="0"/>
              <a:t>REAR WHEEL BRAKE FORCE TEST </a:t>
            </a:r>
          </a:p>
          <a:p>
            <a:r>
              <a:rPr lang="en-IN" dirty="0" smtClean="0"/>
              <a:t>REVERSE SPEED TEST</a:t>
            </a:r>
          </a:p>
          <a:p>
            <a:r>
              <a:rPr lang="en-IN" dirty="0" smtClean="0"/>
              <a:t>REVERSE BRAKE TEST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6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According to vehicle specifications limit for each parameters are available for verifying &amp; passing vehicle </a:t>
            </a:r>
          </a:p>
          <a:p>
            <a:endParaRPr lang="en-IN" dirty="0" smtClean="0"/>
          </a:p>
          <a:p>
            <a:r>
              <a:rPr lang="en-IN" dirty="0" smtClean="0"/>
              <a:t>PASS/NOT PASS Result will be display on screen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0688"/>
            <a:ext cx="822960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1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2"/>
            <a:ext cx="822960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3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309</TotalTime>
  <Words>415</Words>
  <Application>Microsoft Office PowerPoint</Application>
  <PresentationFormat>On-screen Show (4:3)</PresentationFormat>
  <Paragraphs>60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Waveform</vt:lpstr>
      <vt:lpstr> electrical vehicle testing EV HUB MOTOR  TESTING EV MOTOR TESTING  </vt:lpstr>
      <vt:lpstr>Principle </vt:lpstr>
      <vt:lpstr>ELECTRICAL VEHICLE TESTING</vt:lpstr>
      <vt:lpstr>PowerPoint Presentation</vt:lpstr>
      <vt:lpstr>Interlocks</vt:lpstr>
      <vt:lpstr>TEST CYCLE</vt:lpstr>
      <vt:lpstr>PowerPoint Presentation</vt:lpstr>
      <vt:lpstr>PowerPoint Presentation</vt:lpstr>
      <vt:lpstr>PowerPoint Presentation</vt:lpstr>
      <vt:lpstr>EV HUB MOTOR TESTING </vt:lpstr>
      <vt:lpstr>PURPOSE</vt:lpstr>
      <vt:lpstr>PowerPoint Presentation</vt:lpstr>
      <vt:lpstr>PC Screen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HUB MOTOR TESTING</dc:title>
  <dc:creator>saurabh</dc:creator>
  <cp:lastModifiedBy>saurabh</cp:lastModifiedBy>
  <cp:revision>19</cp:revision>
  <dcterms:created xsi:type="dcterms:W3CDTF">2022-01-07T06:46:57Z</dcterms:created>
  <dcterms:modified xsi:type="dcterms:W3CDTF">2022-01-16T08:16:54Z</dcterms:modified>
</cp:coreProperties>
</file>