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sldIdLst>
    <p:sldId id="256" r:id="rId2"/>
    <p:sldId id="257" r:id="rId3"/>
    <p:sldId id="273" r:id="rId4"/>
    <p:sldId id="274" r:id="rId5"/>
    <p:sldId id="262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EE37-87A2-4C96-830E-ABD8369124E2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DCE32-8B59-42C0-A120-6FBC1A58B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DCE32-8B59-42C0-A120-6FBC1A58BC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7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66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7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8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8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0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9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B43C66-AD0B-42F4-B58A-29BA66214F57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DB29-CD77-48C1-A905-8E185A228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" y="-237699"/>
            <a:ext cx="12165383" cy="66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1235" y="5081286"/>
            <a:ext cx="811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By: Vikas, Vishal,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Shubham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Sachin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Yogesh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672362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Volumetric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Volumetric efficiency of an engine is an indication of the measure of the degree to which the engine fills its swept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volume.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ratio of the actual volume inhaled during suction stroke measured at intake conditions to the swept volume of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piston.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Fuel-air ratio (F/A): Ratio of mass of fuel to mass of air in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stoichiometric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mixture, Rich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Lean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mixture.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 Fuel Consumption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sfc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): indication of efficiency with which the engine develops power from fuel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Brake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 Fuel Consumption 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bsfc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=  mf/BP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Indicated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 Fuel Consumption 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isfc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=  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mf/IP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74682" y="2930912"/>
            <a:ext cx="7883697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ή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vol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 =  Actual Air Admitted at intake condition / Theoretical Volume Available(Vs)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3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Thermal Efficiency (</a:t>
            </a:r>
            <a:r>
              <a:rPr lang="el-GR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Ratio of engine power output to input power i.e. chemical energy in the form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fuel supply.</a:t>
            </a: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Indicated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Thermal Efficiency (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given by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	</a:t>
            </a:r>
            <a:r>
              <a:rPr lang="el-GR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η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 IP/(mf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* C.V.)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Brake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Thermal Efficiency (b) given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	</a:t>
            </a:r>
            <a:r>
              <a:rPr lang="el-GR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η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 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BP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/(mf * C.V.)</a:t>
            </a:r>
          </a:p>
          <a:p>
            <a:pPr lvl="1" algn="just">
              <a:lnSpc>
                <a:spcPct val="150000"/>
              </a:lnSpc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 measurements to be undertaken to evaluate the performance of an engine are as follows:</a:t>
            </a: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Speed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consumption</a:t>
            </a: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Air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consumption: air box method/ Viscous flow air method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Brake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Dynamometer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balance sheet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Temperatures at different locations.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07" y="246986"/>
            <a:ext cx="9783371" cy="63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0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29" y="259782"/>
            <a:ext cx="9254514" cy="6657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Components Of CRDI</a:t>
            </a:r>
            <a:endParaRPr lang="en-IN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1433015"/>
            <a:ext cx="11211803" cy="4478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Tank :- Storage of Fuel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Filter :- Remove impurities and soot particles if present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Pump:- Draws fuel from tank to circulate through system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Pressure Regulating Valve:- regulates fuel pressure as per ECU signal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 Pressure Pump:- Increase the fuel pressure as per requirement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Rail Pressure Sensor :-  monitors the pressure available in Common rail tube</a:t>
            </a:r>
          </a:p>
          <a:p>
            <a:pPr algn="just">
              <a:lnSpc>
                <a:spcPct val="150000"/>
              </a:lnSpc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29" y="259782"/>
            <a:ext cx="9254514" cy="6657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Components Of CRDI</a:t>
            </a:r>
            <a:endParaRPr lang="en-IN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1433015"/>
            <a:ext cx="11211803" cy="4478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Rail Tube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:-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Supplying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equal amount of fuel to all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injectors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a desired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pressure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Pressure Relief Valve :- Relieves excess pressure in common rail tube and supply to tank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Injectors :- Injects metered fuel in to cylinder as per requirement under ECU control.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ECU (Electronic Control Unit) :- Monitors and control the real time system as per requirement</a:t>
            </a:r>
          </a:p>
          <a:p>
            <a:pPr algn="just">
              <a:lnSpc>
                <a:spcPct val="150000"/>
              </a:lnSpc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5" y="246139"/>
            <a:ext cx="9435085" cy="6489197"/>
          </a:xfrm>
        </p:spPr>
      </p:pic>
    </p:spTree>
    <p:extLst>
      <p:ext uri="{BB962C8B-B14F-4D97-AF65-F5344CB8AC3E}">
        <p14:creationId xmlns:p14="http://schemas.microsoft.com/office/powerpoint/2010/main" val="22869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29" y="259782"/>
            <a:ext cx="9254514" cy="66577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Of CRDI</a:t>
            </a:r>
            <a:endParaRPr lang="en-IN" sz="32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925552"/>
            <a:ext cx="11211803" cy="5263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diesel vehicles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CRDI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helps to improve the performance by as much as 25 percent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provides more power and makes technology more attractive for passenger vehicles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 with CRDI run much more smoothly, with efficiency greatly enhanced by higher pressure possible in the common rail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CRDI method greatly reduces engine and vehicle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vibrations.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 better fuel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economy less Emission and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noise reduction.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Disadvantage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CRDI</a:t>
            </a:r>
            <a:r>
              <a:rPr lang="en-US" dirty="0" smtClean="0"/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 is little more expensive than older technologies; but the savings in fuel cost can help recoup initial expensive over time</a:t>
            </a:r>
          </a:p>
        </p:txBody>
      </p:sp>
    </p:spTree>
    <p:extLst>
      <p:ext uri="{BB962C8B-B14F-4D97-AF65-F5344CB8AC3E}">
        <p14:creationId xmlns:p14="http://schemas.microsoft.com/office/powerpoint/2010/main" val="323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51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test on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IC engine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pc="-5" dirty="0">
                <a:latin typeface="Times New Roman"/>
                <a:cs typeface="Times New Roman"/>
              </a:rPr>
              <a:t>Historically, </a:t>
            </a:r>
            <a:r>
              <a:rPr lang="en-US" dirty="0">
                <a:latin typeface="Times New Roman"/>
                <a:cs typeface="Times New Roman"/>
              </a:rPr>
              <a:t>the test basically </a:t>
            </a:r>
            <a:r>
              <a:rPr lang="en-US" spc="-5" dirty="0">
                <a:latin typeface="Times New Roman"/>
                <a:cs typeface="Times New Roman"/>
              </a:rPr>
              <a:t>was </a:t>
            </a:r>
            <a:r>
              <a:rPr lang="en-US" dirty="0">
                <a:latin typeface="Times New Roman"/>
                <a:cs typeface="Times New Roman"/>
              </a:rPr>
              <a:t>to find out the power and fuel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consumption,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also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test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effectiveness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cooling,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vibration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noise </a:t>
            </a:r>
            <a:r>
              <a:rPr lang="en-US" dirty="0">
                <a:latin typeface="Times New Roman"/>
                <a:cs typeface="Times New Roman"/>
              </a:rPr>
              <a:t>etc.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To find out performance before </a:t>
            </a:r>
            <a:r>
              <a:rPr lang="en-US" spc="-5" dirty="0">
                <a:latin typeface="Times New Roman"/>
                <a:cs typeface="Times New Roman"/>
              </a:rPr>
              <a:t>mass production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fitting </a:t>
            </a:r>
            <a:r>
              <a:rPr lang="en-US" dirty="0">
                <a:latin typeface="Times New Roman"/>
                <a:cs typeface="Times New Roman"/>
              </a:rPr>
              <a:t>it into a </a:t>
            </a:r>
            <a:r>
              <a:rPr lang="en-US" spc="-434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vehicle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pc="-5" dirty="0">
                <a:latin typeface="Times New Roman"/>
                <a:cs typeface="Times New Roman"/>
              </a:rPr>
              <a:t>To study and understand the performance characteristics of the engine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pc="-5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761" y="1371599"/>
            <a:ext cx="10716322" cy="431552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 : a) Power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 at the output shaft is known as brake power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.= 2πNT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where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 is Torque in Nm and N is rotational speed in revolutions per second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T=WR 	W=9.81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× net mass (in kg)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applied 		R=radius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b) power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developed in the combustion chamber is known as indicated power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i.p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.). It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forms 		the 		basis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evaluation of combustion efficiency or heat release in the cylinder.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c) power utilized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overcoming friction is known as friction power 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f.p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.). </a:t>
            </a:r>
            <a:endParaRPr lang="en-US" sz="26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	</a:t>
            </a:r>
            <a:r>
              <a:rPr lang="en-US" sz="2600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f.p</a:t>
            </a:r>
            <a:r>
              <a:rPr lang="en-US" sz="2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.=i.p.-</a:t>
            </a:r>
            <a:r>
              <a:rPr lang="en-US" sz="2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Efficiency= 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./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.=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./(b.p.+</a:t>
            </a:r>
            <a:r>
              <a:rPr lang="en-US" sz="21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f.p</a:t>
            </a: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,)</a:t>
            </a:r>
            <a:endParaRPr lang="en-IN" sz="2100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49" y="259782"/>
            <a:ext cx="9534294" cy="6657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151" y="1371599"/>
            <a:ext cx="9946889" cy="43155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Mean effective pressure: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Hypothetical pressure acted upon the piston throughout the power stroke.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  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 (Net work of cycle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)/Vs 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N/m2    = P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Pm =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Indicated Mean Effective Pressure </a:t>
            </a:r>
            <a:r>
              <a:rPr lang="en-US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Brake mean effective pressure (BMEP)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same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larger engine produces more torque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higher will be the power developed by the engine for a given displacement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basis of comparison of relative performance of different engines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horsepower of an engine is dependent on its size and speed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823</TotalTime>
  <Words>538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Components Of CRDI</vt:lpstr>
      <vt:lpstr>Components Of CRDI</vt:lpstr>
      <vt:lpstr>PowerPoint Presentation</vt:lpstr>
      <vt:lpstr>Advantages Of CRDI</vt:lpstr>
      <vt:lpstr>Performance test on IC engine</vt:lpstr>
      <vt:lpstr>Performance Parameters</vt:lpstr>
      <vt:lpstr>Performance Parameters</vt:lpstr>
      <vt:lpstr>Performance Parameters</vt:lpstr>
      <vt:lpstr>Performance Parameters</vt:lpstr>
      <vt:lpstr>Basic measurements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SMART HEADLIGHT SYSTEM </dc:title>
  <dc:creator>OM SAI RAM</dc:creator>
  <cp:lastModifiedBy>Vikas</cp:lastModifiedBy>
  <cp:revision>80</cp:revision>
  <dcterms:created xsi:type="dcterms:W3CDTF">2022-01-07T15:00:07Z</dcterms:created>
  <dcterms:modified xsi:type="dcterms:W3CDTF">2022-01-16T15:58:58Z</dcterms:modified>
</cp:coreProperties>
</file>