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956f6c0e3a7a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956f6c0e3a7a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956f6c0e3a7ab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956f6c0e3a7ab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920feca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920feca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20feca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20feca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SCRUM PROCESS MODEL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0"/>
            <a:ext cx="8520600" cy="4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WHAT IS SCRUM PROCESS MODEL: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rgbClr val="4C4D52"/>
                </a:solidFill>
                <a:highlight>
                  <a:srgbClr val="FFFFFF"/>
                </a:highlight>
              </a:rPr>
              <a:t>The Scrum model suggests that projects progress via a series of sprints. </a:t>
            </a:r>
            <a:endParaRPr>
              <a:solidFill>
                <a:srgbClr val="4C4D5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4D5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C4D52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Scrum is an iterative, incremental  process for developing any product of 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managing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 work.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Scum is an agile process to manage and control the development of work.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39125"/>
            <a:ext cx="8520600" cy="50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PROCESS OF SCRUM: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Product backlog -    Once you get the product </a:t>
            </a:r>
            <a:r>
              <a:rPr lang="en-GB">
                <a:solidFill>
                  <a:schemeClr val="dk1"/>
                </a:solidFill>
              </a:rPr>
              <a:t>requirement</a:t>
            </a:r>
            <a:r>
              <a:rPr lang="en-GB">
                <a:solidFill>
                  <a:schemeClr val="dk1"/>
                </a:solidFill>
              </a:rPr>
              <a:t> you put all them into product backlog and </a:t>
            </a:r>
            <a:r>
              <a:rPr lang="en-GB">
                <a:solidFill>
                  <a:schemeClr val="dk1"/>
                </a:solidFill>
              </a:rPr>
              <a:t>prioritized</a:t>
            </a:r>
            <a:r>
              <a:rPr lang="en-GB">
                <a:solidFill>
                  <a:schemeClr val="dk1"/>
                </a:solidFill>
              </a:rPr>
              <a:t> list of </a:t>
            </a:r>
            <a:r>
              <a:rPr lang="en-GB">
                <a:solidFill>
                  <a:schemeClr val="dk1"/>
                </a:solidFill>
              </a:rPr>
              <a:t>requirement</a:t>
            </a:r>
            <a:r>
              <a:rPr lang="en-GB">
                <a:solidFill>
                  <a:schemeClr val="dk1"/>
                </a:solidFill>
              </a:rPr>
              <a:t> is gathered.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Sprint planning -   The scrum team selects few of the </a:t>
            </a:r>
            <a:r>
              <a:rPr lang="en-GB">
                <a:solidFill>
                  <a:schemeClr val="dk1"/>
                </a:solidFill>
              </a:rPr>
              <a:t>requirements</a:t>
            </a:r>
            <a:r>
              <a:rPr lang="en-GB">
                <a:solidFill>
                  <a:schemeClr val="dk1"/>
                </a:solidFill>
              </a:rPr>
              <a:t> which can be completed in a limited time of 2 to 4 week(30days).</a:t>
            </a:r>
            <a:r>
              <a:rPr lang="en-GB">
                <a:solidFill>
                  <a:schemeClr val="dk1"/>
                </a:solidFill>
              </a:rPr>
              <a:t>Then these requirements is placed into scrum backlog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Sprint backlog -   Scrum backlog consist the activities that which team do in the time bound of 2/4 weeks.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Daily scrum meeting -  Meeting of the current progress and other discussion are done(15min) each day for 30 days.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Potentially</a:t>
            </a:r>
            <a:r>
              <a:rPr lang="en-GB">
                <a:solidFill>
                  <a:schemeClr val="dk1"/>
                </a:solidFill>
              </a:rPr>
              <a:t> shippable product increment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0"/>
            <a:ext cx="8520600" cy="5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ADVANTAGES OF SCRUM PROCESS MODEL: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Quicker release of useable product to users and customers.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Higher quality.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Higher productivity.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Lower costs.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Greater ability to incorporate changes as they occur.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Better employee morale.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Better user 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satisfaction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0"/>
            <a:ext cx="8520600" cy="5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DISADVANTAGES OF SCRUM PROCESS MODEL: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It requires extensive training.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It can be difficult to scale.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It may require major transformations within the organization.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It requires the use of small teams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