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8" r:id="rId11"/>
    <p:sldId id="289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5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31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2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ammaratef45/detecting-obstacles-and-warning-arduino-and-ultrasonic-13e5ea" TargetMode="External"/><Relationship Id="rId2" Type="http://schemas.openxmlformats.org/officeDocument/2006/relationships/hyperlink" Target="https://www.instructables.com/id/Arduino-Distance-Detector-with-a-Buzzer-and-LED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toptechboy.com/arduino/lesson-20-arduino-lcd-project-for-%20measuring-distance-with-ultrasonic-sensor/" TargetMode="External"/><Relationship Id="rId4" Type="http://schemas.openxmlformats.org/officeDocument/2006/relationships/hyperlink" Target="https://howtomechatronics.com/projects/arduino-radar-projec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Rectangle 1"/>
          <p:cNvSpPr/>
          <p:nvPr/>
        </p:nvSpPr>
        <p:spPr>
          <a:xfrm>
            <a:off x="-1420302" y="744088"/>
            <a:ext cx="12889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SOFTWARE GROUP PROJECT</a:t>
            </a:r>
          </a:p>
        </p:txBody>
      </p:sp>
      <p:sp>
        <p:nvSpPr>
          <p:cNvPr id="1048586" name="TextBox 2"/>
          <p:cNvSpPr txBox="1"/>
          <p:nvPr/>
        </p:nvSpPr>
        <p:spPr>
          <a:xfrm>
            <a:off x="1452282" y="3030071"/>
            <a:ext cx="54774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b="1" dirty="0"/>
              <a:t>Prepared By: </a:t>
            </a:r>
          </a:p>
          <a:p>
            <a:endParaRPr lang="en-MY" sz="2400" b="1" dirty="0"/>
          </a:p>
          <a:p>
            <a:r>
              <a:rPr lang="en-MY" sz="2000" b="1" dirty="0"/>
              <a:t>JAY PATEL(18IT088)</a:t>
            </a:r>
          </a:p>
          <a:p>
            <a:r>
              <a:rPr lang="en-MY" sz="2000" b="1" dirty="0"/>
              <a:t>DARSHAN PATEL(18IT079)</a:t>
            </a:r>
          </a:p>
          <a:p>
            <a:endParaRPr lang="en-MY" dirty="0"/>
          </a:p>
        </p:txBody>
      </p:sp>
      <p:sp>
        <p:nvSpPr>
          <p:cNvPr id="1048587" name="TextBox 3"/>
          <p:cNvSpPr txBox="1"/>
          <p:nvPr/>
        </p:nvSpPr>
        <p:spPr>
          <a:xfrm>
            <a:off x="7826188" y="4069976"/>
            <a:ext cx="417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Project Guide: Harsh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048674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DVANTAGES:</a:t>
            </a:r>
            <a:endParaRPr lang="en-US" dirty="0"/>
          </a:p>
        </p:txBody>
      </p:sp>
      <p:sp>
        <p:nvSpPr>
          <p:cNvPr id="1048676" name="Content Placeholder 104867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not affected by color or transparency. Basically, the Ultrasonic Sensors transmit the sound off of the object, hence the color and transparency have no effect on the radar reading.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dark environments have no effect on this Arduino radar sensor’s detection procedure. So, it can also use at night.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design and low price. The ultrasonic sensors are available at the market with very cheap price.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0F10-E00B-4182-8625-DFE0B79C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DVANTAGES: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F25B-FC74-42BD-8344-A5C33055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Arduino Radar Sensor is easy to use. Also, it is completely safe during the operation to nearby objects, human or equipment.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radar sensor is not affected by dust, rain, snow and many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36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-1792255" y="571736"/>
            <a:ext cx="135645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FEATURES OF THE ARDUINO UNO BOARD</a:t>
            </a:r>
          </a:p>
        </p:txBody>
      </p:sp>
      <p:pic>
        <p:nvPicPr>
          <p:cNvPr id="209715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760" y="1501526"/>
            <a:ext cx="2571750" cy="1781175"/>
          </a:xfrm>
          <a:prstGeom prst="rect">
            <a:avLst/>
          </a:prstGeom>
        </p:spPr>
      </p:pic>
      <p:sp>
        <p:nvSpPr>
          <p:cNvPr id="1048602" name="TextBox 4"/>
          <p:cNvSpPr txBox="1"/>
          <p:nvPr/>
        </p:nvSpPr>
        <p:spPr>
          <a:xfrm>
            <a:off x="757382" y="3685309"/>
            <a:ext cx="11268363" cy="245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easy USB interface. This allows interface with USB as this is like a serial device.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more number of hardware features like timers, external and internal interrupts and multiple sleep modes.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"/>
          <p:cNvSpPr txBox="1"/>
          <p:nvPr/>
        </p:nvSpPr>
        <p:spPr>
          <a:xfrm>
            <a:off x="1108364" y="1246909"/>
            <a:ext cx="10363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digital pins and 6 </a:t>
            </a:r>
            <a:r>
              <a:rPr lang="en-MY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pins. This sort of pins allows you to connect hardware to your Arduino board externally.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32 KB of flash memory for storing your 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on-board LED is attached to digital pin 13 to make fast the debugging of code and to make the debug process easy.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1"/>
          <p:cNvSpPr/>
          <p:nvPr/>
        </p:nvSpPr>
        <p:spPr>
          <a:xfrm>
            <a:off x="3016425" y="528935"/>
            <a:ext cx="3929381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1048605" name="TextBox 2"/>
          <p:cNvSpPr txBox="1"/>
          <p:nvPr/>
        </p:nvSpPr>
        <p:spPr>
          <a:xfrm>
            <a:off x="1219200" y="1918447"/>
            <a:ext cx="10157012" cy="373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is the most important class of our system design.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the synchronization between sending and receiving data between the blocks is the most important issue.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future work, use increasing in machinery and range of Arduino’s rang and better type of sensor we using and we give a one type of automatic power supply.</a:t>
            </a:r>
          </a:p>
          <a:p>
            <a:endParaRPr lang="en-MY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1"/>
          <p:cNvSpPr/>
          <p:nvPr/>
        </p:nvSpPr>
        <p:spPr>
          <a:xfrm>
            <a:off x="3257973" y="475146"/>
            <a:ext cx="3878581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REFERENCES</a:t>
            </a:r>
          </a:p>
        </p:txBody>
      </p:sp>
      <p:sp>
        <p:nvSpPr>
          <p:cNvPr id="1048607" name="TextBox 2"/>
          <p:cNvSpPr txBox="1"/>
          <p:nvPr/>
        </p:nvSpPr>
        <p:spPr>
          <a:xfrm>
            <a:off x="990599" y="1791412"/>
            <a:ext cx="1021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https://www.instructables.com/id/Arduino-Distance-Detector-with-a- Buzzer-and-LEDs/</a:t>
            </a:r>
            <a:endParaRPr lang="en-MY" sz="2000" dirty="0">
              <a:solidFill>
                <a:srgbClr val="0070C0"/>
              </a:solidFill>
            </a:endParaRPr>
          </a:p>
          <a:p>
            <a:endParaRPr lang="en-MY" sz="2000" dirty="0">
              <a:solidFill>
                <a:srgbClr val="0070C0"/>
              </a:solidFill>
            </a:endParaRPr>
          </a:p>
          <a:p>
            <a:r>
              <a:rPr lang="en-US" sz="20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https://create.arduino.cc/projecthub/ammaratef45/detecting-obstacles- and-warning-arduino-and-ultrasonic-13e5ea</a:t>
            </a:r>
            <a:endParaRPr lang="en-MY" sz="2000" dirty="0">
              <a:solidFill>
                <a:srgbClr val="0070C0"/>
              </a:solidFill>
            </a:endParaRPr>
          </a:p>
          <a:p>
            <a:endParaRPr lang="en-MY" sz="2000" dirty="0">
              <a:solidFill>
                <a:srgbClr val="0070C0"/>
              </a:solidFill>
            </a:endParaRPr>
          </a:p>
          <a:p>
            <a:r>
              <a:rPr lang="en-US" sz="20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https://howtomechatronics.com/projects/arduino-radar-project/</a:t>
            </a:r>
            <a:endParaRPr lang="en-MY" sz="2000" dirty="0">
              <a:solidFill>
                <a:srgbClr val="0070C0"/>
              </a:solidFill>
            </a:endParaRPr>
          </a:p>
          <a:p>
            <a:endParaRPr lang="en-MY" sz="2000" dirty="0">
              <a:solidFill>
                <a:srgbClr val="0070C0"/>
              </a:solidFill>
            </a:endParaRPr>
          </a:p>
          <a:p>
            <a:r>
              <a:rPr lang="en-US" sz="200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https://howtomechatronics.com/projects/arduino-radar-project/</a:t>
            </a:r>
            <a:endParaRPr lang="en-MY" sz="2000" dirty="0">
              <a:solidFill>
                <a:srgbClr val="0070C0"/>
              </a:solidFill>
            </a:endParaRPr>
          </a:p>
          <a:p>
            <a:endParaRPr lang="en-MY" sz="2000" dirty="0">
              <a:solidFill>
                <a:srgbClr val="0070C0"/>
              </a:solidFill>
            </a:endParaRPr>
          </a:p>
          <a:p>
            <a:r>
              <a:rPr lang="en-US" sz="200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http://www.toptechboy.com/arduino/lesson-20-arduino-lcd-project-for- measuring-distance-with-ultrasonic-sensor/</a:t>
            </a:r>
            <a:endParaRPr lang="en-US" sz="2000" u="sng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sz="2000" dirty="0">
              <a:solidFill>
                <a:srgbClr val="0000FF"/>
              </a:solidFill>
            </a:endParaRPr>
          </a:p>
          <a:p>
            <a:endParaRPr lang="en-MY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1"/>
          <p:cNvSpPr/>
          <p:nvPr/>
        </p:nvSpPr>
        <p:spPr>
          <a:xfrm>
            <a:off x="3473667" y="448252"/>
            <a:ext cx="3688081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DEVELOPER</a:t>
            </a:r>
          </a:p>
        </p:txBody>
      </p:sp>
      <p:pic>
        <p:nvPicPr>
          <p:cNvPr id="2097159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44" y="2031675"/>
            <a:ext cx="1983581" cy="2644775"/>
          </a:xfrm>
          <a:prstGeom prst="rect">
            <a:avLst/>
          </a:prstGeom>
        </p:spPr>
      </p:pic>
      <p:pic>
        <p:nvPicPr>
          <p:cNvPr id="2097160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973" y="2038025"/>
            <a:ext cx="2638425" cy="2638425"/>
          </a:xfrm>
          <a:prstGeom prst="rect">
            <a:avLst/>
          </a:prstGeom>
        </p:spPr>
      </p:pic>
      <p:sp>
        <p:nvSpPr>
          <p:cNvPr id="1048609" name="TextBox 4"/>
          <p:cNvSpPr txBox="1"/>
          <p:nvPr/>
        </p:nvSpPr>
        <p:spPr>
          <a:xfrm>
            <a:off x="2680451" y="5036242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FF0000"/>
                </a:solidFill>
              </a:rPr>
              <a:t>DARSHAN PATEL</a:t>
            </a:r>
          </a:p>
        </p:txBody>
      </p:sp>
      <p:sp>
        <p:nvSpPr>
          <p:cNvPr id="1048610" name="TextBox 5"/>
          <p:cNvSpPr txBox="1"/>
          <p:nvPr/>
        </p:nvSpPr>
        <p:spPr>
          <a:xfrm>
            <a:off x="8265459" y="5036241"/>
            <a:ext cx="333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FF0000"/>
                </a:solidFill>
              </a:rPr>
              <a:t>JAY PATEL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2"/>
          <p:cNvSpPr/>
          <p:nvPr/>
        </p:nvSpPr>
        <p:spPr>
          <a:xfrm>
            <a:off x="1676400" y="2268089"/>
            <a:ext cx="8301318" cy="15138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3"/>
          <p:cNvSpPr txBox="1"/>
          <p:nvPr/>
        </p:nvSpPr>
        <p:spPr>
          <a:xfrm>
            <a:off x="1712259" y="2312893"/>
            <a:ext cx="953844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Sitka Small" panose="02000505000000020004" pitchFamily="2" charset="0"/>
                <a:cs typeface="Times New Roman" panose="02020603050405020304" pitchFamily="18" charset="0"/>
              </a:rPr>
              <a:t>RADAR WITH ARDUINO</a:t>
            </a:r>
            <a:endParaRPr lang="en-MY" sz="5400" b="1" dirty="0">
              <a:latin typeface="Sitka Small" panose="02000505000000020004" pitchFamily="2" charset="0"/>
            </a:endParaRPr>
          </a:p>
        </p:txBody>
      </p:sp>
      <p:pic>
        <p:nvPicPr>
          <p:cNvPr id="2097153" name="Picture 4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4242" y="3989293"/>
            <a:ext cx="3960440" cy="2150277"/>
          </a:xfrm>
          <a:prstGeom prst="rect">
            <a:avLst/>
          </a:prstGeom>
        </p:spPr>
      </p:pic>
      <p:sp>
        <p:nvSpPr>
          <p:cNvPr id="1048589" name="Rectangle 5"/>
          <p:cNvSpPr/>
          <p:nvPr/>
        </p:nvSpPr>
        <p:spPr>
          <a:xfrm>
            <a:off x="3206651" y="636493"/>
            <a:ext cx="4665980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 TITLE</a:t>
            </a:r>
            <a:endParaRPr lang="en-MY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1"/>
          <p:cNvSpPr/>
          <p:nvPr/>
        </p:nvSpPr>
        <p:spPr>
          <a:xfrm>
            <a:off x="3695505" y="466182"/>
            <a:ext cx="2913380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CONTENS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281953" y="2097741"/>
            <a:ext cx="102735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1"/>
          <p:cNvSpPr/>
          <p:nvPr/>
        </p:nvSpPr>
        <p:spPr>
          <a:xfrm>
            <a:off x="3006978" y="448253"/>
            <a:ext cx="4399280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1048593" name="TextBox 3"/>
          <p:cNvSpPr txBox="1"/>
          <p:nvPr/>
        </p:nvSpPr>
        <p:spPr>
          <a:xfrm>
            <a:off x="1595718" y="1972235"/>
            <a:ext cx="913503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 : -  Arduino is a single-board microcontroller to make using electronics in multidisciplinary projects more accessible.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security and protection and can reduce some accidents.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radio waves to determine the range , altitude and direction of objects.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1"/>
          <p:cNvSpPr/>
          <p:nvPr/>
        </p:nvSpPr>
        <p:spPr>
          <a:xfrm>
            <a:off x="3406394" y="475146"/>
            <a:ext cx="3903981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EQUIPMENTS</a:t>
            </a:r>
          </a:p>
        </p:txBody>
      </p:sp>
      <p:sp>
        <p:nvSpPr>
          <p:cNvPr id="1048595" name="TextBox 3"/>
          <p:cNvSpPr txBox="1"/>
          <p:nvPr/>
        </p:nvSpPr>
        <p:spPr>
          <a:xfrm>
            <a:off x="1286437" y="1936376"/>
            <a:ext cx="92784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Computer for writing the code.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Arduino UNO.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Ultra sonic sensor(HC –SR04).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Servo motor (Sg 90).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Buzzer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 Connecting wires.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1"/>
          <p:cNvSpPr/>
          <p:nvPr/>
        </p:nvSpPr>
        <p:spPr>
          <a:xfrm>
            <a:off x="2725926" y="537900"/>
            <a:ext cx="5038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EQUIPMENTS</a:t>
            </a:r>
          </a:p>
        </p:txBody>
      </p:sp>
      <p:sp>
        <p:nvSpPr>
          <p:cNvPr id="1048597" name="TextBox 2"/>
          <p:cNvSpPr txBox="1"/>
          <p:nvPr/>
        </p:nvSpPr>
        <p:spPr>
          <a:xfrm>
            <a:off x="1550894" y="2375646"/>
            <a:ext cx="91529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GENUINO 1.8.9 used for setting up the code in the Arduino.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1"/>
          <p:cNvSpPr/>
          <p:nvPr/>
        </p:nvSpPr>
        <p:spPr>
          <a:xfrm>
            <a:off x="1870719" y="546864"/>
            <a:ext cx="6926581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ACCEPTANCE CRITERIA</a:t>
            </a:r>
          </a:p>
        </p:txBody>
      </p:sp>
      <p:sp>
        <p:nvSpPr>
          <p:cNvPr id="1048599" name="TextBox 2"/>
          <p:cNvSpPr txBox="1"/>
          <p:nvPr/>
        </p:nvSpPr>
        <p:spPr>
          <a:xfrm>
            <a:off x="1524000" y="1972235"/>
            <a:ext cx="9484659" cy="195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in hardware part.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is cheap and reflects radar requirements.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MY" dirty="0"/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72" y="3384048"/>
            <a:ext cx="4637313" cy="2537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1"/>
          <p:cNvSpPr/>
          <p:nvPr/>
        </p:nvSpPr>
        <p:spPr>
          <a:xfrm>
            <a:off x="2508078" y="519971"/>
            <a:ext cx="5313681" cy="891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CIRCUIT DIAGRAM</a:t>
            </a:r>
          </a:p>
        </p:txBody>
      </p:sp>
      <p:pic>
        <p:nvPicPr>
          <p:cNvPr id="209715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75" y="1879221"/>
            <a:ext cx="74104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 descr="sg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50" y="720352"/>
            <a:ext cx="5380037" cy="26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8385" y="1392611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514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Gill Sans MT</vt:lpstr>
      <vt:lpstr>Sitka Small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ADVANTAGES:</vt:lpstr>
      <vt:lpstr>ADVANTAGES: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WITH ARDUINO</dc:title>
  <dc:creator>patel vishvesh</dc:creator>
  <cp:lastModifiedBy>Jay Patel</cp:lastModifiedBy>
  <cp:revision>11</cp:revision>
  <dcterms:created xsi:type="dcterms:W3CDTF">2019-09-26T18:21:09Z</dcterms:created>
  <dcterms:modified xsi:type="dcterms:W3CDTF">2019-10-14T04:35:13Z</dcterms:modified>
</cp:coreProperties>
</file>