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25" d="100"/>
          <a:sy n="125" d="100"/>
        </p:scale>
        <p:origin x="1686" y="-1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992</TotalTime>
  <Words>69</Words>
  <Application>Microsoft Office PowerPoint</Application>
  <PresentationFormat>A4 용지(210x297mm)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</cp:revision>
  <dcterms:created xsi:type="dcterms:W3CDTF">2023-06-14T16:28:23Z</dcterms:created>
  <dcterms:modified xsi:type="dcterms:W3CDTF">2023-11-19T16:02:35Z</dcterms:modified>
</cp:coreProperties>
</file>