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150" d="100"/>
          <a:sy n="150" d="100"/>
        </p:scale>
        <p:origin x="906" y="-71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2160000" y="194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2340000" y="244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015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592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Touch</a:t>
                      </a:r>
                      <a:r>
                        <a:rPr lang="en-US" sz="1400"/>
                        <a:t>_2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>
            <a:off x="2304000" y="3348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306826F9-CE57-BBED-FA8F-77487CDE9CC6}"/>
              </a:ext>
            </a:extLst>
          </p:cNvPr>
          <p:cNvGrpSpPr/>
          <p:nvPr/>
        </p:nvGrpSpPr>
        <p:grpSpPr>
          <a:xfrm>
            <a:off x="2304000" y="1404000"/>
            <a:ext cx="1440000" cy="180000"/>
            <a:chOff x="2304000" y="140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40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5V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 err="1"/>
              <a:t>PiGND</a:t>
            </a:r>
            <a:endParaRPr lang="en-US" sz="1200" dirty="0"/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976504-C5AA-1A4B-8C74-07A81AE82F8D}"/>
              </a:ext>
            </a:extLst>
          </p:cNvPr>
          <p:cNvSpPr>
            <a:spLocks noChangeAspect="1"/>
          </p:cNvSpPr>
          <p:nvPr/>
        </p:nvSpPr>
        <p:spPr>
          <a:xfrm rot="10800000">
            <a:off x="3420000" y="3060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06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7F7AED-1565-C357-EA0F-340B8F628DC0}"/>
              </a:ext>
            </a:extLst>
          </p:cNvPr>
          <p:cNvSpPr>
            <a:spLocks noChangeAspect="1"/>
          </p:cNvSpPr>
          <p:nvPr/>
        </p:nvSpPr>
        <p:spPr>
          <a:xfrm>
            <a:off x="2700000" y="14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F5FC4A-98C1-B92E-99C6-5DD98AB87CEF}"/>
              </a:ext>
            </a:extLst>
          </p:cNvPr>
          <p:cNvSpPr>
            <a:spLocks noChangeAspect="1"/>
          </p:cNvSpPr>
          <p:nvPr/>
        </p:nvSpPr>
        <p:spPr>
          <a:xfrm>
            <a:off x="2340000" y="1440000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4AAAE11D-15EB-B16B-B7AC-E55D4A2A67CC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16200000" flipH="1">
            <a:off x="308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52" idx="0"/>
            <a:endCxn id="235" idx="4"/>
          </p:cNvCxnSpPr>
          <p:nvPr/>
        </p:nvCxnSpPr>
        <p:spPr>
          <a:xfrm rot="5400000">
            <a:off x="298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35" idx="4"/>
            <a:endCxn id="483" idx="0"/>
          </p:cNvCxnSpPr>
          <p:nvPr/>
        </p:nvCxnSpPr>
        <p:spPr>
          <a:xfrm rot="5400000">
            <a:off x="226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16" idx="6"/>
            <a:endCxn id="235" idx="4"/>
          </p:cNvCxnSpPr>
          <p:nvPr/>
        </p:nvCxnSpPr>
        <p:spPr>
          <a:xfrm>
            <a:off x="3528000" y="1494000"/>
            <a:ext cx="126000" cy="30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" idx="6"/>
            <a:endCxn id="234" idx="4"/>
          </p:cNvCxnSpPr>
          <p:nvPr/>
        </p:nvCxnSpPr>
        <p:spPr>
          <a:xfrm>
            <a:off x="3708000" y="1494000"/>
            <a:ext cx="126000" cy="300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FDB2910E-46D4-8979-A47B-D19E547C1264}"/>
              </a:ext>
            </a:extLst>
          </p:cNvPr>
          <p:cNvCxnSpPr>
            <a:cxnSpLocks/>
            <a:stCxn id="34" idx="0"/>
            <a:endCxn id="236" idx="4"/>
          </p:cNvCxnSpPr>
          <p:nvPr/>
        </p:nvCxnSpPr>
        <p:spPr>
          <a:xfrm rot="5400000">
            <a:off x="280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290" idx="4"/>
            <a:endCxn id="485" idx="0"/>
          </p:cNvCxnSpPr>
          <p:nvPr/>
        </p:nvCxnSpPr>
        <p:spPr>
          <a:xfrm rot="5400000">
            <a:off x="190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131" idx="2"/>
            <a:endCxn id="267" idx="4"/>
          </p:cNvCxnSpPr>
          <p:nvPr/>
        </p:nvCxnSpPr>
        <p:spPr>
          <a:xfrm rot="10800000" flipV="1">
            <a:off x="2934000" y="1494000"/>
            <a:ext cx="126000" cy="192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19" idx="4"/>
            <a:endCxn id="237" idx="4"/>
          </p:cNvCxnSpPr>
          <p:nvPr/>
        </p:nvCxnSpPr>
        <p:spPr>
          <a:xfrm rot="5400000">
            <a:off x="1818000" y="3024000"/>
            <a:ext cx="29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63939419-3C84-B2A2-EA5B-2877747CADE8}"/>
              </a:ext>
            </a:extLst>
          </p:cNvPr>
          <p:cNvSpPr>
            <a:spLocks noChangeAspect="1"/>
          </p:cNvSpPr>
          <p:nvPr/>
        </p:nvSpPr>
        <p:spPr>
          <a:xfrm rot="10800000">
            <a:off x="2520000" y="1440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2213831" y="490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213831" y="3780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OpiTX</a:t>
            </a:r>
            <a:endParaRPr lang="en-US" sz="1200" dirty="0"/>
          </a:p>
          <a:p>
            <a:r>
              <a:rPr lang="en-US" sz="1200" dirty="0" err="1"/>
              <a:t>OpiRX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1" idx="0"/>
            <a:endCxn id="2" idx="1"/>
          </p:cNvCxnSpPr>
          <p:nvPr/>
        </p:nvCxnSpPr>
        <p:spPr>
          <a:xfrm rot="16200000" flipH="1">
            <a:off x="326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30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3240000" y="262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2107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619169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N/C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 flipH="1" flipV="1">
            <a:off x="1656000" y="3204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NC</a:t>
            </a:r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Pi/GND</a:t>
            </a:r>
          </a:p>
          <a:p>
            <a:pPr algn="r"/>
            <a:r>
              <a:rPr lang="en-US" sz="1200" dirty="0"/>
              <a:t>5V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2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469" idx="6"/>
            <a:endCxn id="235" idx="4"/>
          </p:cNvCxnSpPr>
          <p:nvPr/>
        </p:nvCxnSpPr>
        <p:spPr>
          <a:xfrm rot="10800000">
            <a:off x="2034000" y="3348000"/>
            <a:ext cx="156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52" idx="4"/>
            <a:endCxn id="483" idx="4"/>
          </p:cNvCxnSpPr>
          <p:nvPr/>
        </p:nvCxnSpPr>
        <p:spPr>
          <a:xfrm rot="5400000" flipH="1" flipV="1">
            <a:off x="3438000" y="302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277" idx="6"/>
            <a:endCxn id="235" idx="0"/>
          </p:cNvCxnSpPr>
          <p:nvPr/>
        </p:nvCxnSpPr>
        <p:spPr>
          <a:xfrm rot="10800000" flipV="1">
            <a:off x="2034000" y="1674000"/>
            <a:ext cx="486000" cy="15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2"/>
            <a:endCxn id="234" idx="0"/>
          </p:cNvCxnSpPr>
          <p:nvPr/>
        </p:nvCxnSpPr>
        <p:spPr>
          <a:xfrm rot="10800000" flipV="1">
            <a:off x="1854000" y="1674000"/>
            <a:ext cx="486000" cy="156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9" idx="4"/>
            <a:endCxn id="485" idx="0"/>
          </p:cNvCxnSpPr>
          <p:nvPr/>
        </p:nvCxnSpPr>
        <p:spPr>
          <a:xfrm rot="5400000">
            <a:off x="2808000" y="221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5400000">
            <a:off x="1998000" y="2304000"/>
            <a:ext cx="1512000" cy="36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5400000">
            <a:off x="1818000" y="2304000"/>
            <a:ext cx="1512000" cy="3600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1673831" y="472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 err="1"/>
              <a:t>LED_Cam</a:t>
            </a:r>
            <a:endParaRPr lang="en-US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556000" y="4608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OpiRX</a:t>
            </a:r>
            <a:endParaRPr lang="en-US" sz="1200" dirty="0"/>
          </a:p>
          <a:p>
            <a:r>
              <a:rPr lang="en-US" sz="1200" dirty="0" err="1"/>
              <a:t>OpiTX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90" idx="0"/>
            <a:endCxn id="461" idx="0"/>
          </p:cNvCxnSpPr>
          <p:nvPr/>
        </p:nvCxnSpPr>
        <p:spPr>
          <a:xfrm rot="5400000" flipH="1" flipV="1">
            <a:off x="2754000" y="126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240000" y="2124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9545B57E-129D-B537-AC51-89A0E1734DC3}"/>
              </a:ext>
            </a:extLst>
          </p:cNvPr>
          <p:cNvGrpSpPr/>
          <p:nvPr/>
        </p:nvGrpSpPr>
        <p:grpSpPr>
          <a:xfrm>
            <a:off x="2304000" y="1584000"/>
            <a:ext cx="1440000" cy="180000"/>
            <a:chOff x="2304000" y="158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58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타원 468">
            <a:extLst>
              <a:ext uri="{FF2B5EF4-FFF2-40B4-BE49-F238E27FC236}">
                <a16:creationId xmlns:a16="http://schemas.microsoft.com/office/drawing/2014/main" id="{A9AE25E4-88C3-ED92-C9D1-E9AA622052D5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42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2" name="연결선: 구부러짐 471">
            <a:extLst>
              <a:ext uri="{FF2B5EF4-FFF2-40B4-BE49-F238E27FC236}">
                <a16:creationId xmlns:a16="http://schemas.microsoft.com/office/drawing/2014/main" id="{F02DA652-8FE0-5BBF-8DA7-88C24F8EFCA0}"/>
              </a:ext>
            </a:extLst>
          </p:cNvPr>
          <p:cNvCxnSpPr>
            <a:cxnSpLocks/>
            <a:stCxn id="469" idx="2"/>
            <a:endCxn id="52" idx="2"/>
          </p:cNvCxnSpPr>
          <p:nvPr/>
        </p:nvCxnSpPr>
        <p:spPr>
          <a:xfrm flipV="1">
            <a:off x="3708000" y="3294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92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1240</TotalTime>
  <Words>198</Words>
  <Application>Microsoft Office PowerPoint</Application>
  <PresentationFormat>A4 용지(210x297mm)</PresentationFormat>
  <Paragraphs>143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25</cp:revision>
  <dcterms:created xsi:type="dcterms:W3CDTF">2023-06-14T16:28:23Z</dcterms:created>
  <dcterms:modified xsi:type="dcterms:W3CDTF">2023-11-20T20:56:00Z</dcterms:modified>
</cp:coreProperties>
</file>