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90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7496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N/C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3600000" y="1080000"/>
            <a:ext cx="1440000" cy="14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래픽 3" descr="불 켜기 단색으로 채워진">
            <a:extLst>
              <a:ext uri="{FF2B5EF4-FFF2-40B4-BE49-F238E27FC236}">
                <a16:creationId xmlns:a16="http://schemas.microsoft.com/office/drawing/2014/main" id="{B6EC74E6-31CF-D67E-CC63-42109507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000" y="1188000"/>
            <a:ext cx="504000" cy="504000"/>
          </a:xfrm>
          <a:prstGeom prst="rect">
            <a:avLst/>
          </a:prstGeom>
        </p:spPr>
      </p:pic>
      <p:pic>
        <p:nvPicPr>
          <p:cNvPr id="6" name="그래픽 5" descr="카메라 단색으로 채워진">
            <a:extLst>
              <a:ext uri="{FF2B5EF4-FFF2-40B4-BE49-F238E27FC236}">
                <a16:creationId xmlns:a16="http://schemas.microsoft.com/office/drawing/2014/main" id="{B351F2B8-BD33-71A4-F9FE-7AEFE89C3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000" y="1908000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1469</TotalTime>
  <Words>199</Words>
  <Application>Microsoft Office PowerPoint</Application>
  <PresentationFormat>A4 용지(210x297mm)</PresentationFormat>
  <Paragraphs>144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31</cp:revision>
  <cp:lastPrinted>2023-11-21T16:34:14Z</cp:lastPrinted>
  <dcterms:created xsi:type="dcterms:W3CDTF">2023-06-14T16:28:23Z</dcterms:created>
  <dcterms:modified xsi:type="dcterms:W3CDTF">2023-11-21T18:41:17Z</dcterms:modified>
</cp:coreProperties>
</file>