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CB5A7-8116-4596-8406-7272292EE4F4}" v="210" dt="2023-11-19T15:59:41.855"/>
    <p1510:client id="{BBB89F7D-9922-43F4-AACF-909C660444F0}" v="43" dt="2023-11-19T08:43:36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8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Han" userId="7899717e57477d6c" providerId="LiveId" clId="{BBB89F7D-9922-43F4-AACF-909C660444F0}"/>
    <pc:docChg chg="undo custSel modSld">
      <pc:chgData name="Jay Han" userId="7899717e57477d6c" providerId="LiveId" clId="{BBB89F7D-9922-43F4-AACF-909C660444F0}" dt="2023-11-19T08:43:36.257" v="42" actId="1076"/>
      <pc:docMkLst>
        <pc:docMk/>
      </pc:docMkLst>
      <pc:sldChg chg="addSp delSp modSp mod">
        <pc:chgData name="Jay Han" userId="7899717e57477d6c" providerId="LiveId" clId="{BBB89F7D-9922-43F4-AACF-909C660444F0}" dt="2023-11-19T08:43:36.257" v="42" actId="1076"/>
        <pc:sldMkLst>
          <pc:docMk/>
          <pc:sldMk cId="2745217351" sldId="256"/>
        </pc:sldMkLst>
        <pc:spChg chg="add mod">
          <ac:chgData name="Jay Han" userId="7899717e57477d6c" providerId="LiveId" clId="{BBB89F7D-9922-43F4-AACF-909C660444F0}" dt="2023-11-19T08:43:17.057" v="19" actId="1076"/>
          <ac:spMkLst>
            <pc:docMk/>
            <pc:sldMk cId="2745217351" sldId="256"/>
            <ac:spMk id="2" creationId="{3258937C-BC1F-A65F-281B-DD8180EA8AA8}"/>
          </ac:spMkLst>
        </pc:spChg>
        <pc:spChg chg="add del mod">
          <ac:chgData name="Jay Han" userId="7899717e57477d6c" providerId="LiveId" clId="{BBB89F7D-9922-43F4-AACF-909C660444F0}" dt="2023-11-19T08:42:55.508" v="8" actId="692"/>
          <ac:spMkLst>
            <pc:docMk/>
            <pc:sldMk cId="2745217351" sldId="256"/>
            <ac:spMk id="5" creationId="{C219F015-D171-AFCA-8140-465073407BAF}"/>
          </ac:spMkLst>
        </pc:spChg>
        <pc:spChg chg="add mod">
          <ac:chgData name="Jay Han" userId="7899717e57477d6c" providerId="LiveId" clId="{BBB89F7D-9922-43F4-AACF-909C660444F0}" dt="2023-11-19T08:43:36.257" v="42" actId="1076"/>
          <ac:spMkLst>
            <pc:docMk/>
            <pc:sldMk cId="2745217351" sldId="256"/>
            <ac:spMk id="16" creationId="{D59D61FB-5FB8-E32E-E19E-9200949F11F5}"/>
          </ac:spMkLst>
        </pc:spChg>
        <pc:spChg chg="mod">
          <ac:chgData name="Jay Han" userId="7899717e57477d6c" providerId="LiveId" clId="{BBB89F7D-9922-43F4-AACF-909C660444F0}" dt="2023-11-19T08:33:18.577" v="4" actId="20577"/>
          <ac:spMkLst>
            <pc:docMk/>
            <pc:sldMk cId="2745217351" sldId="256"/>
            <ac:spMk id="489" creationId="{C6D07F04-C946-1F26-FF40-EECB5C7E7B9E}"/>
          </ac:spMkLst>
        </pc:spChg>
        <pc:cxnChg chg="mod">
          <ac:chgData name="Jay Han" userId="7899717e57477d6c" providerId="LiveId" clId="{BBB89F7D-9922-43F4-AACF-909C660444F0}" dt="2023-11-19T08:39:48.154" v="6" actId="478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  <pc:docChgLst>
    <pc:chgData name="Jay Han" userId="7899717e57477d6c" providerId="LiveId" clId="{9CFCB5A7-8116-4596-8406-7272292EE4F4}"/>
    <pc:docChg chg="undo custSel modSld">
      <pc:chgData name="Jay Han" userId="7899717e57477d6c" providerId="LiveId" clId="{9CFCB5A7-8116-4596-8406-7272292EE4F4}" dt="2023-11-19T16:02:34.179" v="2391" actId="14100"/>
      <pc:docMkLst>
        <pc:docMk/>
      </pc:docMkLst>
      <pc:sldChg chg="addSp delSp modSp mod">
        <pc:chgData name="Jay Han" userId="7899717e57477d6c" providerId="LiveId" clId="{9CFCB5A7-8116-4596-8406-7272292EE4F4}" dt="2023-11-19T16:02:34.179" v="2391" actId="14100"/>
        <pc:sldMkLst>
          <pc:docMk/>
          <pc:sldMk cId="2745217351" sldId="256"/>
        </pc:sldMkLst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" creationId="{3258937C-BC1F-A65F-281B-DD8180EA8AA8}"/>
          </ac:spMkLst>
        </pc:spChg>
        <pc:spChg chg="add mod ord">
          <ac:chgData name="Jay Han" userId="7899717e57477d6c" providerId="LiveId" clId="{9CFCB5A7-8116-4596-8406-7272292EE4F4}" dt="2023-11-18T14:06:46.425" v="988" actId="167"/>
          <ac:spMkLst>
            <pc:docMk/>
            <pc:sldMk cId="2745217351" sldId="256"/>
            <ac:spMk id="3" creationId="{B1FA4A85-DE24-C144-1863-2F674050B576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5" creationId="{C219F015-D171-AFCA-8140-465073407BAF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6" creationId="{55D28A2B-144A-4847-4FE8-8B12955FC08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7" creationId="{CF51BAFA-06B5-98FD-D93A-348B4587732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8" creationId="{79256F3B-21A5-3EFD-3926-2B658718395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9" creationId="{8FE0C5CF-6132-809A-2F72-FD46B529B6E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10" creationId="{22771CD6-6618-7FD5-5EEE-E1772123AEBF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1" creationId="{70CA87B2-8612-9ECA-8368-871CE71EA8F4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2" creationId="{1800048E-64C2-9942-892F-5EB4B06E8743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3" creationId="{8F33B050-44E3-2100-A2CF-42DD51506E11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4" creationId="{C9E5D8DA-2ABE-C5A1-6E0C-CA06D36F44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" creationId="{9BD64F96-FE27-9085-0464-3C23307DEA8C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5" creationId="{D086A31A-B1C0-FE0B-A952-B8387EFC280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" creationId="{46D79F82-735E-9561-70C8-5587FEF50B36}"/>
          </ac:spMkLst>
        </pc:spChg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6" creationId="{D59D61FB-5FB8-E32E-E19E-9200949F11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" creationId="{00D3765D-E0B4-CB2A-3F5F-DA5A56F2CB0D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7" creationId="{1BC2D6DA-E29E-5113-0DB8-3D7C066329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" creationId="{F1953767-D9C0-B86A-4B26-82E6BBC9BD6D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9" creationId="{5F8A88E1-9C5A-EE79-D7C9-246CCDF3851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" creationId="{D93A2FC0-D18B-D133-4C79-04D2D9EA3D1A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0" creationId="{2484744F-F1FC-4E93-1BFC-AC82B11425C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" creationId="{B1FD2F6E-71B3-1C75-DE5E-93720E4F903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1" creationId="{0BE33CDA-C6B0-E40E-E5B4-7165C1B07F6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" creationId="{D70DCD1D-337C-7336-0CA5-D148A74E07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" creationId="{390AADEA-9C73-73D0-FC3A-AB34F6FC7A37}"/>
          </ac:spMkLst>
        </pc:spChg>
        <pc:spChg chg="add del mod topLvl">
          <ac:chgData name="Jay Han" userId="7899717e57477d6c" providerId="LiveId" clId="{9CFCB5A7-8116-4596-8406-7272292EE4F4}" dt="2023-11-19T16:00:28.489" v="2368" actId="478"/>
          <ac:spMkLst>
            <pc:docMk/>
            <pc:sldMk cId="2745217351" sldId="256"/>
            <ac:spMk id="22" creationId="{C8DD2C80-9539-D75E-DEAB-3EB7EB8F33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" creationId="{7DD12089-1BB7-BB7F-2A1B-9BBE9C6319B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" creationId="{0C4BAC0E-CAA0-AC1C-34D0-F2FBECB483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" creationId="{6D2C2A50-004B-426A-3332-F4627D8EF79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" creationId="{B2786719-38A7-B1E7-5868-0662198DFD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" creationId="{10DE8014-339E-37A3-3A9D-F313AA08D68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" creationId="{FE7E3005-6E25-9FCB-DC3D-C70C4D3477D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" creationId="{C0AE9627-D246-94A1-9DA6-80A7F83382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" creationId="{EADA135C-6B2F-815E-720A-3CDF0319E41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" creationId="{9B306142-576E-5927-F9B0-E88D35B50945}"/>
          </ac:spMkLst>
        </pc:spChg>
        <pc:spChg chg="mod topLvl">
          <ac:chgData name="Jay Han" userId="7899717e57477d6c" providerId="LiveId" clId="{9CFCB5A7-8116-4596-8406-7272292EE4F4}" dt="2023-11-18T14:06:38.225" v="986" actId="692"/>
          <ac:spMkLst>
            <pc:docMk/>
            <pc:sldMk cId="2745217351" sldId="256"/>
            <ac:spMk id="32" creationId="{DB1E1971-FD8D-2E10-CD49-0CD78D67A02C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3" creationId="{20688C6E-9787-B5AA-66DF-DA64C44558A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" creationId="{2D492550-BBFE-22D7-A15C-E166A30FD704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4" creationId="{5555D1D8-441B-9DD1-B9EE-3746CC7CDE4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" creationId="{58DF8688-DE3C-8EC7-6F86-868ECC2735A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" creationId="{8CFA35ED-92A5-AB5D-7124-4FB7EFCC60C8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5" creationId="{BD7F7AED-1565-C357-EA0F-340B8F628DC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6" creationId="{06761305-D017-BB68-A04B-4E5648ED1FC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" creationId="{490F3CCB-3DDC-0997-009A-14312A7ACE72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7" creationId="{2A18BD96-ACC6-51FA-3A8A-9854C925F6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" creationId="{5FAEC767-5274-B8E8-3657-7F7E291DD0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" creationId="{C4C0A55D-A804-FC60-DC61-05360AAE2E24}"/>
          </ac:spMkLst>
        </pc:spChg>
        <pc:spChg chg="add mod">
          <ac:chgData name="Jay Han" userId="7899717e57477d6c" providerId="LiveId" clId="{9CFCB5A7-8116-4596-8406-7272292EE4F4}" dt="2023-11-19T16:00:20.201" v="2366" actId="692"/>
          <ac:spMkLst>
            <pc:docMk/>
            <pc:sldMk cId="2745217351" sldId="256"/>
            <ac:spMk id="39" creationId="{5A1DD04D-09BC-37FC-51AE-9EA582FF761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" creationId="{D5E7ACEF-FA02-056E-769C-BB202F15F782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40" creationId="{A395984B-8136-B87B-87EE-A198C04EDD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" creationId="{DCE0B219-1553-F3DB-3B9F-D9A16BBB963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" creationId="{9697C24C-730F-C7DC-516F-541834FC9A1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" creationId="{6D31D032-B0C5-57CE-DB3B-1696A38866F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3" creationId="{46E43D56-FD79-F93E-E9E6-08C6EFF14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4" creationId="{941ABE75-1CB5-05D6-994B-1DF950105F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5" creationId="{C5B91732-4D31-1D3B-E45B-092CD081731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6" creationId="{1FB183F5-AD82-5F34-3643-01404875E9C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7" creationId="{DF2F61F9-6B2D-5C18-68BC-3154E3DEC4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8" creationId="{D2FCE7C4-0396-536E-83A6-C8B7BF0A77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9" creationId="{A1E68CA9-2510-90CA-6F2D-12B3F7BC1A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0" creationId="{DE4DB545-E240-6493-9A41-4D3FE91AA5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1" creationId="{9620378B-46C4-C5B0-2FF5-019FEDCA4D5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2" creationId="{8EA5BE31-D250-0B0D-6546-7F7B0C2EF9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3" creationId="{9DE4DD05-990C-52B2-0714-D9A3AE4B2BFF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4" creationId="{19C0EA70-E5AB-5FF9-43C2-FE8DD504874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4" creationId="{ABDB6EF6-A136-6B65-8891-1B0A36DBE2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5" creationId="{A87FF38B-3C9F-1031-ECE6-497172C8EF15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5" creationId="{DEEA5898-47CB-0B7A-73D5-F57AD692010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6" creationId="{A57A72DE-BBD8-7B73-8E41-EBF2422CC3D1}"/>
          </ac:spMkLst>
        </pc:spChg>
        <pc:spChg chg="mod">
          <ac:chgData name="Jay Han" userId="7899717e57477d6c" providerId="LiveId" clId="{9CFCB5A7-8116-4596-8406-7272292EE4F4}" dt="2023-11-19T16:00:24.757" v="2367" actId="692"/>
          <ac:spMkLst>
            <pc:docMk/>
            <pc:sldMk cId="2745217351" sldId="256"/>
            <ac:spMk id="56" creationId="{BAE7712D-EF8C-71D3-2CB5-8E36433F4F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7" creationId="{115E511D-35B1-B59A-D196-99E335057BC9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7" creationId="{7BBDF72D-CB97-9A64-AB03-B05F29DC52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8" creationId="{DB0F1EDA-CCE9-FC31-FEF3-13E0C142A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9" creationId="{4BC7E4AB-4CD2-EC78-8B5C-7D8C73F884B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0" creationId="{E261D1F3-95E7-4B60-5EF0-191BD90BDD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1" creationId="{80333837-5ED4-C9AD-E154-8115164DE95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2" creationId="{0530B662-F5B0-A87A-0933-0C379D0B51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3" creationId="{B2EDFC40-46C5-5770-D7C9-785672571B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4" creationId="{7646412C-48FC-D442-107E-C6E7F8D8424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5" creationId="{7D7AD9EC-760B-68A1-30A6-BD41EBAE38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6" creationId="{0A539C29-0E3B-2DB9-0C49-7D7758CB91A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7" creationId="{5FB0C088-E3B7-B0F8-5750-2287FC98EF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8" creationId="{268E7788-2850-EF5C-CBFF-210B28F192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69" creationId="{6F9F9558-B72C-C0EC-0E4E-0C8F1676542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0" creationId="{4D807FB0-ED66-24CD-F8F3-948EE7A17C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1" creationId="{3BD91E42-81F6-8E5B-4905-02568185E0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2" creationId="{A5DC7310-61FB-E802-0400-2852EA79F2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3" creationId="{6433D087-CC4B-BA7D-294B-3E37A19874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4" creationId="{AABC6BD6-9FE1-81E5-6BD3-FBC53E053EF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5" creationId="{4B7C4D31-EE2D-8D8C-4AB0-5DB1119178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6" creationId="{3ED7BADE-A1CE-C8F1-FCFD-C30868D229C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7" creationId="{0FA4BC13-A8BD-E85D-6C57-E020956DB3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8" creationId="{B9BFEA16-3C87-AB1F-F126-7EED081367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9" creationId="{3C1CB0CA-38C6-4CDE-4136-96110291D4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0" creationId="{9E622533-3EA7-561C-1A3A-3EA7F0AFF2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1" creationId="{0173CEAD-A4BE-3BBC-4D0C-56957E0E1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2" creationId="{1D45CB9D-520A-1F9B-EADA-D6A0BE89E77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3" creationId="{310F9B4F-37C3-EA4F-00C6-9DCEEE04525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4" creationId="{BE1C0337-F599-6362-B739-37F8A0F977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5" creationId="{EAFD892E-BF9F-7A4E-75D5-F5CF13038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6" creationId="{78D3F983-EFE6-0912-F2B3-A0790D3C91F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7" creationId="{D99EE67B-F39A-A376-6120-10CCFDF2F3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8" creationId="{75AFE049-7B07-FA0E-1CAA-5C3C9140F50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9" creationId="{31EDE03F-ACA9-A0C8-87C8-81AE64A072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0" creationId="{E79456CF-DF42-7978-2830-D3CA5273CB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1" creationId="{C6BA6FA2-6306-4A55-19A3-7DA942B34A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2" creationId="{A716D16E-953C-5363-CDE6-C9838000F1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3" creationId="{1C686D85-8995-30DA-F520-3C0DAAF0B5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4" creationId="{8DA94642-AEB0-9155-EBCE-0B537D73F17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5" creationId="{2A4120C9-F05B-7B8C-92E3-0BD77EA2833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6" creationId="{3D591F26-6CCB-3701-5329-8F1C982C496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7" creationId="{54F3DD84-FE41-1625-DF6C-BB5BE07FFB2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8" creationId="{7983EF14-5077-F1F3-FC58-C61A9A1A92E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9" creationId="{7ABC5937-4C2F-A6E6-0E88-8002267661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0" creationId="{DC94EBA6-4C6A-3B5B-2F2F-E38D31DFD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1" creationId="{D947D6F7-1644-7C79-DD05-EDDB65850DA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2" creationId="{9B8358CC-EB11-80DB-1B8A-F9CAA5A6065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3" creationId="{875B117D-358F-6534-2979-A5B3B9D885B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4" creationId="{EDF07F30-025A-7257-8537-99892D481D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5" creationId="{55C2AA03-7FA9-97A1-0FFC-C64E77FAE1F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6" creationId="{0FFD8E24-112E-524D-7A66-0AD6779B99B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7" creationId="{82B01D5D-A286-DF6F-CC79-CB82B8F2789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8" creationId="{49FF5B97-0B63-E217-4801-87338097C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9" creationId="{1906960D-5D1C-225E-C00E-0627FEF5150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0" creationId="{CE32F540-3D8B-EB90-BA90-C1191F3795F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1" creationId="{DF44FE56-2804-5F82-3D48-4B038016FB7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2" creationId="{96A47E1E-2172-D511-0065-03EBBEB8BB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3" creationId="{EB38B7A3-7B6C-0C44-3FEF-BD534140F9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4" creationId="{5B7CDE74-9CCE-C9AF-1533-26E1E45231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5" creationId="{FEA712E0-A2FE-E563-A43C-FAE7150F3AB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6" creationId="{17A842BA-2FF6-DC9D-8B50-D8A3998D5E4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7" creationId="{068F7565-C8B1-6D39-DCE9-D610F0117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8" creationId="{2C16E35C-B152-309C-4337-0C610E76B6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9" creationId="{5B3C485A-480F-C866-067F-467DE4A1484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0" creationId="{7639B77D-4547-4BB5-FD49-C4C937A6DD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1" creationId="{85C52666-B06D-2255-0D1E-4127FEF3021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2" creationId="{4697B06F-5BF7-DDF6-93E9-CB898B8F405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3" creationId="{C47D13CC-E03E-F192-E6D6-7BDA132C5D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4" creationId="{0C19DC83-10A3-3DE9-4543-39A878D5C2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5" creationId="{4535E4EA-2548-1D6F-6510-4CAA2D8C09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6" creationId="{6325D14B-9E02-F483-AA44-748E7B219E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7" creationId="{1F33A3D1-D04B-157F-BDD7-A1773E5A468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8" creationId="{3F24FB3B-2445-0225-A29F-0F2B30FFEB3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9" creationId="{F12A601C-CCE1-ED56-6684-FF375EEA5EF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30" creationId="{52016284-A4D3-22B3-EBB1-CDB544D29B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1" creationId="{C6ED8B84-B20E-07DC-B445-B2CD5C1C835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2" creationId="{4ACD47AF-978C-23D8-6573-FF3D1F9F021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3" creationId="{AEA8F591-094D-F9F2-E412-DBC99EF7BE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4" creationId="{20C2E99D-ADC6-3B8A-BFD8-6E10DA7F0F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5" creationId="{37773C5E-8607-DF5C-E844-BBDA60061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6" creationId="{93FE727C-0B35-0CA5-C50E-399C1D25E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7" creationId="{A1480E0D-0220-2B13-D75B-2FB19D66B8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8" creationId="{33DA6E19-2248-2A65-7C89-D8694D7194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9" creationId="{A16B2EB8-59FC-B27C-6B8B-8F87E89F08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0" creationId="{87928B23-D9BC-F3D3-6CF9-DBACEEBADC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1" creationId="{94932E65-EFB5-FC1B-6CD8-3C796F39B79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2" creationId="{B2483EE1-7A3A-FC64-14C0-5F2C2DEF16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3" creationId="{FBD8EF8F-EAD2-830B-6473-85F7B9F5F6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4" creationId="{405CAC02-E539-4E45-A3EB-C6D4F9A636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5" creationId="{2238C821-540C-35DC-5EE5-93134DC034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6" creationId="{2894A956-F0DB-7A6F-006E-9906069DEFC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7" creationId="{33811DE6-2D68-5A41-D443-8C0FDEB1F8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8" creationId="{FFF50DC3-CE21-5666-991A-387C397475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9" creationId="{154A6740-AA1A-86AA-F7E1-448263A85ED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0" creationId="{47E9AA19-3D11-DA0D-D526-7B8561102C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1" creationId="{B0758E7C-265E-7BDE-8FC3-9C94E7A805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2" creationId="{96DD03D9-11FC-E270-E4D4-8036C2DC24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3" creationId="{6DC6C2F6-E9F3-4002-6B2B-7477889BE93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4" creationId="{A01DC27A-AA0D-C90E-4581-71E4FA370C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5" creationId="{A1517C6E-59BF-BEA7-CFB1-93166EBBE2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6" creationId="{7CFF5AC0-EBE4-95CE-6014-947A3DEAFC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7" creationId="{BBBA2063-D96A-83B1-3C9A-3517A441B2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8" creationId="{E86BFC35-6F0E-8EE4-5E08-488A36403D3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9" creationId="{C4593AED-C162-5071-F779-FEDF6CF7D41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0" creationId="{020B92CE-979D-943E-951D-1F24AEE7A4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1" creationId="{7DC79A56-46C4-439A-F349-FA25425786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2" creationId="{D261CC91-8F99-0614-6A4F-9CCE178F27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3" creationId="{FE755678-08AE-B4AA-6D06-D961A9820A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4" creationId="{A0E0B4E2-B08F-69CE-D116-039A841706E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5" creationId="{E2510125-2F2A-DC65-40B8-7692913AE02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6" creationId="{6E4B74B2-AF55-FDA7-C3CD-9C22448C86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7" creationId="{E5FDA070-BDFE-B901-D206-68E24DE8A2C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8" creationId="{F18AAF06-EAB1-05E9-4096-559E3CBA1C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9" creationId="{B67EAB92-2E2F-8CF5-54EF-BE82643D4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0" creationId="{B4EB9892-1D12-55ED-5FB9-409152AB239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1" creationId="{11A45A21-9BE3-4A41-B628-714F0E5F121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2" creationId="{D7A13B09-17A5-42D9-25F7-7658705ED71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3" creationId="{C4E79D5D-611B-FDBD-8B20-3EA78A29CE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4" creationId="{8B58BCC6-E0A1-DB10-713F-40F6278503C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5" creationId="{A1FAFA85-ADC2-034D-72FA-BE76290489F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6" creationId="{9E10B8DE-0741-1D81-6924-D46576F17F3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7" creationId="{766DA342-2785-C3E4-6B4E-725E2C4DDEB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8" creationId="{0F7FADCC-F7A2-3A9E-4037-F26D45E3B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9" creationId="{01B2CA10-5BD6-A514-D17D-A9AA2B1828D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0" creationId="{E9BDA210-CD05-8536-0BA3-F6845E4322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1" creationId="{8144F0BB-E5F0-3A81-D2D7-C5346C7F4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2" creationId="{ED062110-C8A0-B03C-431C-F28337776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3" creationId="{BA4F7BA9-7DB8-065B-8A79-773062D66C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4" creationId="{73C373BD-0828-230A-61BE-ADADBEBAC71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5" creationId="{DE5E2D4B-D827-3C64-00DC-D55788D486A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6" creationId="{04B89020-051F-E799-0816-66B39F0EA93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7" creationId="{C8CC7589-2F46-EC6F-741D-C9986A4F12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8" creationId="{B3387D20-6A85-25C9-DFA7-2A25FAE8AE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9" creationId="{993BB844-60D8-01E5-25AD-17E70139FDC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0" creationId="{C27F7C12-39D9-3EA6-3728-1A56E0CA59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1" creationId="{DFF71DAC-290A-2DD6-6599-343C359F06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2" creationId="{39145672-B32E-F321-8BCB-697E865EEA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3" creationId="{CF26E0F9-D3AD-51B3-6B7E-097CE704E2D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4" creationId="{57B94F76-755C-E6BA-4463-2FD903CE5F0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5" creationId="{F215E315-8F71-B563-9D0F-CD654DAC027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6" creationId="{B7BD2953-A765-4B7F-AC1D-4F01DA8890D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7" creationId="{19103A56-BF7A-16E8-3F85-A2AF9FF8728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8" creationId="{AF8DBD2B-1CEC-F6A1-B7DC-2327732CC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9" creationId="{F9BA1BD8-97B2-5739-778B-3439DB999E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0" creationId="{659402D3-22E9-222D-B892-4063154851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1" creationId="{20C2C3D7-D8C0-9AB5-33D4-22053666E23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2" creationId="{10EB8F21-49AC-69DF-EFB9-6623B849C5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3" creationId="{428A6F4C-2913-5068-38EE-CE4352191AC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4" creationId="{331579A0-450C-BBD4-ADEE-7FC2C6BA75E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5" creationId="{9F82604C-38D7-7811-4F66-01B1ADEF0D8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6" creationId="{3EEBB851-F89B-72F3-DA03-E861BAC67E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7" creationId="{EE9AA474-0F93-C506-0465-35A6AA3D23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8" creationId="{13685BBE-9582-BD81-E7DE-3AE20BA1C02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9" creationId="{76850486-573E-ACB6-6608-DC292717A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0" creationId="{9B58661C-0271-8839-47AC-04890A497BB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1" creationId="{E42BB336-4B96-8A70-4A0A-423BFDE76A0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2" creationId="{7F119137-D0D7-74DE-3D08-91E62B97DE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3" creationId="{F1D6E1BB-997F-7AAF-C278-606E48258CB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4" creationId="{830BFCA3-4F5E-076B-43CE-2F30CE0837D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5" creationId="{DBE84624-1637-08B3-218B-26435DC1EA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6" creationId="{0597D480-B272-813E-B1A9-632577B9EF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7" creationId="{DE0F1B83-6162-9067-AB95-86C28BB28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8" creationId="{60EB1865-92C1-1DBC-CBEF-47C23B2F22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9" creationId="{020227A3-FBF7-3797-E469-08DA5F45C6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0" creationId="{E2C9AEBE-EBA5-146A-C495-08249888F4B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1" creationId="{012B91A1-8BD6-AB69-E8AE-D58B9B3D13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2" creationId="{56067C19-1007-AFEF-16B9-21E4C58C98A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3" creationId="{C308E935-9A10-DC32-6CA1-C5D3F20CAB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4" creationId="{B7263CD9-DE17-9F75-D90A-E8B351CE8F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5" creationId="{4F8AEE3A-83F5-E50F-7C9A-CA4B90B4A8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6" creationId="{1A3A5944-F160-005B-7A67-98969DFA7A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7" creationId="{89D8C46B-66C0-9585-1F59-9ECDE8B083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8" creationId="{DA8DA511-FD0A-57EE-F98E-403DCE60F6F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9" creationId="{9FC95C68-B88A-B033-6BCF-F582E2379A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0" creationId="{AA08AC1F-9000-6343-65AD-7EF8920B7D0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1" creationId="{515DC192-320B-CFBB-BEEE-299CBDDB4C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2" creationId="{AE16DC01-0E03-F9CA-45EF-E059E7CF93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3" creationId="{6BF9825B-A32B-4C0E-5D35-2B001B3175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4" creationId="{C494C15F-68D0-1AD5-4176-B39560839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5" creationId="{ED3ADD84-BCE3-922B-0C89-8FB2F9155D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6" creationId="{CCD0BD09-CBA6-9413-4C0E-254F838501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7" creationId="{E6B6EB0F-D803-4F24-438C-E9FDC3B13E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8" creationId="{089BA700-32C2-BBD4-42CB-774EC0EC741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9" creationId="{DA46BEC6-D593-E271-B19C-215E670525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0" creationId="{2005D28E-4D8C-801D-C92F-CD852780041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1" creationId="{9D10B055-6C8E-8026-CE50-8DCF93A7D2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2" creationId="{36CD0B3F-8C9F-3D55-96A0-589F07EC333B}"/>
          </ac:spMkLst>
        </pc:spChg>
        <pc:spChg chg="mod topLvl">
          <ac:chgData name="Jay Han" userId="7899717e57477d6c" providerId="LiveId" clId="{9CFCB5A7-8116-4596-8406-7272292EE4F4}" dt="2023-11-18T14:46:03.052" v="1307" actId="692"/>
          <ac:spMkLst>
            <pc:docMk/>
            <pc:sldMk cId="2745217351" sldId="256"/>
            <ac:spMk id="243" creationId="{4320E454-730A-E132-9E70-C7373FAA56F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4" creationId="{CD816E61-887B-3652-FEFB-442547CA535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5" creationId="{4D88A6E6-109C-BA11-C515-B27DC26BA6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6" creationId="{DE82383A-B8FC-1369-2AE0-D83FAF93FF6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7" creationId="{1F89D2C1-AB83-247A-EAE2-273F24E1210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8" creationId="{6A6561BE-DBF9-9283-60A3-64E89BE3495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49" creationId="{9B0D939E-5DDC-2246-F447-75060653D7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0" creationId="{C1C69847-9FCC-CE00-1A16-7AB3EE30C1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1" creationId="{6B9EE76B-A1A7-9557-3DAE-CA894C9BD08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2" creationId="{3CB45161-CC51-E139-5F00-F002CC7B1D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3" creationId="{F39E22DE-3C20-40AF-0195-94484BCE92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4" creationId="{C230A860-777B-F38B-1D82-E732346F99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5" creationId="{00203C94-7FA6-284F-9EC4-D11D505C73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6" creationId="{8EF33977-CAAB-AEC8-77EF-2EA6E606285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7" creationId="{A672EA91-4E1F-5C68-C368-B8DC8FECF4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8" creationId="{3B38A384-8329-93CC-BC47-F956064C702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9" creationId="{754E12DB-4F3D-BE5F-1640-04B12FA72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0" creationId="{6BACBCE0-37B9-5D7C-95BF-0B6882DD98CA}"/>
          </ac:spMkLst>
        </pc:spChg>
        <pc:spChg chg="mod topLvl">
          <ac:chgData name="Jay Han" userId="7899717e57477d6c" providerId="LiveId" clId="{9CFCB5A7-8116-4596-8406-7272292EE4F4}" dt="2023-11-18T14:46:14.669" v="1309" actId="692"/>
          <ac:spMkLst>
            <pc:docMk/>
            <pc:sldMk cId="2745217351" sldId="256"/>
            <ac:spMk id="261" creationId="{035A818E-F994-6847-0288-6EF6BAB84BD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2" creationId="{39B665A4-C762-5DD8-AC69-C0C087881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3" creationId="{DA7350DC-F5B2-E32D-B91E-2F51CAF382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4" creationId="{C88547D6-F483-B11D-17F2-F502230379A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5" creationId="{67D01892-75A0-1F72-C694-2A1A76A5DD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6" creationId="{39A12CCA-AF5B-9270-CEAD-E4C353C60BC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7" creationId="{3F2DB9A6-67DF-AFB9-4A60-DDADC78EC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8" creationId="{0716D7E8-99B3-BB37-E17D-07EAE6891B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9" creationId="{61A54F16-1E68-167E-F53E-4ECA1D20F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0" creationId="{B7FF0CE3-F682-9CB5-BDCB-798957F3F4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1" creationId="{595760F3-C04E-E4B4-1C0A-536FE8827C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2" creationId="{18C48EA1-AF5D-130A-367A-39CB3DD1C9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3" creationId="{718EBAA5-6F7A-4030-41E0-1F6B2D1BCB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4" creationId="{652A1964-E630-CE0D-CBBD-2C99865C5B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5" creationId="{6574148D-6399-F473-61C0-CB44FC1822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6" creationId="{E44BC185-B8A4-A22F-5515-4556A6D389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7" creationId="{3A1B6742-7C55-6129-A4C1-B463FB87F4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8" creationId="{7C7D8112-2107-79DE-BEB6-B0F26E941AD3}"/>
          </ac:spMkLst>
        </pc:spChg>
        <pc:spChg chg="mod topLvl">
          <ac:chgData name="Jay Han" userId="7899717e57477d6c" providerId="LiveId" clId="{9CFCB5A7-8116-4596-8406-7272292EE4F4}" dt="2023-11-18T14:46:42.182" v="1312" actId="692"/>
          <ac:spMkLst>
            <pc:docMk/>
            <pc:sldMk cId="2745217351" sldId="256"/>
            <ac:spMk id="279" creationId="{C6BF508B-7644-6009-EC42-A27622EE2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0" creationId="{4C02CA7B-5E3F-79CB-9ED3-B5CFAA4DA1D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1" creationId="{ADF531D0-3606-7879-1D47-7BC8F239EDC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2" creationId="{1226D48E-D558-B181-7845-3B2D1ED280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3" creationId="{A75DA052-CA9B-7094-EEA5-4B194ACB082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4" creationId="{618886D8-1908-5123-395A-2978663A24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5" creationId="{2C02788B-23E2-A89A-5C3C-C894EC9BA6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6" creationId="{13D70118-660B-B1D2-61CA-1E36176684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7" creationId="{CF0F27F2-D87F-A4CC-4F08-EAAB7291775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8" creationId="{BE53604D-450D-7055-5FB9-CE3D6411A9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9" creationId="{21B4E191-AD84-E8E5-00A6-395D4A33BBD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0" creationId="{FC5340F2-582E-614C-1D73-7E9264BA605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1" creationId="{76E804EF-0E38-99EA-6E54-3CE3CA533C3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2" creationId="{4B8CFA3F-FAFE-CF17-993E-F17D00D79F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3" creationId="{DDAC4A06-E142-2A53-5DE4-4566C1B8A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4" creationId="{F5687488-1089-834A-77F1-9A7065B4854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5" creationId="{34E40A6B-5976-A05F-09F2-452B04EBED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6" creationId="{B8867F33-2C5E-0357-2FD9-48BD00037669}"/>
          </ac:spMkLst>
        </pc:spChg>
        <pc:spChg chg="mod topLvl">
          <ac:chgData name="Jay Han" userId="7899717e57477d6c" providerId="LiveId" clId="{9CFCB5A7-8116-4596-8406-7272292EE4F4}" dt="2023-11-18T14:47:16.146" v="1335" actId="692"/>
          <ac:spMkLst>
            <pc:docMk/>
            <pc:sldMk cId="2745217351" sldId="256"/>
            <ac:spMk id="297" creationId="{1B704F42-13C3-52B1-254E-D15CB193C5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8" creationId="{B16DB216-E035-2932-B779-6E5DBC5775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9" creationId="{3ACB3483-BEA7-D64D-B02A-C19C3A93650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0" creationId="{ED58E4AC-F266-1562-B15C-3181C61D9E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1" creationId="{47A0AB94-CB0A-39B2-0D54-C2A90BBE49F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2" creationId="{40A29E00-DCFD-5A8E-79F7-10F535807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3" creationId="{E0617AC7-1F59-55E9-6AE2-69FAFAA4B02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4" creationId="{AFFB1217-93E6-2552-DD16-8E9EBA93D10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5" creationId="{1AC0DFA0-4576-0764-AB0C-63EDE15954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6" creationId="{FB73ED82-150B-706E-51AF-EF19C9D2578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7" creationId="{3E5FB830-0C81-0AD2-2303-1546AAF6B65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8" creationId="{9F7F91A0-978B-4533-9665-CD510EEBE4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9" creationId="{35B88953-F10F-A440-FEF9-5EF8B128DB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10" creationId="{36EAFDB8-54B5-4054-9099-610122A641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1" creationId="{2AA55BC2-2A5E-5C86-6117-6851574FDD2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2" creationId="{56EBD72A-232D-3B0B-A803-72CD0D3A65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3" creationId="{3519E53C-5427-9A6E-796B-A133744909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4" creationId="{CC34FD7C-2CC3-1029-90A7-2E2919261C79}"/>
          </ac:spMkLst>
        </pc:spChg>
        <pc:spChg chg="mod topLvl">
          <ac:chgData name="Jay Han" userId="7899717e57477d6c" providerId="LiveId" clId="{9CFCB5A7-8116-4596-8406-7272292EE4F4}" dt="2023-11-18T14:49:38.160" v="1342" actId="692"/>
          <ac:spMkLst>
            <pc:docMk/>
            <pc:sldMk cId="2745217351" sldId="256"/>
            <ac:spMk id="315" creationId="{B1C01C7A-1216-F1CB-D971-BE8E7031D1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6" creationId="{4E2E2CA3-B269-655D-F474-DD6FCA230B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7" creationId="{42962A9E-EE15-CA7F-1396-5F0751F627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8" creationId="{7362C948-2C1B-B82B-5A79-9F3079FF26D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9" creationId="{1D25E472-6455-0272-E6DD-5CD87CB396D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0" creationId="{D51C6C64-EF10-92BA-557A-B27C84BBE84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1" creationId="{2B0C0AA4-39FC-8806-B079-23DF8B8261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2" creationId="{51B30447-188F-AE6B-A030-37BB8249778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3" creationId="{A2BB7289-7E1A-E816-667D-F045FCC738D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4" creationId="{2FAE24DD-95FE-B8FC-1C6D-57519E0C3B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5" creationId="{3C165943-4136-4AD5-AA0A-197DD5EAD7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6" creationId="{2B9D3C56-91AC-1AB8-9F1E-FE6AECDE0C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7" creationId="{025BFA22-DF8A-3CD2-0E3F-8B70C00A651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8" creationId="{2E473841-D500-B17A-2345-AE8EFF94642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9" creationId="{3880E395-5742-5885-CC16-D92C51293B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0" creationId="{F68EBE24-1DA5-5A08-A407-B0F06CCFE6B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1" creationId="{964F8DAE-6E94-E8F7-9BF4-E9DBE66F71C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2" creationId="{0C77BCFA-DF04-EBD3-5582-67C9B4BA25ED}"/>
          </ac:spMkLst>
        </pc:spChg>
        <pc:spChg chg="mod topLvl">
          <ac:chgData name="Jay Han" userId="7899717e57477d6c" providerId="LiveId" clId="{9CFCB5A7-8116-4596-8406-7272292EE4F4}" dt="2023-11-18T14:46:38.190" v="1311" actId="692"/>
          <ac:spMkLst>
            <pc:docMk/>
            <pc:sldMk cId="2745217351" sldId="256"/>
            <ac:spMk id="333" creationId="{3B4FBBC7-0B20-748E-46B6-14C20B9185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4" creationId="{F832887D-BDF0-499E-8FEE-5FB8D122D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5" creationId="{3B4D1689-E30C-78FD-BE53-CF0F9E96226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6" creationId="{1079C6A8-AEC7-A63A-D602-158A9AC2048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7" creationId="{74B22EA2-F8ED-B82B-A896-7D1E9021F1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8" creationId="{CADBD170-C765-7B67-B15A-B1DC8A39B21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9" creationId="{062C949D-AA38-6B1A-6904-1F14919D7B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0" creationId="{E4D3E7A1-A4B5-7311-B330-DC1BA91227B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1" creationId="{3E86A184-3598-D10E-F27E-D19503D173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2" creationId="{2BF4D4A8-4A40-1DD5-0F7D-B732FE6408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3" creationId="{E9B8DA13-8BE2-A2E3-2734-B912D493F5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4" creationId="{CD053AE0-34F6-1791-28DB-022F6EC4BDA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5" creationId="{0DBC92B8-04DA-618B-07A0-4E2F9C59379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6" creationId="{786E5E05-9F28-25B1-2743-6540B87ADD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7" creationId="{8E4B63BE-FA66-3BAF-EF3D-F7F5F83AD2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8" creationId="{CEC35B37-7C1E-AD6C-FBF7-BF092FF033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9" creationId="{0808EBD8-4030-91EC-96C0-8BC72833246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0" creationId="{993FF4D4-7CE0-F03D-4463-26EB16AE91F9}"/>
          </ac:spMkLst>
        </pc:spChg>
        <pc:spChg chg="mod topLvl">
          <ac:chgData name="Jay Han" userId="7899717e57477d6c" providerId="LiveId" clId="{9CFCB5A7-8116-4596-8406-7272292EE4F4}" dt="2023-11-18T14:47:19.860" v="1336" actId="692"/>
          <ac:spMkLst>
            <pc:docMk/>
            <pc:sldMk cId="2745217351" sldId="256"/>
            <ac:spMk id="351" creationId="{5F886060-B163-BA2A-253E-500E82750F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2" creationId="{16373C99-7D16-A20C-87FB-2C584F9B93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3" creationId="{C18711D0-3EF4-FDA0-AC8E-D14F2D2D49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4" creationId="{0B930571-1BE9-31F0-5EE3-6564A8D9C6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5" creationId="{1456FBDC-1EC1-E9A5-18A4-066B3AC2DB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6" creationId="{58431C9C-5916-7845-70DE-C1AD6DA5D4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7" creationId="{37F9F04D-21AE-FA70-6C10-90064C04A90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8" creationId="{8D28A7DD-3109-C8A0-9744-1B3D662FC82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9" creationId="{C58ADBB4-0BDE-3037-A020-F403CE33435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0" creationId="{0B9C36A3-B67A-9912-D729-A7F069A4F7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1" creationId="{730A535D-D9B4-FFF7-6551-57553C9845C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2" creationId="{27302E39-1EEF-3295-F17C-0DF3FCE4D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3" creationId="{5694D1C8-9BD9-03CC-E5FF-A00DCBAFE9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4" creationId="{5855085A-4A73-A8A4-D232-FC63773161F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5" creationId="{B6D09DAC-E2CE-E4B2-78C4-617404C5536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6" creationId="{3EEE278F-F286-8823-BA19-05FE583AB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7" creationId="{E24802C8-C3CD-A6A5-7D0A-53625B4D954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8" creationId="{FA80C72F-7DE1-2820-1F94-2D4E30528CCF}"/>
          </ac:spMkLst>
        </pc:spChg>
        <pc:spChg chg="mod topLvl">
          <ac:chgData name="Jay Han" userId="7899717e57477d6c" providerId="LiveId" clId="{9CFCB5A7-8116-4596-8406-7272292EE4F4}" dt="2023-11-18T14:57:06.075" v="1500" actId="692"/>
          <ac:spMkLst>
            <pc:docMk/>
            <pc:sldMk cId="2745217351" sldId="256"/>
            <ac:spMk id="369" creationId="{990F9961-0607-2F7E-65C3-4FD937F06B6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0" creationId="{098433AD-E518-759B-CE8C-B49576C1FA9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1" creationId="{628BF3A1-4D04-8CDA-DA0F-EDABCAB3BDF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2" creationId="{8858DD9F-F0D4-694F-351A-0DB14A58D4E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3" creationId="{97E3C1C5-A40D-6989-8115-CA56064F6C90}"/>
          </ac:spMkLst>
        </pc:spChg>
        <pc:spChg chg="mod topLvl">
          <ac:chgData name="Jay Han" userId="7899717e57477d6c" providerId="LiveId" clId="{9CFCB5A7-8116-4596-8406-7272292EE4F4}" dt="2023-11-18T14:48:30.926" v="1338" actId="692"/>
          <ac:spMkLst>
            <pc:docMk/>
            <pc:sldMk cId="2745217351" sldId="256"/>
            <ac:spMk id="374" creationId="{199A6558-88B5-29BF-D3FF-6A7B3F92167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5" creationId="{680B9547-9E96-D2CE-16D9-316292A8BB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6" creationId="{36702716-B500-E066-931B-184BDE79138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7" creationId="{DF5F7984-C0B4-AC6D-F71E-E5D3CB9131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8" creationId="{B40EC45F-1B29-3705-7B29-C4A0DBDED87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9" creationId="{C2057584-4400-3BE9-F466-5F532760786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0" creationId="{FC1F1B4C-B6C9-EFBD-45C9-C990546E34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1" creationId="{F78BA588-B695-DC4F-8BC7-069277E2540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2" creationId="{8AC9818C-6D5D-EA48-8579-154025513B3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3" creationId="{D1CCFEA9-E768-D783-27C9-48C2737BA1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4" creationId="{9C4C912C-89BE-6BB8-86BF-241261DE46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5" creationId="{49E150D5-C1EE-39FE-A294-8F945EE38E3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6" creationId="{06A9D7BC-BB91-F32E-EF05-DDA0C7323D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7" creationId="{97D33E51-9D5D-9317-E339-F37F11003D2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8" creationId="{679C6411-4EB2-2D21-2716-410B645F00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9" creationId="{FC531F07-3FB8-2FA7-FCE2-7B794D8216B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0" creationId="{BAE87611-EA42-99AC-31BB-9A811CE9DEF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1" creationId="{5F5D837C-FD98-ECF6-A0D8-6A6B15A7CF3E}"/>
          </ac:spMkLst>
        </pc:spChg>
        <pc:spChg chg="mod topLvl">
          <ac:chgData name="Jay Han" userId="7899717e57477d6c" providerId="LiveId" clId="{9CFCB5A7-8116-4596-8406-7272292EE4F4}" dt="2023-11-18T14:48:27.007" v="1337" actId="692"/>
          <ac:spMkLst>
            <pc:docMk/>
            <pc:sldMk cId="2745217351" sldId="256"/>
            <ac:spMk id="392" creationId="{FB1B1CBB-7003-EBAB-BE6C-C7273439C4A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3" creationId="{30153BA2-E5F0-20E4-DB56-CC0305EDB6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4" creationId="{5030897F-440A-FC66-5A37-E2F19AC1D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5" creationId="{7E0991FC-0249-BFBD-34FB-86AFAF0493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6" creationId="{70BFC6F4-527D-9CB1-4E57-58259EA29A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7" creationId="{3363BF23-5356-A02B-83A4-BB9B16BEF7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8" creationId="{5EEF1787-2E36-2A1E-F026-161D5B3002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9" creationId="{021C9312-EEFB-FB8C-0E08-13DDADA0FCB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0" creationId="{98F893CB-DFAE-F905-C68A-5F4666F57E9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1" creationId="{51502E7D-F2D0-CA3B-D699-94669414B8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2" creationId="{04DCB361-0E48-4E02-CEE3-99B610A10F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3" creationId="{FC4BF8B4-721C-C116-A062-A2B905BA3C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4" creationId="{E8349026-8264-94F7-5F7D-E2A8C0BC233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5" creationId="{AA1160EF-98D0-C4BA-8C1C-414C1823714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6" creationId="{7EA9C978-1787-4E1E-9842-76FB48BB753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7" creationId="{1321897A-9F81-FCC0-A26F-8D11C25CE7E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8" creationId="{EC5C4217-F859-12A5-CC77-1C13D26DEA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9" creationId="{5BFAFE57-C8E7-82FC-DB38-D04500927B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0" creationId="{16DA3051-14CC-E7FD-53F5-33B2E48EB1E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1" creationId="{6EF85216-B46A-044D-8ADB-E29A93D56E5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2" creationId="{4A11AF88-B58B-5054-8A56-EF0446DFD2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3" creationId="{BCE048F0-A5B4-8D74-99E0-317786E545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4" creationId="{112353EF-FBC3-42C2-EFAD-2071CBD7C2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5" creationId="{7A1D0CCE-E7B6-09AE-499C-9BFC7EC450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6" creationId="{2625E5DD-3C55-2ED4-8D97-4FC4359F5E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7" creationId="{8EA9552B-96F8-CD24-A034-8A56DBB146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8" creationId="{31AC5D0E-53A8-EFA0-E9CD-E52B24FE462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9" creationId="{9821CDD0-4004-F424-4681-781616735D2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0" creationId="{58EBAB9B-7E9C-F9B9-E279-0387BF25DB6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1" creationId="{D422C14A-B1DE-C53C-617D-F737458C87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2" creationId="{05F7F0B3-E759-E0B2-FE8C-4810C66DA6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3" creationId="{1D110765-3238-4C57-5F19-25FA073B80A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4" creationId="{786369F7-31CD-63D4-72EB-E91AE67050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5" creationId="{9FF2CC1F-CB0C-8FC7-5F71-FC9233AF6C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6" creationId="{70FFDA82-C16E-A537-3C1F-58716EBAD4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7" creationId="{47EEB2E8-2B67-707E-53F2-05AB571598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8" creationId="{2E7EB702-C828-7940-FE1A-EEAA130652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29" creationId="{2B66D743-5F46-DD47-F9A7-4DB0A46891F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0" creationId="{B4F93F38-13D6-C533-1AF5-F363D49642D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1" creationId="{8366893F-C2F4-F639-B5D2-1F35D6717DE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2" creationId="{65ED2B56-1C48-1687-E146-224E124885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3" creationId="{7553195A-432F-C599-CAD4-67862C9C0D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4" creationId="{4C365969-6C84-1187-0495-D9348516AB5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5" creationId="{6A11B745-35B5-653E-CEC0-7ED7B49A823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6" creationId="{176D494B-D56B-AC30-F0C0-2BF34390340E}"/>
          </ac:spMkLst>
        </pc:spChg>
        <pc:spChg chg="add mod">
          <ac:chgData name="Jay Han" userId="7899717e57477d6c" providerId="LiveId" clId="{9CFCB5A7-8116-4596-8406-7272292EE4F4}" dt="2023-11-19T08:51:09.532" v="1790" actId="1076"/>
          <ac:spMkLst>
            <pc:docMk/>
            <pc:sldMk cId="2745217351" sldId="256"/>
            <ac:spMk id="437" creationId="{36BDE3BE-5E66-8768-DB26-D1109B4B322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8" creationId="{AC3E1D47-60E5-6F00-1202-1896A152EAA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9" creationId="{6C5CFD7E-9A52-B581-2E70-5478FEBA089E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40" creationId="{4C706754-23D0-3E87-02B3-C384995980A9}"/>
          </ac:spMkLst>
        </pc:spChg>
        <pc:spChg chg="add mod">
          <ac:chgData name="Jay Han" userId="7899717e57477d6c" providerId="LiveId" clId="{9CFCB5A7-8116-4596-8406-7272292EE4F4}" dt="2023-11-18T13:58:19.567" v="782" actId="692"/>
          <ac:spMkLst>
            <pc:docMk/>
            <pc:sldMk cId="2745217351" sldId="256"/>
            <ac:spMk id="441" creationId="{0D2BC3B9-E868-E217-601D-2974D19623F0}"/>
          </ac:spMkLst>
        </pc:spChg>
        <pc:spChg chg="add mod">
          <ac:chgData name="Jay Han" userId="7899717e57477d6c" providerId="LiveId" clId="{9CFCB5A7-8116-4596-8406-7272292EE4F4}" dt="2023-11-18T21:00:11.311" v="1760" actId="692"/>
          <ac:spMkLst>
            <pc:docMk/>
            <pc:sldMk cId="2745217351" sldId="256"/>
            <ac:spMk id="442" creationId="{0D18E5EA-91A3-82DA-128A-E26C401CAD5A}"/>
          </ac:spMkLst>
        </pc:spChg>
        <pc:spChg chg="add mod">
          <ac:chgData name="Jay Han" userId="7899717e57477d6c" providerId="LiveId" clId="{9CFCB5A7-8116-4596-8406-7272292EE4F4}" dt="2023-11-18T14:44:37.655" v="1274" actId="692"/>
          <ac:spMkLst>
            <pc:docMk/>
            <pc:sldMk cId="2745217351" sldId="256"/>
            <ac:spMk id="443" creationId="{63D6BB3F-1D49-4F2F-451F-45E23B906905}"/>
          </ac:spMkLst>
        </pc:spChg>
        <pc:spChg chg="add mod">
          <ac:chgData name="Jay Han" userId="7899717e57477d6c" providerId="LiveId" clId="{9CFCB5A7-8116-4596-8406-7272292EE4F4}" dt="2023-11-19T09:02:07.064" v="2030" actId="692"/>
          <ac:spMkLst>
            <pc:docMk/>
            <pc:sldMk cId="2745217351" sldId="256"/>
            <ac:spMk id="444" creationId="{EC7C7950-80DE-9CB2-9E30-A7222ECDFB47}"/>
          </ac:spMkLst>
        </pc:spChg>
        <pc:spChg chg="add mod">
          <ac:chgData name="Jay Han" userId="7899717e57477d6c" providerId="LiveId" clId="{9CFCB5A7-8116-4596-8406-7272292EE4F4}" dt="2023-11-19T09:01:54.952" v="2026" actId="692"/>
          <ac:spMkLst>
            <pc:docMk/>
            <pc:sldMk cId="2745217351" sldId="256"/>
            <ac:spMk id="445" creationId="{5447FBDD-5614-9DB3-95DB-42050DD33BF0}"/>
          </ac:spMkLst>
        </pc:spChg>
        <pc:spChg chg="add mod">
          <ac:chgData name="Jay Han" userId="7899717e57477d6c" providerId="LiveId" clId="{9CFCB5A7-8116-4596-8406-7272292EE4F4}" dt="2023-11-18T14:44:45.156" v="1275" actId="692"/>
          <ac:spMkLst>
            <pc:docMk/>
            <pc:sldMk cId="2745217351" sldId="256"/>
            <ac:spMk id="446" creationId="{F0BBF3F4-8BE8-FB96-BD5B-7BD5C75634F8}"/>
          </ac:spMkLst>
        </pc:spChg>
        <pc:spChg chg="add del mod">
          <ac:chgData name="Jay Han" userId="7899717e57477d6c" providerId="LiveId" clId="{9CFCB5A7-8116-4596-8406-7272292EE4F4}" dt="2023-11-18T13:46:35.294" v="317" actId="478"/>
          <ac:spMkLst>
            <pc:docMk/>
            <pc:sldMk cId="2745217351" sldId="256"/>
            <ac:spMk id="447" creationId="{375DC5D0-D0A4-1E88-EECA-273075A267EE}"/>
          </ac:spMkLst>
        </pc:spChg>
        <pc:spChg chg="add mod">
          <ac:chgData name="Jay Han" userId="7899717e57477d6c" providerId="LiveId" clId="{9CFCB5A7-8116-4596-8406-7272292EE4F4}" dt="2023-11-18T13:55:32.681" v="763" actId="692"/>
          <ac:spMkLst>
            <pc:docMk/>
            <pc:sldMk cId="2745217351" sldId="256"/>
            <ac:spMk id="448" creationId="{A8D5D18E-270B-6E0A-9DC6-66A174C89EC7}"/>
          </ac:spMkLst>
        </pc:spChg>
        <pc:spChg chg="add mod">
          <ac:chgData name="Jay Han" userId="7899717e57477d6c" providerId="LiveId" clId="{9CFCB5A7-8116-4596-8406-7272292EE4F4}" dt="2023-11-18T13:55:37.952" v="764" actId="692"/>
          <ac:spMkLst>
            <pc:docMk/>
            <pc:sldMk cId="2745217351" sldId="256"/>
            <ac:spMk id="449" creationId="{BCB78B5C-E332-5F46-B268-9C8A232C5465}"/>
          </ac:spMkLst>
        </pc:spChg>
        <pc:spChg chg="add mod">
          <ac:chgData name="Jay Han" userId="7899717e57477d6c" providerId="LiveId" clId="{9CFCB5A7-8116-4596-8406-7272292EE4F4}" dt="2023-11-19T09:03:39.912" v="2048" actId="692"/>
          <ac:spMkLst>
            <pc:docMk/>
            <pc:sldMk cId="2745217351" sldId="256"/>
            <ac:spMk id="450" creationId="{B4579155-AADE-02B2-1473-405905CDF8CF}"/>
          </ac:spMkLst>
        </pc:spChg>
        <pc:spChg chg="add mod">
          <ac:chgData name="Jay Han" userId="7899717e57477d6c" providerId="LiveId" clId="{9CFCB5A7-8116-4596-8406-7272292EE4F4}" dt="2023-11-19T16:00:52.152" v="2371" actId="692"/>
          <ac:spMkLst>
            <pc:docMk/>
            <pc:sldMk cId="2745217351" sldId="256"/>
            <ac:spMk id="451" creationId="{FF5E557C-8FC4-4CC0-C8B5-CAC3328F486A}"/>
          </ac:spMkLst>
        </pc:spChg>
        <pc:spChg chg="add mod">
          <ac:chgData name="Jay Han" userId="7899717e57477d6c" providerId="LiveId" clId="{9CFCB5A7-8116-4596-8406-7272292EE4F4}" dt="2023-11-18T14:19:42.797" v="1200" actId="692"/>
          <ac:spMkLst>
            <pc:docMk/>
            <pc:sldMk cId="2745217351" sldId="256"/>
            <ac:spMk id="452" creationId="{05354BE6-A2C9-1F1E-9032-32A8235EEAA3}"/>
          </ac:spMkLst>
        </pc:spChg>
        <pc:spChg chg="add mod">
          <ac:chgData name="Jay Han" userId="7899717e57477d6c" providerId="LiveId" clId="{9CFCB5A7-8116-4596-8406-7272292EE4F4}" dt="2023-11-18T14:19:38.542" v="1199" actId="692"/>
          <ac:spMkLst>
            <pc:docMk/>
            <pc:sldMk cId="2745217351" sldId="256"/>
            <ac:spMk id="453" creationId="{78F49C81-EF34-EC64-7C17-EF53C413F4D1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5" creationId="{ADA3E28A-E8EE-2B18-D403-329CCD0D3A47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6" creationId="{35F70205-71A2-C259-4A50-14E9474F10BB}"/>
          </ac:spMkLst>
        </pc:spChg>
        <pc:spChg chg="add mod">
          <ac:chgData name="Jay Han" userId="7899717e57477d6c" providerId="LiveId" clId="{9CFCB5A7-8116-4596-8406-7272292EE4F4}" dt="2023-11-18T14:20:20.354" v="1208" actId="692"/>
          <ac:spMkLst>
            <pc:docMk/>
            <pc:sldMk cId="2745217351" sldId="256"/>
            <ac:spMk id="457" creationId="{49ED4CBE-C13F-35F2-307F-474C7700D1B9}"/>
          </ac:spMkLst>
        </pc:spChg>
        <pc:spChg chg="add mod">
          <ac:chgData name="Jay Han" userId="7899717e57477d6c" providerId="LiveId" clId="{9CFCB5A7-8116-4596-8406-7272292EE4F4}" dt="2023-11-18T14:20:24.017" v="1209" actId="692"/>
          <ac:spMkLst>
            <pc:docMk/>
            <pc:sldMk cId="2745217351" sldId="256"/>
            <ac:spMk id="458" creationId="{2F5FC6D6-B7AD-B57F-4E47-9FE4D072BE98}"/>
          </ac:spMkLst>
        </pc:spChg>
        <pc:spChg chg="add mod">
          <ac:chgData name="Jay Han" userId="7899717e57477d6c" providerId="LiveId" clId="{9CFCB5A7-8116-4596-8406-7272292EE4F4}" dt="2023-11-18T13:49:46.186" v="493" actId="692"/>
          <ac:spMkLst>
            <pc:docMk/>
            <pc:sldMk cId="2745217351" sldId="256"/>
            <ac:spMk id="459" creationId="{6C64308D-EE52-D476-F936-2F43B8ABF3F2}"/>
          </ac:spMkLst>
        </pc:spChg>
        <pc:spChg chg="add mod">
          <ac:chgData name="Jay Han" userId="7899717e57477d6c" providerId="LiveId" clId="{9CFCB5A7-8116-4596-8406-7272292EE4F4}" dt="2023-11-18T13:49:51.004" v="494" actId="692"/>
          <ac:spMkLst>
            <pc:docMk/>
            <pc:sldMk cId="2745217351" sldId="256"/>
            <ac:spMk id="460" creationId="{9195E24C-3F29-EC2C-6086-E697C8C296B6}"/>
          </ac:spMkLst>
        </pc:spChg>
        <pc:spChg chg="add mod">
          <ac:chgData name="Jay Han" userId="7899717e57477d6c" providerId="LiveId" clId="{9CFCB5A7-8116-4596-8406-7272292EE4F4}" dt="2023-11-18T15:00:27.870" v="1561" actId="1076"/>
          <ac:spMkLst>
            <pc:docMk/>
            <pc:sldMk cId="2745217351" sldId="256"/>
            <ac:spMk id="461" creationId="{00B55D8B-A6D5-A9A2-2C18-35C8613B9CDB}"/>
          </ac:spMkLst>
        </pc:spChg>
        <pc:spChg chg="add mod ord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3" creationId="{2F4FFC89-F8A4-4FD8-13C8-D710C3376D5B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4" creationId="{4F2AA219-EA45-D694-CD00-6FC6684B095F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5" creationId="{F29ABACA-AEE6-F6A5-01E1-457B0CEB34ED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6" creationId="{26CB307E-1308-6107-C24E-297194FF423C}"/>
          </ac:spMkLst>
        </pc:spChg>
        <pc:spChg chg="add mod topLvl">
          <ac:chgData name="Jay Han" userId="7899717e57477d6c" providerId="LiveId" clId="{9CFCB5A7-8116-4596-8406-7272292EE4F4}" dt="2023-11-18T14:19:27.520" v="1191" actId="692"/>
          <ac:spMkLst>
            <pc:docMk/>
            <pc:sldMk cId="2745217351" sldId="256"/>
            <ac:spMk id="467" creationId="{F159F38E-A70A-3F85-5E49-00A4F5F61E71}"/>
          </ac:spMkLst>
        </pc:spChg>
        <pc:spChg chg="add mod topLvl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8" creationId="{993669A8-ABB6-4C57-1D3E-A30C961B282B}"/>
          </ac:spMkLst>
        </pc:spChg>
        <pc:spChg chg="add mod">
          <ac:chgData name="Jay Han" userId="7899717e57477d6c" providerId="LiveId" clId="{9CFCB5A7-8116-4596-8406-7272292EE4F4}" dt="2023-11-18T14:19:23.611" v="1190" actId="692"/>
          <ac:spMkLst>
            <pc:docMk/>
            <pc:sldMk cId="2745217351" sldId="256"/>
            <ac:spMk id="470" creationId="{03FFF9C7-4D1C-4CAB-3127-EE247D571882}"/>
          </ac:spMkLst>
        </pc:spChg>
        <pc:spChg chg="add mod">
          <ac:chgData name="Jay Han" userId="7899717e57477d6c" providerId="LiveId" clId="{9CFCB5A7-8116-4596-8406-7272292EE4F4}" dt="2023-11-18T13:53:18.046" v="721" actId="692"/>
          <ac:spMkLst>
            <pc:docMk/>
            <pc:sldMk cId="2745217351" sldId="256"/>
            <ac:spMk id="471" creationId="{6CF7DC8C-16B7-BDAD-F95D-1B6A914B0D24}"/>
          </ac:spMkLst>
        </pc:spChg>
        <pc:spChg chg="add mod">
          <ac:chgData name="Jay Han" userId="7899717e57477d6c" providerId="LiveId" clId="{9CFCB5A7-8116-4596-8406-7272292EE4F4}" dt="2023-11-18T13:53:22.952" v="722" actId="692"/>
          <ac:spMkLst>
            <pc:docMk/>
            <pc:sldMk cId="2745217351" sldId="256"/>
            <ac:spMk id="472" creationId="{EC2ECDC1-F858-A6A4-A3AE-F61935841B34}"/>
          </ac:spMkLst>
        </pc:spChg>
        <pc:spChg chg="add mod">
          <ac:chgData name="Jay Han" userId="7899717e57477d6c" providerId="LiveId" clId="{9CFCB5A7-8116-4596-8406-7272292EE4F4}" dt="2023-11-18T14:47:10.065" v="1334" actId="1076"/>
          <ac:spMkLst>
            <pc:docMk/>
            <pc:sldMk cId="2745217351" sldId="256"/>
            <ac:spMk id="474" creationId="{D8033EA4-8528-5F0B-3497-ECE064646B8D}"/>
          </ac:spMkLst>
        </pc:spChg>
        <pc:spChg chg="add del mod topLvl">
          <ac:chgData name="Jay Han" userId="7899717e57477d6c" providerId="LiveId" clId="{9CFCB5A7-8116-4596-8406-7272292EE4F4}" dt="2023-11-19T09:01:16.089" v="2020" actId="478"/>
          <ac:spMkLst>
            <pc:docMk/>
            <pc:sldMk cId="2745217351" sldId="256"/>
            <ac:spMk id="475" creationId="{3C3AB9C4-71F9-971D-1739-516C3F52A4C8}"/>
          </ac:spMkLst>
        </pc:spChg>
        <pc:spChg chg="add del mod topLvl">
          <ac:chgData name="Jay Han" userId="7899717e57477d6c" providerId="LiveId" clId="{9CFCB5A7-8116-4596-8406-7272292EE4F4}" dt="2023-11-19T09:01:20.968" v="2021" actId="478"/>
          <ac:spMkLst>
            <pc:docMk/>
            <pc:sldMk cId="2745217351" sldId="256"/>
            <ac:spMk id="476" creationId="{D8FABF55-1348-0FEB-B245-4B81F912237E}"/>
          </ac:spMkLst>
        </pc:spChg>
        <pc:spChg chg="add del mod topLvl">
          <ac:chgData name="Jay Han" userId="7899717e57477d6c" providerId="LiveId" clId="{9CFCB5A7-8116-4596-8406-7272292EE4F4}" dt="2023-11-19T09:01:23.834" v="2022" actId="478"/>
          <ac:spMkLst>
            <pc:docMk/>
            <pc:sldMk cId="2745217351" sldId="256"/>
            <ac:spMk id="477" creationId="{5E5CA16C-D5DD-E8C6-C819-022A24EB74A7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8" creationId="{492F658B-21BF-91B3-1A2D-DCFAA1BAE720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9" creationId="{3C5C06C4-1F1D-CBC0-DB86-4D3172BB8872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80" creationId="{EE5FD821-B761-0CA6-B95A-F549E8E5EB41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2" creationId="{2028A7A0-9ED6-AE8E-3036-60807ADB8CE9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3" creationId="{C0AF003F-EC43-4D27-F624-DD0DE1AAF4E5}"/>
          </ac:spMkLst>
        </pc:spChg>
        <pc:spChg chg="add mod">
          <ac:chgData name="Jay Han" userId="7899717e57477d6c" providerId="LiveId" clId="{9CFCB5A7-8116-4596-8406-7272292EE4F4}" dt="2023-11-19T09:03:34.344" v="2047" actId="692"/>
          <ac:spMkLst>
            <pc:docMk/>
            <pc:sldMk cId="2745217351" sldId="256"/>
            <ac:spMk id="484" creationId="{9DE6A7E5-7DC8-A4E9-E2D8-1BFCF26C68BC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5" creationId="{5FADB132-4047-BAF2-E858-F4C876E59B1F}"/>
          </ac:spMkLst>
        </pc:spChg>
        <pc:spChg chg="add del mod">
          <ac:chgData name="Jay Han" userId="7899717e57477d6c" providerId="LiveId" clId="{9CFCB5A7-8116-4596-8406-7272292EE4F4}" dt="2023-11-19T08:59:06.346" v="1987" actId="478"/>
          <ac:spMkLst>
            <pc:docMk/>
            <pc:sldMk cId="2745217351" sldId="256"/>
            <ac:spMk id="488" creationId="{A6416B25-92C5-FBF8-3A23-187F1D61609D}"/>
          </ac:spMkLst>
        </pc:spChg>
        <pc:spChg chg="add mod topLvl">
          <ac:chgData name="Jay Han" userId="7899717e57477d6c" providerId="LiveId" clId="{9CFCB5A7-8116-4596-8406-7272292EE4F4}" dt="2023-11-19T16:01:47.141" v="2388" actId="20577"/>
          <ac:spMkLst>
            <pc:docMk/>
            <pc:sldMk cId="2745217351" sldId="256"/>
            <ac:spMk id="489" creationId="{C6D07F04-C946-1F26-FF40-EECB5C7E7B9E}"/>
          </ac:spMkLst>
        </pc:spChg>
        <pc:spChg chg="add del mod">
          <ac:chgData name="Jay Han" userId="7899717e57477d6c" providerId="LiveId" clId="{9CFCB5A7-8116-4596-8406-7272292EE4F4}" dt="2023-11-19T11:14:46.505" v="2114" actId="478"/>
          <ac:spMkLst>
            <pc:docMk/>
            <pc:sldMk cId="2745217351" sldId="256"/>
            <ac:spMk id="523" creationId="{BEEDE0F2-E8B6-C7CB-0B93-3CF018596333}"/>
          </ac:spMkLst>
        </pc:spChg>
        <pc:spChg chg="add mod">
          <ac:chgData name="Jay Han" userId="7899717e57477d6c" providerId="LiveId" clId="{9CFCB5A7-8116-4596-8406-7272292EE4F4}" dt="2023-11-18T15:02:20.583" v="1595" actId="20577"/>
          <ac:spMkLst>
            <pc:docMk/>
            <pc:sldMk cId="2745217351" sldId="256"/>
            <ac:spMk id="547" creationId="{EA3FDD01-BFE3-BDC1-0734-8056624E3ED9}"/>
          </ac:spMkLst>
        </pc:spChg>
        <pc:grpChg chg="add del mod">
          <ac:chgData name="Jay Han" userId="7899717e57477d6c" providerId="LiveId" clId="{9CFCB5A7-8116-4596-8406-7272292EE4F4}" dt="2023-11-18T13:42:07.563" v="57" actId="165"/>
          <ac:grpSpMkLst>
            <pc:docMk/>
            <pc:sldMk cId="2745217351" sldId="256"/>
            <ac:grpSpMk id="2" creationId="{93DA4F26-FC78-8D78-BE4B-23DE552960A7}"/>
          </ac:grpSpMkLst>
        </pc:grpChg>
        <pc:grpChg chg="add mod ord">
          <ac:chgData name="Jay Han" userId="7899717e57477d6c" providerId="LiveId" clId="{9CFCB5A7-8116-4596-8406-7272292EE4F4}" dt="2023-11-18T14:43:01.690" v="1260" actId="167"/>
          <ac:grpSpMkLst>
            <pc:docMk/>
            <pc:sldMk cId="2745217351" sldId="256"/>
            <ac:grpSpMk id="4" creationId="{981CF485-5318-BA27-CF4F-C23AF79D869E}"/>
          </ac:grpSpMkLst>
        </pc:grpChg>
        <pc:grpChg chg="add del mod">
          <ac:chgData name="Jay Han" userId="7899717e57477d6c" providerId="LiveId" clId="{9CFCB5A7-8116-4596-8406-7272292EE4F4}" dt="2023-11-19T11:11:34.490" v="2070" actId="164"/>
          <ac:grpSpMkLst>
            <pc:docMk/>
            <pc:sldMk cId="2745217351" sldId="256"/>
            <ac:grpSpMk id="38" creationId="{21399183-A7A8-C1CE-8952-0F088E70E2F9}"/>
          </ac:grpSpMkLst>
        </pc:grpChg>
        <pc:grpChg chg="add mod">
          <ac:chgData name="Jay Han" userId="7899717e57477d6c" providerId="LiveId" clId="{9CFCB5A7-8116-4596-8406-7272292EE4F4}" dt="2023-11-19T15:58:32.115" v="2348" actId="1076"/>
          <ac:grpSpMkLst>
            <pc:docMk/>
            <pc:sldMk cId="2745217351" sldId="256"/>
            <ac:grpSpMk id="52" creationId="{D6E6C0EF-9DC3-DDD6-59B3-42CC5677188F}"/>
          </ac:grpSpMkLst>
        </pc:grpChg>
        <pc:grpChg chg="add mod">
          <ac:chgData name="Jay Han" userId="7899717e57477d6c" providerId="LiveId" clId="{9CFCB5A7-8116-4596-8406-7272292EE4F4}" dt="2023-11-19T15:58:17.011" v="2343" actId="1076"/>
          <ac:grpSpMkLst>
            <pc:docMk/>
            <pc:sldMk cId="2745217351" sldId="256"/>
            <ac:grpSpMk id="53" creationId="{4F8043B6-F970-CF1D-37E7-2229857C6CAF}"/>
          </ac:grpSpMkLst>
        </pc:grpChg>
        <pc:grpChg chg="add mod ord">
          <ac:chgData name="Jay Han" userId="7899717e57477d6c" providerId="LiveId" clId="{9CFCB5A7-8116-4596-8406-7272292EE4F4}" dt="2023-11-19T08:59:31.121" v="1995" actId="1076"/>
          <ac:grpSpMkLst>
            <pc:docMk/>
            <pc:sldMk cId="2745217351" sldId="256"/>
            <ac:grpSpMk id="454" creationId="{CC92EDBE-88B7-FA8C-913A-9E27F05A7A87}"/>
          </ac:grpSpMkLst>
        </pc:grpChg>
        <pc:grpChg chg="add mod">
          <ac:chgData name="Jay Han" userId="7899717e57477d6c" providerId="LiveId" clId="{9CFCB5A7-8116-4596-8406-7272292EE4F4}" dt="2023-11-18T13:50:02.671" v="507" actId="1076"/>
          <ac:grpSpMkLst>
            <pc:docMk/>
            <pc:sldMk cId="2745217351" sldId="256"/>
            <ac:grpSpMk id="462" creationId="{C833994C-4C8C-818D-5FE2-F8CB18F07305}"/>
          </ac:grpSpMkLst>
        </pc:grpChg>
        <pc:grpChg chg="add del mod">
          <ac:chgData name="Jay Han" userId="7899717e57477d6c" providerId="LiveId" clId="{9CFCB5A7-8116-4596-8406-7272292EE4F4}" dt="2023-11-18T13:51:39.027" v="603" actId="165"/>
          <ac:grpSpMkLst>
            <pc:docMk/>
            <pc:sldMk cId="2745217351" sldId="256"/>
            <ac:grpSpMk id="469" creationId="{FD99A15E-E523-52AB-B52F-3A177E268BD2}"/>
          </ac:grpSpMkLst>
        </pc:grpChg>
        <pc:grpChg chg="add mod">
          <ac:chgData name="Jay Han" userId="7899717e57477d6c" providerId="LiveId" clId="{9CFCB5A7-8116-4596-8406-7272292EE4F4}" dt="2023-11-18T13:53:48.773" v="733" actId="1076"/>
          <ac:grpSpMkLst>
            <pc:docMk/>
            <pc:sldMk cId="2745217351" sldId="256"/>
            <ac:grpSpMk id="473" creationId="{8F4A9D4A-AD70-7DE5-677D-9B676EBF4397}"/>
          </ac:grpSpMkLst>
        </pc:grpChg>
        <pc:grpChg chg="add mod">
          <ac:chgData name="Jay Han" userId="7899717e57477d6c" providerId="LiveId" clId="{9CFCB5A7-8116-4596-8406-7272292EE4F4}" dt="2023-11-19T08:59:57.671" v="2005" actId="1076"/>
          <ac:grpSpMkLst>
            <pc:docMk/>
            <pc:sldMk cId="2745217351" sldId="256"/>
            <ac:grpSpMk id="481" creationId="{7A3B8EFC-40EC-10EE-04DE-43C51CBAC230}"/>
          </ac:grpSpMkLst>
        </pc:grpChg>
        <pc:grpChg chg="add mod">
          <ac:chgData name="Jay Han" userId="7899717e57477d6c" providerId="LiveId" clId="{9CFCB5A7-8116-4596-8406-7272292EE4F4}" dt="2023-11-19T15:55:58.383" v="2273" actId="1076"/>
          <ac:grpSpMkLst>
            <pc:docMk/>
            <pc:sldMk cId="2745217351" sldId="256"/>
            <ac:grpSpMk id="486" creationId="{DBA5F4B1-2C47-508D-F15F-01F5D3A6341A}"/>
          </ac:grpSpMkLst>
        </pc:grpChg>
        <pc:grpChg chg="add del mod">
          <ac:chgData name="Jay Han" userId="7899717e57477d6c" providerId="LiveId" clId="{9CFCB5A7-8116-4596-8406-7272292EE4F4}" dt="2023-11-18T14:17:42.502" v="1179" actId="165"/>
          <ac:grpSpMkLst>
            <pc:docMk/>
            <pc:sldMk cId="2745217351" sldId="256"/>
            <ac:grpSpMk id="487" creationId="{244AC5F5-DD2A-A07F-4362-E46B2C8A96FE}"/>
          </ac:grpSpMkLst>
        </pc:grpChg>
        <pc:grpChg chg="add mod">
          <ac:chgData name="Jay Han" userId="7899717e57477d6c" providerId="LiveId" clId="{9CFCB5A7-8116-4596-8406-7272292EE4F4}" dt="2023-11-19T11:11:39.419" v="2075" actId="1076"/>
          <ac:grpSpMkLst>
            <pc:docMk/>
            <pc:sldMk cId="2745217351" sldId="256"/>
            <ac:grpSpMk id="520" creationId="{05CE79AE-412F-267F-9B74-C4E349B0D2B3}"/>
          </ac:grpSpMkLst>
        </pc:grpChg>
        <pc:graphicFrameChg chg="add mod modGraphic">
          <ac:chgData name="Jay Han" userId="7899717e57477d6c" providerId="LiveId" clId="{9CFCB5A7-8116-4596-8406-7272292EE4F4}" dt="2023-11-19T16:00:59.906" v="2373" actId="20577"/>
          <ac:graphicFrameMkLst>
            <pc:docMk/>
            <pc:sldMk cId="2745217351" sldId="256"/>
            <ac:graphicFrameMk id="524" creationId="{6F792F44-5DCA-C6C8-D2D7-8730605CD782}"/>
          </ac:graphicFrameMkLst>
        </pc:graphicFrameChg>
        <pc:graphicFrameChg chg="add mod modGraphic">
          <ac:chgData name="Jay Han" userId="7899717e57477d6c" providerId="LiveId" clId="{9CFCB5A7-8116-4596-8406-7272292EE4F4}" dt="2023-11-19T16:01:04.683" v="2383" actId="20577"/>
          <ac:graphicFrameMkLst>
            <pc:docMk/>
            <pc:sldMk cId="2745217351" sldId="256"/>
            <ac:graphicFrameMk id="525" creationId="{315BA5FA-BC27-D525-ABD7-BE9BD9E9EB8C}"/>
          </ac:graphicFrameMkLst>
        </pc:graphicFrameChg>
        <pc:cxnChg chg="add del mod">
          <ac:chgData name="Jay Han" userId="7899717e57477d6c" providerId="LiveId" clId="{9CFCB5A7-8116-4596-8406-7272292EE4F4}" dt="2023-11-19T08:57:25.836" v="1958" actId="478"/>
          <ac:cxnSpMkLst>
            <pc:docMk/>
            <pc:sldMk cId="2745217351" sldId="256"/>
            <ac:cxnSpMk id="15" creationId="{E3D83ED7-F564-751B-168C-74C5D5AE59B8}"/>
          </ac:cxnSpMkLst>
        </pc:cxnChg>
        <pc:cxnChg chg="add del mod">
          <ac:chgData name="Jay Han" userId="7899717e57477d6c" providerId="LiveId" clId="{9CFCB5A7-8116-4596-8406-7272292EE4F4}" dt="2023-11-19T08:47:40.925" v="1776"/>
          <ac:cxnSpMkLst>
            <pc:docMk/>
            <pc:sldMk cId="2745217351" sldId="256"/>
            <ac:cxnSpMk id="17" creationId="{7D187561-C475-8936-C007-351A32B4412D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18" creationId="{A13C19FF-8BE7-4D37-4F23-298A88F2A2CF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1" creationId="{C56F457E-4133-A613-B808-FB225484532D}"/>
          </ac:cxnSpMkLst>
        </pc:cxnChg>
        <pc:cxnChg chg="add mod">
          <ac:chgData name="Jay Han" userId="7899717e57477d6c" providerId="LiveId" clId="{9CFCB5A7-8116-4596-8406-7272292EE4F4}" dt="2023-11-19T16:02:28.097" v="2389" actId="14100"/>
          <ac:cxnSpMkLst>
            <pc:docMk/>
            <pc:sldMk cId="2745217351" sldId="256"/>
            <ac:cxnSpMk id="58" creationId="{6013ADE1-01E9-8491-3A13-5513E45E7FE2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64" creationId="{94AB0D1D-0C1E-ABBB-9C86-4D6D068DC799}"/>
          </ac:cxnSpMkLst>
        </pc:cxnChg>
        <pc:cxnChg chg="add mod">
          <ac:chgData name="Jay Han" userId="7899717e57477d6c" providerId="LiveId" clId="{9CFCB5A7-8116-4596-8406-7272292EE4F4}" dt="2023-11-19T11:11:34.490" v="2070" actId="164"/>
          <ac:cxnSpMkLst>
            <pc:docMk/>
            <pc:sldMk cId="2745217351" sldId="256"/>
            <ac:cxnSpMk id="469" creationId="{AE127C5D-3AEC-0469-80FB-10F09A5DA74A}"/>
          </ac:cxnSpMkLst>
        </pc:cxnChg>
        <pc:cxnChg chg="add mod">
          <ac:chgData name="Jay Han" userId="7899717e57477d6c" providerId="LiveId" clId="{9CFCB5A7-8116-4596-8406-7272292EE4F4}" dt="2023-11-19T16:02:34.179" v="2391" actId="14100"/>
          <ac:cxnSpMkLst>
            <pc:docMk/>
            <pc:sldMk cId="2745217351" sldId="256"/>
            <ac:cxnSpMk id="475" creationId="{F1A6D885-C491-2AA8-0C83-9EF073EAF0A2}"/>
          </ac:cxnSpMkLst>
        </pc:cxnChg>
        <pc:cxnChg chg="add mod">
          <ac:chgData name="Jay Han" userId="7899717e57477d6c" providerId="LiveId" clId="{9CFCB5A7-8116-4596-8406-7272292EE4F4}" dt="2023-11-19T15:59:28.857" v="2358" actId="14100"/>
          <ac:cxnSpMkLst>
            <pc:docMk/>
            <pc:sldMk cId="2745217351" sldId="256"/>
            <ac:cxnSpMk id="487" creationId="{5D6BF1DC-E967-4D8F-85EC-D64B04325B5E}"/>
          </ac:cxnSpMkLst>
        </pc:cxnChg>
        <pc:cxnChg chg="add del mod">
          <ac:chgData name="Jay Han" userId="7899717e57477d6c" providerId="LiveId" clId="{9CFCB5A7-8116-4596-8406-7272292EE4F4}" dt="2023-11-19T08:58:36.921" v="1980" actId="478"/>
          <ac:cxnSpMkLst>
            <pc:docMk/>
            <pc:sldMk cId="2745217351" sldId="256"/>
            <ac:cxnSpMk id="491" creationId="{A0CCEC4D-3859-CA7D-F13F-1A610D9C2BFB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2" creationId="{C553E59C-37B3-5B77-2EF0-030442C1A405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3" creationId="{A30ECD44-DE3C-4A76-F93D-33F5D61B4A1E}"/>
          </ac:cxnSpMkLst>
        </pc:cxnChg>
        <pc:cxnChg chg="add mod">
          <ac:chgData name="Jay Han" userId="7899717e57477d6c" providerId="LiveId" clId="{9CFCB5A7-8116-4596-8406-7272292EE4F4}" dt="2023-11-19T15:59:37.108" v="2361" actId="14100"/>
          <ac:cxnSpMkLst>
            <pc:docMk/>
            <pc:sldMk cId="2745217351" sldId="256"/>
            <ac:cxnSpMk id="494" creationId="{E3181C96-9208-830D-D3CD-24D688C3C65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6" creationId="{A4BDB685-56B2-A41E-61D8-84FFFD6D2519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497" creationId="{8330C1B7-7427-68BE-D432-37169F529B4F}"/>
          </ac:cxnSpMkLst>
        </pc:cxnChg>
        <pc:cxnChg chg="add mod">
          <ac:chgData name="Jay Han" userId="7899717e57477d6c" providerId="LiveId" clId="{9CFCB5A7-8116-4596-8406-7272292EE4F4}" dt="2023-11-19T16:00:14.401" v="2365" actId="692"/>
          <ac:cxnSpMkLst>
            <pc:docMk/>
            <pc:sldMk cId="2745217351" sldId="256"/>
            <ac:cxnSpMk id="499" creationId="{F6844DAC-E8AC-B3D3-51FA-E975558E8CB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00" creationId="{1CAB58C4-9B9F-FD7E-F9BE-2F319D3AC506}"/>
          </ac:cxnSpMkLst>
        </pc:cxnChg>
        <pc:cxnChg chg="add mod">
          <ac:chgData name="Jay Han" userId="7899717e57477d6c" providerId="LiveId" clId="{9CFCB5A7-8116-4596-8406-7272292EE4F4}" dt="2023-11-19T16:00:42.067" v="2370" actId="14100"/>
          <ac:cxnSpMkLst>
            <pc:docMk/>
            <pc:sldMk cId="2745217351" sldId="256"/>
            <ac:cxnSpMk id="503" creationId="{2DBECABF-DE14-4E98-9009-C362146F129E}"/>
          </ac:cxnSpMkLst>
        </pc:cxnChg>
        <pc:cxnChg chg="add mod">
          <ac:chgData name="Jay Han" userId="7899717e57477d6c" providerId="LiveId" clId="{9CFCB5A7-8116-4596-8406-7272292EE4F4}" dt="2023-11-18T14:58:57.232" v="1532" actId="14100"/>
          <ac:cxnSpMkLst>
            <pc:docMk/>
            <pc:sldMk cId="2745217351" sldId="256"/>
            <ac:cxnSpMk id="504" creationId="{FF4F2440-2C94-F991-054C-19A7F9E061E3}"/>
          </ac:cxnSpMkLst>
        </pc:cxnChg>
        <pc:cxnChg chg="add mod">
          <ac:chgData name="Jay Han" userId="7899717e57477d6c" providerId="LiveId" clId="{9CFCB5A7-8116-4596-8406-7272292EE4F4}" dt="2023-11-18T14:59:03.179" v="1535" actId="14100"/>
          <ac:cxnSpMkLst>
            <pc:docMk/>
            <pc:sldMk cId="2745217351" sldId="256"/>
            <ac:cxnSpMk id="507" creationId="{082AFF66-A843-8F9B-A021-5947199773DF}"/>
          </ac:cxnSpMkLst>
        </pc:cxnChg>
        <pc:cxnChg chg="add mod">
          <ac:chgData name="Jay Han" userId="7899717e57477d6c" providerId="LiveId" clId="{9CFCB5A7-8116-4596-8406-7272292EE4F4}" dt="2023-11-18T14:59:11.902" v="1538" actId="14100"/>
          <ac:cxnSpMkLst>
            <pc:docMk/>
            <pc:sldMk cId="2745217351" sldId="256"/>
            <ac:cxnSpMk id="510" creationId="{859130F3-09F0-B3E1-87FB-8074C7DFA32F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3" creationId="{1D660C63-53CD-C771-43FE-74C31C7538FC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6" creationId="{615A4177-CD92-644C-FE01-60AF339A4827}"/>
          </ac:cxnSpMkLst>
        </pc:cxnChg>
        <pc:cxnChg chg="add del mod">
          <ac:chgData name="Jay Han" userId="7899717e57477d6c" providerId="LiveId" clId="{9CFCB5A7-8116-4596-8406-7272292EE4F4}" dt="2023-11-19T09:00:12.967" v="2006" actId="478"/>
          <ac:cxnSpMkLst>
            <pc:docMk/>
            <pc:sldMk cId="2745217351" sldId="256"/>
            <ac:cxnSpMk id="519" creationId="{56F240F7-EDC8-A78A-E1AD-E6CEAF890594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2" creationId="{998FE54D-9FA9-950B-94A3-C51C4A948C58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6" creationId="{3E5FDFAE-6F8A-A48A-BB60-048F8A72D7FA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0" creationId="{B13CBAD3-1223-90E0-7E33-E2FAEBBBA4E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4" creationId="{2FCB4209-71B6-42FF-0110-A613F0C65E63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0" creationId="{D3D3E6E8-C808-D842-992F-4D71CE681A8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3" creationId="{6C9D5E98-AF4C-B1AC-84BC-E9D58AA39968}"/>
          </ac:cxnSpMkLst>
        </pc:cxnChg>
        <pc:cxnChg chg="add mod">
          <ac:chgData name="Jay Han" userId="7899717e57477d6c" providerId="LiveId" clId="{9CFCB5A7-8116-4596-8406-7272292EE4F4}" dt="2023-11-19T11:11:49.054" v="2076" actId="14100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81CF485-5318-BA27-CF4F-C23AF79D869E}"/>
              </a:ext>
            </a:extLst>
          </p:cNvPr>
          <p:cNvGrpSpPr/>
          <p:nvPr/>
        </p:nvGrpSpPr>
        <p:grpSpPr>
          <a:xfrm>
            <a:off x="1368000" y="1224000"/>
            <a:ext cx="5040000" cy="2160000"/>
            <a:chOff x="1368000" y="122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368000" y="122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A672EA91-4E1F-5C68-C368-B8DC8FECF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3B38A384-8329-93CC-BC47-F956064C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754E12DB-4F3D-BE5F-1640-04B12FA72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6BACBCE0-37B9-5D7C-95BF-0B6882DD9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035A818E-F994-6847-0288-6EF6BAB84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39B665A4-C762-5DD8-AC69-C0C087881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DA7350DC-F5B2-E32D-B91E-2F51CAF3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C88547D6-F483-B11D-17F2-F50223037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67D01892-75A0-1F72-C694-2A1A76A5D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39A12CCA-AF5B-9270-CEAD-E4C353C60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6574148D-6399-F473-61C0-CB44FC182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E44BC185-B8A4-A22F-5515-4556A6D38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3A1B6742-7C55-6129-A4C1-B463FB87F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7C7D8112-2107-79DE-BEB6-B0F26E941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C6BF508B-7644-6009-EC42-A27622EE2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4C02CA7B-5E3F-79CB-9ED3-B5CFAA4DA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ADF531D0-3606-7879-1D47-7BC8F239ED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1226D48E-D558-B181-7845-3B2D1ED280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A75DA052-CA9B-7094-EEA5-4B194ACB0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618886D8-1908-5123-395A-2978663A2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DDAC4A06-E142-2A53-5DE4-4566C1B8A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F5687488-1089-834A-77F1-9A7065B48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34E40A6B-5976-A05F-09F2-452B04EBE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B8867F33-2C5E-0357-2FD9-48BD00037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1B704F42-13C3-52B1-254E-D15CB193C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B16DB216-E035-2932-B779-6E5DBC577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3ACB3483-BEA7-D64D-B02A-C19C3A936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ED58E4AC-F266-1562-B15C-3181C61D9E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47A0AB94-CB0A-39B2-0D54-C2A90BBE4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40A29E00-DCFD-5A8E-79F7-10F535807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2AA55BC2-2A5E-5C86-6117-6851574FD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56EBD72A-232D-3B0B-A803-72CD0D3A6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3519E53C-5427-9A6E-796B-A13374490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CC34FD7C-2CC3-1029-90A7-2E2919261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B1C01C7A-1216-F1CB-D971-BE8E7031D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4E2E2CA3-B269-655D-F474-DD6FCA230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42962A9E-EE15-CA7F-1396-5F0751F627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7362C948-2C1B-B82B-5A79-9F3079FF2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1D25E472-6455-0272-E6DD-5CD87CB39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D51C6C64-EF10-92BA-557A-B27C84BBE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880E395-5742-5885-CC16-D92C51293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F68EBE24-1DA5-5A08-A407-B0F06CCFE6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64F8DAE-6E94-E8F7-9BF4-E9DBE66F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0C77BCFA-DF04-EBD3-5582-67C9B4BA2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3B4FBBC7-0B20-748E-46B6-14C20B918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F832887D-BDF0-499E-8FEE-5FB8D122D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3B4D1689-E30C-78FD-BE53-CF0F9E962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1079C6A8-AEC7-A63A-D602-158A9AC20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4B22EA2-F8ED-B82B-A896-7D1E9021F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CADBD170-C765-7B67-B15A-B1DC8A39B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E4B63BE-FA66-3BAF-EF3D-F7F5F83AD2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CEC35B37-7C1E-AD6C-FBF7-BF092FF03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0808EBD8-4030-91EC-96C0-8BC7283324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993FF4D4-7CE0-F03D-4463-26EB16AE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5F886060-B163-BA2A-253E-500E82750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16373C99-7D16-A20C-87FB-2C584F9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C18711D0-3EF4-FDA0-AC8E-D14F2D2D4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0B930571-1BE9-31F0-5EE3-6564A8D9C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1456FBDC-1EC1-E9A5-18A4-066B3AC2D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58431C9C-5916-7845-70DE-C1AD6DA5D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B6D09DAC-E2CE-E4B2-78C4-617404C55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3EEE278F-F286-8823-BA19-05FE583AB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E24802C8-C3CD-A6A5-7D0A-53625B4D9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FA80C72F-7DE1-2820-1F94-2D4E30528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990F9961-0607-2F7E-65C3-4FD937F06B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098433AD-E518-759B-CE8C-B49576C1F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628BF3A1-4D04-8CDA-DA0F-EDABCAB3B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8858DD9F-F0D4-694F-351A-0DB14A58D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97E3C1C5-A40D-6989-8115-CA56064F6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199A6558-88B5-29BF-D3FF-6A7B3F921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D1CCFEA9-E768-D783-27C9-48C2737BA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9C4C912C-89BE-6BB8-86BF-241261DE46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49E150D5-C1EE-39FE-A294-8F945EE38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06A9D7BC-BB91-F32E-EF05-DDA0C7323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97D33E51-9D5D-9317-E339-F37F11003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679C6411-4EB2-2D21-2716-410B645F0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FC531F07-3FB8-2FA7-FCE2-7B794D821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BAE87611-EA42-99AC-31BB-9A811CE9D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5F5D837C-FD98-ECF6-A0D8-6A6B15A7C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FB1B1CBB-7003-EBAB-BE6C-C7273439C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51502E7D-F2D0-CA3B-D699-94669414B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04DCB361-0E48-4E02-CEE3-99B610A10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FC4BF8B4-721C-C116-A062-A2B905BA3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E8349026-8264-94F7-5F7D-E2A8C0BC2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AA1160EF-98D0-C4BA-8C1C-414C18237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7EA9C978-1787-4E1E-9842-76FB48BB7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1321897A-9F81-FCC0-A26F-8D11C25CE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EC5C4217-F859-12A5-CC77-1C13D26DEA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5BFAFE57-C8E7-82FC-DB38-D04500927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16DA3051-14CC-E7FD-53F5-33B2E48EB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9821CDD0-4004-F424-4681-781616735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58EBAB9B-7E9C-F9B9-E279-0387BF25D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D422C14A-B1DE-C53C-617D-F737458C8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05F7F0B3-E759-E0B2-FE8C-4810C66DA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D110765-3238-4C57-5F19-25FA073B8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786369F7-31CD-63D4-72EB-E91AE670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9FF2CC1F-CB0C-8FC7-5F71-FC9233AF6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70FFDA82-C16E-A537-3C1F-58716EBA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47EEB2E8-2B67-707E-53F2-05AB57159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2E7EB702-C828-7940-FE1A-EEAA1306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33994C-4C8C-818D-5FE2-F8CB18F07305}"/>
              </a:ext>
            </a:extLst>
          </p:cNvPr>
          <p:cNvGrpSpPr/>
          <p:nvPr/>
        </p:nvGrpSpPr>
        <p:grpSpPr>
          <a:xfrm>
            <a:off x="3924000" y="504000"/>
            <a:ext cx="1440000" cy="1440000"/>
            <a:chOff x="7200000" y="1440000"/>
            <a:chExt cx="1440000" cy="1440000"/>
          </a:xfrm>
        </p:grpSpPr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ADA3E28A-E8EE-2B18-D403-329CCD0D3A47}"/>
                </a:ext>
              </a:extLst>
            </p:cNvPr>
            <p:cNvSpPr/>
            <p:nvPr/>
          </p:nvSpPr>
          <p:spPr>
            <a:xfrm>
              <a:off x="7200000" y="1440000"/>
              <a:ext cx="1440000" cy="1440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35F70205-71A2-C259-4A50-14E9474F1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49ED4CBE-C13F-35F2-307F-474C7700D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F5FC6D6-B7AD-B57F-4E47-9FE4D072B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4308D-EE52-D476-F936-2F43B8ABF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9195E24C-3F29-EC2C-6086-E697C8C29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0B55D8B-A6D5-A9A2-2C18-35C8613B9CDB}"/>
                </a:ext>
              </a:extLst>
            </p:cNvPr>
            <p:cNvSpPr txBox="1"/>
            <p:nvPr/>
          </p:nvSpPr>
          <p:spPr>
            <a:xfrm rot="16200000">
              <a:off x="7848000" y="2016000"/>
              <a:ext cx="547501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200"/>
                <a:t>3V3</a:t>
              </a:r>
            </a:p>
            <a:p>
              <a:r>
                <a:rPr lang="en-US" sz="1200"/>
                <a:t>GND</a:t>
              </a:r>
            </a:p>
            <a:p>
              <a:r>
                <a:rPr lang="en-US" sz="1200"/>
                <a:t>TX</a:t>
              </a:r>
            </a:p>
            <a:p>
              <a:r>
                <a:rPr lang="en-US" sz="1200"/>
                <a:t>RX</a:t>
              </a:r>
            </a:p>
          </p:txBody>
        </p:sp>
      </p:grpSp>
      <p:grpSp>
        <p:nvGrpSpPr>
          <p:cNvPr id="473" name="그룹 472">
            <a:extLst>
              <a:ext uri="{FF2B5EF4-FFF2-40B4-BE49-F238E27FC236}">
                <a16:creationId xmlns:a16="http://schemas.microsoft.com/office/drawing/2014/main" id="{8F4A9D4A-AD70-7DE5-677D-9B676EBF4397}"/>
              </a:ext>
            </a:extLst>
          </p:cNvPr>
          <p:cNvGrpSpPr/>
          <p:nvPr/>
        </p:nvGrpSpPr>
        <p:grpSpPr>
          <a:xfrm>
            <a:off x="5724000" y="1548000"/>
            <a:ext cx="1368000" cy="1008000"/>
            <a:chOff x="7200000" y="1800000"/>
            <a:chExt cx="1368000" cy="1008000"/>
          </a:xfrm>
        </p:grpSpPr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2F4FFC89-F8A4-4FD8-13C8-D710C3376D5B}"/>
                </a:ext>
              </a:extLst>
            </p:cNvPr>
            <p:cNvSpPr/>
            <p:nvPr/>
          </p:nvSpPr>
          <p:spPr>
            <a:xfrm>
              <a:off x="7200000" y="1800000"/>
              <a:ext cx="1368000" cy="1008000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F159F38E-A70A-3F85-5E49-00A4F5F61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05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993669A8-ABB6-4C57-1D3E-A30C961B2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187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03FFF9C7-4D1C-4CAB-3127-EE247D5718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23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6CF7DC8C-16B7-BDAD-F95D-1B6A914B0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4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EC2ECDC1-F858-A6A4-A3AE-F61935841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5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D8033EA4-8528-5F0B-3497-ECE064646B8D}"/>
              </a:ext>
            </a:extLst>
          </p:cNvPr>
          <p:cNvSpPr txBox="1"/>
          <p:nvPr/>
        </p:nvSpPr>
        <p:spPr>
          <a:xfrm>
            <a:off x="5832000" y="1692000"/>
            <a:ext cx="547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SDA</a:t>
            </a:r>
          </a:p>
          <a:p>
            <a:r>
              <a:rPr lang="en-US" sz="1200"/>
              <a:t>SCL</a:t>
            </a:r>
          </a:p>
          <a:p>
            <a:r>
              <a:rPr lang="en-US" sz="1200"/>
              <a:t>GND</a:t>
            </a:r>
          </a:p>
          <a:p>
            <a:r>
              <a:rPr lang="en-US" sz="1200"/>
              <a:t>VCC</a:t>
            </a:r>
          </a:p>
        </p:txBody>
      </p: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CC92EDBE-88B7-FA8C-913A-9E27F05A7A87}"/>
              </a:ext>
            </a:extLst>
          </p:cNvPr>
          <p:cNvGrpSpPr/>
          <p:nvPr/>
        </p:nvGrpSpPr>
        <p:grpSpPr>
          <a:xfrm rot="10800000">
            <a:off x="2124000" y="828000"/>
            <a:ext cx="1800000" cy="2520000"/>
            <a:chOff x="1944000" y="900000"/>
            <a:chExt cx="1800000" cy="2520000"/>
          </a:xfrm>
        </p:grpSpPr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36BDE3BE-5E66-8768-DB26-D1109B4B322D}"/>
                </a:ext>
              </a:extLst>
            </p:cNvPr>
            <p:cNvSpPr/>
            <p:nvPr/>
          </p:nvSpPr>
          <p:spPr>
            <a:xfrm>
              <a:off x="1944000" y="900000"/>
              <a:ext cx="1800000" cy="2520000"/>
            </a:xfrm>
            <a:prstGeom prst="rect">
              <a:avLst/>
            </a:prstGeom>
            <a:solidFill>
              <a:srgbClr val="7030A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AC3E1D47-60E5-6F00-1202-1896A152E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6C5CFD7E-9A52-B581-2E70-5478FEBA0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4C706754-23D0-3E87-02B3-C38499598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0D2BC3B9-E868-E217-601D-2974D1962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타원 441">
              <a:extLst>
                <a:ext uri="{FF2B5EF4-FFF2-40B4-BE49-F238E27FC236}">
                  <a16:creationId xmlns:a16="http://schemas.microsoft.com/office/drawing/2014/main" id="{0D18E5EA-91A3-82DA-128A-E26C401CA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63D6BB3F-1D49-4F2F-451F-45E23B9069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EC7C7950-80DE-9CB2-9E30-A7222ECDFB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5447FBDD-5614-9DB3-95DB-42050DD33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F0BBF3F4-8BE8-FB96-BD5B-7BD5C7563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A8D5D18E-270B-6E0A-9DC6-66A174C89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BCB78B5C-E332-5F46-B268-9C8A232C5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타원 449">
              <a:extLst>
                <a:ext uri="{FF2B5EF4-FFF2-40B4-BE49-F238E27FC236}">
                  <a16:creationId xmlns:a16="http://schemas.microsoft.com/office/drawing/2014/main" id="{B4579155-AADE-02B2-1473-405905CDF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FF5E557C-8FC4-4CC0-C8B5-CAC3328F4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05354BE6-A2C9-1F1E-9032-32A8235EEA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78F49C81-EF34-EC64-7C17-EF53C413F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>
            <a:off x="39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6" name="그룹 485">
            <a:extLst>
              <a:ext uri="{FF2B5EF4-FFF2-40B4-BE49-F238E27FC236}">
                <a16:creationId xmlns:a16="http://schemas.microsoft.com/office/drawing/2014/main" id="{DBA5F4B1-2C47-508D-F15F-01F5D3A6341A}"/>
              </a:ext>
            </a:extLst>
          </p:cNvPr>
          <p:cNvGrpSpPr/>
          <p:nvPr/>
        </p:nvGrpSpPr>
        <p:grpSpPr>
          <a:xfrm rot="10800000">
            <a:off x="4680000" y="2880000"/>
            <a:ext cx="468000" cy="360000"/>
            <a:chOff x="4860000" y="2628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4896000" y="2628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3" name="연결선: 구부러짐 492">
            <a:extLst>
              <a:ext uri="{FF2B5EF4-FFF2-40B4-BE49-F238E27FC236}">
                <a16:creationId xmlns:a16="http://schemas.microsoft.com/office/drawing/2014/main" id="{A30ECD44-DE3C-4A76-F93D-33F5D61B4A1E}"/>
              </a:ext>
            </a:extLst>
          </p:cNvPr>
          <p:cNvCxnSpPr>
            <a:cxnSpLocks/>
            <a:stCxn id="16" idx="6"/>
            <a:endCxn id="440" idx="6"/>
          </p:cNvCxnSpPr>
          <p:nvPr/>
        </p:nvCxnSpPr>
        <p:spPr>
          <a:xfrm>
            <a:off x="2088000" y="16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연결선: 구부러짐 496">
            <a:extLst>
              <a:ext uri="{FF2B5EF4-FFF2-40B4-BE49-F238E27FC236}">
                <a16:creationId xmlns:a16="http://schemas.microsoft.com/office/drawing/2014/main" id="{8330C1B7-7427-68BE-D432-37169F529B4F}"/>
              </a:ext>
            </a:extLst>
          </p:cNvPr>
          <p:cNvCxnSpPr>
            <a:cxnSpLocks/>
            <a:stCxn id="440" idx="1"/>
            <a:endCxn id="333" idx="2"/>
          </p:cNvCxnSpPr>
          <p:nvPr/>
        </p:nvCxnSpPr>
        <p:spPr>
          <a:xfrm rot="16200000" flipH="1">
            <a:off x="3395184" y="569184"/>
            <a:ext cx="501816" cy="2787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연결선: 구부러짐 503">
            <a:extLst>
              <a:ext uri="{FF2B5EF4-FFF2-40B4-BE49-F238E27FC236}">
                <a16:creationId xmlns:a16="http://schemas.microsoft.com/office/drawing/2014/main" id="{FF4F2440-2C94-F991-054C-19A7F9E061E3}"/>
              </a:ext>
            </a:extLst>
          </p:cNvPr>
          <p:cNvCxnSpPr>
            <a:cxnSpLocks/>
            <a:stCxn id="333" idx="4"/>
            <a:endCxn id="351" idx="4"/>
          </p:cNvCxnSpPr>
          <p:nvPr/>
        </p:nvCxnSpPr>
        <p:spPr>
          <a:xfrm rot="16200000" flipH="1">
            <a:off x="5184000" y="2178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연결선: 구부러짐 506">
            <a:extLst>
              <a:ext uri="{FF2B5EF4-FFF2-40B4-BE49-F238E27FC236}">
                <a16:creationId xmlns:a16="http://schemas.microsoft.com/office/drawing/2014/main" id="{082AFF66-A843-8F9B-A021-5947199773DF}"/>
              </a:ext>
            </a:extLst>
          </p:cNvPr>
          <p:cNvCxnSpPr>
            <a:cxnSpLocks/>
            <a:stCxn id="351" idx="6"/>
            <a:endCxn id="471" idx="2"/>
          </p:cNvCxnSpPr>
          <p:nvPr/>
        </p:nvCxnSpPr>
        <p:spPr>
          <a:xfrm>
            <a:off x="5328000" y="2214000"/>
            <a:ext cx="4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연결선: 구부러짐 509">
            <a:extLst>
              <a:ext uri="{FF2B5EF4-FFF2-40B4-BE49-F238E27FC236}">
                <a16:creationId xmlns:a16="http://schemas.microsoft.com/office/drawing/2014/main" id="{859130F3-09F0-B3E1-87FB-8074C7DFA32F}"/>
              </a:ext>
            </a:extLst>
          </p:cNvPr>
          <p:cNvCxnSpPr>
            <a:cxnSpLocks/>
            <a:stCxn id="351" idx="0"/>
            <a:endCxn id="458" idx="4"/>
          </p:cNvCxnSpPr>
          <p:nvPr/>
        </p:nvCxnSpPr>
        <p:spPr>
          <a:xfrm rot="16200000" flipV="1">
            <a:off x="4878000" y="1764000"/>
            <a:ext cx="252000" cy="54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구부러짐 512">
            <a:extLst>
              <a:ext uri="{FF2B5EF4-FFF2-40B4-BE49-F238E27FC236}">
                <a16:creationId xmlns:a16="http://schemas.microsoft.com/office/drawing/2014/main" id="{1D660C63-53CD-C771-43FE-74C31C7538FC}"/>
              </a:ext>
            </a:extLst>
          </p:cNvPr>
          <p:cNvCxnSpPr>
            <a:cxnSpLocks/>
            <a:stCxn id="333" idx="4"/>
            <a:endCxn id="483" idx="4"/>
          </p:cNvCxnSpPr>
          <p:nvPr/>
        </p:nvCxnSpPr>
        <p:spPr>
          <a:xfrm rot="5400000">
            <a:off x="4518000" y="2484000"/>
            <a:ext cx="792000" cy="36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연결선: 구부러짐 515">
            <a:extLst>
              <a:ext uri="{FF2B5EF4-FFF2-40B4-BE49-F238E27FC236}">
                <a16:creationId xmlns:a16="http://schemas.microsoft.com/office/drawing/2014/main" id="{615A4177-CD92-644C-FE01-60AF339A4827}"/>
              </a:ext>
            </a:extLst>
          </p:cNvPr>
          <p:cNvCxnSpPr>
            <a:cxnSpLocks/>
            <a:stCxn id="480" idx="4"/>
            <a:endCxn id="484" idx="4"/>
          </p:cNvCxnSpPr>
          <p:nvPr/>
        </p:nvCxnSpPr>
        <p:spPr>
          <a:xfrm rot="16200000" flipH="1">
            <a:off x="4428000" y="2574000"/>
            <a:ext cx="79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998FE54D-9FA9-950B-94A3-C51C4A948C58}"/>
              </a:ext>
            </a:extLst>
          </p:cNvPr>
          <p:cNvCxnSpPr>
            <a:cxnSpLocks/>
            <a:stCxn id="438" idx="3"/>
            <a:endCxn id="472" idx="1"/>
          </p:cNvCxnSpPr>
          <p:nvPr/>
        </p:nvCxnSpPr>
        <p:spPr>
          <a:xfrm rot="16200000" flipH="1">
            <a:off x="4374000" y="954000"/>
            <a:ext cx="900000" cy="1903632"/>
          </a:xfrm>
          <a:prstGeom prst="curvedConnector3">
            <a:avLst>
              <a:gd name="adj1" fmla="val -2715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연결선: 구부러짐 525">
            <a:extLst>
              <a:ext uri="{FF2B5EF4-FFF2-40B4-BE49-F238E27FC236}">
                <a16:creationId xmlns:a16="http://schemas.microsoft.com/office/drawing/2014/main" id="{3E5FDFAE-6F8A-A48A-BB60-048F8A72D7FA}"/>
              </a:ext>
            </a:extLst>
          </p:cNvPr>
          <p:cNvCxnSpPr>
            <a:cxnSpLocks/>
            <a:stCxn id="438" idx="2"/>
            <a:endCxn id="457" idx="1"/>
          </p:cNvCxnSpPr>
          <p:nvPr/>
        </p:nvCxnSpPr>
        <p:spPr>
          <a:xfrm>
            <a:off x="3888000" y="1494000"/>
            <a:ext cx="627816" cy="3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연결선: 구부러짐 529">
            <a:extLst>
              <a:ext uri="{FF2B5EF4-FFF2-40B4-BE49-F238E27FC236}">
                <a16:creationId xmlns:a16="http://schemas.microsoft.com/office/drawing/2014/main" id="{B13CBAD3-1223-90E0-7E33-E2FAEBBBA4ED}"/>
              </a:ext>
            </a:extLst>
          </p:cNvPr>
          <p:cNvCxnSpPr>
            <a:cxnSpLocks/>
            <a:stCxn id="452" idx="2"/>
            <a:endCxn id="470" idx="2"/>
          </p:cNvCxnSpPr>
          <p:nvPr/>
        </p:nvCxnSpPr>
        <p:spPr>
          <a:xfrm>
            <a:off x="3888000" y="1854000"/>
            <a:ext cx="187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2FCB4209-71B6-42FF-0110-A613F0C65E63}"/>
              </a:ext>
            </a:extLst>
          </p:cNvPr>
          <p:cNvCxnSpPr>
            <a:cxnSpLocks/>
            <a:stCxn id="453" idx="3"/>
            <a:endCxn id="467" idx="1"/>
          </p:cNvCxnSpPr>
          <p:nvPr/>
        </p:nvCxnSpPr>
        <p:spPr>
          <a:xfrm rot="16200000" flipH="1">
            <a:off x="4734000" y="774000"/>
            <a:ext cx="180000" cy="1903632"/>
          </a:xfrm>
          <a:prstGeom prst="curvedConnector3">
            <a:avLst>
              <a:gd name="adj1" fmla="val -135787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연결선: 구부러짐 539">
            <a:extLst>
              <a:ext uri="{FF2B5EF4-FFF2-40B4-BE49-F238E27FC236}">
                <a16:creationId xmlns:a16="http://schemas.microsoft.com/office/drawing/2014/main" id="{D3D3E6E8-C808-D842-992F-4D71CE681A8D}"/>
              </a:ext>
            </a:extLst>
          </p:cNvPr>
          <p:cNvCxnSpPr>
            <a:cxnSpLocks/>
            <a:stCxn id="449" idx="2"/>
            <a:endCxn id="459" idx="4"/>
          </p:cNvCxnSpPr>
          <p:nvPr/>
        </p:nvCxnSpPr>
        <p:spPr>
          <a:xfrm flipV="1">
            <a:off x="3888000" y="1908000"/>
            <a:ext cx="1026000" cy="48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연결선: 구부러짐 542">
            <a:extLst>
              <a:ext uri="{FF2B5EF4-FFF2-40B4-BE49-F238E27FC236}">
                <a16:creationId xmlns:a16="http://schemas.microsoft.com/office/drawing/2014/main" id="{6C9D5E98-AF4C-B1AC-84BC-E9D58AA39968}"/>
              </a:ext>
            </a:extLst>
          </p:cNvPr>
          <p:cNvCxnSpPr>
            <a:cxnSpLocks/>
            <a:stCxn id="448" idx="2"/>
            <a:endCxn id="460" idx="4"/>
          </p:cNvCxnSpPr>
          <p:nvPr/>
        </p:nvCxnSpPr>
        <p:spPr>
          <a:xfrm flipV="1">
            <a:off x="3888000" y="1908000"/>
            <a:ext cx="1206000" cy="66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>
            <a:extLst>
              <a:ext uri="{FF2B5EF4-FFF2-40B4-BE49-F238E27FC236}">
                <a16:creationId xmlns:a16="http://schemas.microsoft.com/office/drawing/2014/main" id="{EA3FDD01-BFE3-BDC1-0734-8056624E3ED9}"/>
              </a:ext>
            </a:extLst>
          </p:cNvPr>
          <p:cNvSpPr txBox="1"/>
          <p:nvPr/>
        </p:nvSpPr>
        <p:spPr>
          <a:xfrm>
            <a:off x="4932000" y="2988000"/>
            <a:ext cx="547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Relay</a:t>
            </a:r>
          </a:p>
        </p:txBody>
      </p:sp>
      <p:cxnSp>
        <p:nvCxnSpPr>
          <p:cNvPr id="548" name="연결선: 구부러짐 547">
            <a:extLst>
              <a:ext uri="{FF2B5EF4-FFF2-40B4-BE49-F238E27FC236}">
                <a16:creationId xmlns:a16="http://schemas.microsoft.com/office/drawing/2014/main" id="{F7C27A68-1526-7652-0E4E-698B943E090A}"/>
              </a:ext>
            </a:extLst>
          </p:cNvPr>
          <p:cNvCxnSpPr>
            <a:cxnSpLocks/>
            <a:stCxn id="439" idx="6"/>
            <a:endCxn id="2" idx="6"/>
          </p:cNvCxnSpPr>
          <p:nvPr/>
        </p:nvCxnSpPr>
        <p:spPr>
          <a:xfrm rot="10800000">
            <a:off x="2088000" y="149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A13C19FF-8BE7-4D37-4F23-298A88F2A2CF}"/>
              </a:ext>
            </a:extLst>
          </p:cNvPr>
          <p:cNvCxnSpPr>
            <a:cxnSpLocks/>
            <a:stCxn id="36" idx="5"/>
            <a:endCxn id="485" idx="7"/>
          </p:cNvCxnSpPr>
          <p:nvPr/>
        </p:nvCxnSpPr>
        <p:spPr>
          <a:xfrm rot="16200000" flipH="1">
            <a:off x="3564000" y="1660368"/>
            <a:ext cx="12700" cy="2983632"/>
          </a:xfrm>
          <a:prstGeom prst="curvedConnector3">
            <a:avLst>
              <a:gd name="adj1" fmla="val 1924535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C56F457E-4133-A613-B808-FB225484532D}"/>
              </a:ext>
            </a:extLst>
          </p:cNvPr>
          <p:cNvCxnSpPr>
            <a:cxnSpLocks/>
            <a:stCxn id="19" idx="6"/>
            <a:endCxn id="446" idx="6"/>
          </p:cNvCxnSpPr>
          <p:nvPr/>
        </p:nvCxnSpPr>
        <p:spPr>
          <a:xfrm>
            <a:off x="2088000" y="18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94AB0D1D-0C1E-ABBB-9C86-4D6D068DC799}"/>
              </a:ext>
            </a:extLst>
          </p:cNvPr>
          <p:cNvCxnSpPr>
            <a:cxnSpLocks/>
            <a:stCxn id="20" idx="6"/>
            <a:endCxn id="445" idx="6"/>
          </p:cNvCxnSpPr>
          <p:nvPr/>
        </p:nvCxnSpPr>
        <p:spPr>
          <a:xfrm>
            <a:off x="2088000" y="203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05CE79AE-412F-267F-9B74-C4E349B0D2B3}"/>
              </a:ext>
            </a:extLst>
          </p:cNvPr>
          <p:cNvGrpSpPr/>
          <p:nvPr/>
        </p:nvGrpSpPr>
        <p:grpSpPr>
          <a:xfrm>
            <a:off x="756000" y="1332000"/>
            <a:ext cx="1368000" cy="1938992"/>
            <a:chOff x="576000" y="1332000"/>
            <a:chExt cx="1368000" cy="193899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1399183-A7A8-C1CE-8952-0F088E70E2F9}"/>
                </a:ext>
              </a:extLst>
            </p:cNvPr>
            <p:cNvGrpSpPr/>
            <p:nvPr/>
          </p:nvGrpSpPr>
          <p:grpSpPr>
            <a:xfrm>
              <a:off x="576000" y="1332000"/>
              <a:ext cx="1368000" cy="1938992"/>
              <a:chOff x="396000" y="1332000"/>
              <a:chExt cx="1368000" cy="1938992"/>
            </a:xfrm>
          </p:grpSpPr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C6D07F04-C946-1F26-FF40-EECB5C7E7B9E}"/>
                  </a:ext>
                </a:extLst>
              </p:cNvPr>
              <p:cNvSpPr txBox="1"/>
              <p:nvPr/>
            </p:nvSpPr>
            <p:spPr>
              <a:xfrm>
                <a:off x="396000" y="1332000"/>
                <a:ext cx="973501" cy="1938992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 err="1"/>
                  <a:t>LED_Top</a:t>
                </a:r>
                <a:r>
                  <a:rPr lang="en-US" sz="1200" dirty="0"/>
                  <a:t>/In</a:t>
                </a:r>
              </a:p>
              <a:p>
                <a:pPr algn="r"/>
                <a:r>
                  <a:rPr lang="en-US" sz="1200" dirty="0" err="1"/>
                  <a:t>LED_Cam</a:t>
                </a:r>
                <a:endParaRPr lang="en-US" sz="1200" dirty="0"/>
              </a:p>
              <a:p>
                <a:pPr algn="r"/>
                <a:r>
                  <a:rPr lang="en-US" sz="1200" dirty="0"/>
                  <a:t>Reed</a:t>
                </a:r>
              </a:p>
              <a:p>
                <a:pPr algn="r"/>
                <a:r>
                  <a:rPr lang="en-US" sz="1200" dirty="0"/>
                  <a:t>NC</a:t>
                </a:r>
              </a:p>
              <a:p>
                <a:pPr algn="r"/>
                <a:r>
                  <a:rPr lang="en-US" sz="1200" dirty="0" err="1"/>
                  <a:t>OpiTX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OpiRX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OpiGND</a:t>
                </a:r>
                <a:endParaRPr lang="en-US" sz="1200" dirty="0"/>
              </a:p>
              <a:p>
                <a:pPr algn="r"/>
                <a:r>
                  <a:rPr lang="en-US" sz="1200" dirty="0"/>
                  <a:t>Relay -</a:t>
                </a:r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3258937C-BC1F-A65F-281B-DD8180EA8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59D61FB-5FB8-E32E-E19E-9200949F11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F8A88E1-9C5A-EE79-D7C9-246CCDF385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484744F-F1FC-4E93-1BFC-AC82B11425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BE33CDA-C6B0-E40E-E5B4-7165C1B07F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0688C6E-9787-B5AA-66DF-DA64C4455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555D1D8-441B-9DD1-B9EE-3746CC7CD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D7F7AED-1565-C357-EA0F-340B8F628D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6761305-D017-BB68-A04B-4E5648ED1F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30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A18BD96-ACC6-51FA-3A8A-9854C925F6EB}"/>
                  </a:ext>
                </a:extLst>
              </p:cNvPr>
              <p:cNvSpPr/>
              <p:nvPr/>
            </p:nvSpPr>
            <p:spPr>
              <a:xfrm>
                <a:off x="1584000" y="1404000"/>
                <a:ext cx="180000" cy="1800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E127C5D-3AEC-0469-80FB-10F09A5DA74A}"/>
                </a:ext>
              </a:extLst>
            </p:cNvPr>
            <p:cNvCxnSpPr>
              <a:cxnSpLocks/>
              <a:stCxn id="35" idx="2"/>
              <a:endCxn id="16" idx="2"/>
            </p:cNvCxnSpPr>
            <p:nvPr/>
          </p:nvCxnSpPr>
          <p:spPr>
            <a:xfrm rot="10800000">
              <a:off x="1800000" y="1674000"/>
              <a:ext cx="12700" cy="1260000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2" name="연결선: 구부러짐 491">
            <a:extLst>
              <a:ext uri="{FF2B5EF4-FFF2-40B4-BE49-F238E27FC236}">
                <a16:creationId xmlns:a16="http://schemas.microsoft.com/office/drawing/2014/main" id="{C553E59C-37B3-5B77-2EF0-030442C1A405}"/>
              </a:ext>
            </a:extLst>
          </p:cNvPr>
          <p:cNvCxnSpPr>
            <a:cxnSpLocks/>
            <a:stCxn id="34" idx="6"/>
            <a:endCxn id="441" idx="6"/>
          </p:cNvCxnSpPr>
          <p:nvPr/>
        </p:nvCxnSpPr>
        <p:spPr>
          <a:xfrm>
            <a:off x="2088000" y="27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연결선: 구부러짐 495">
            <a:extLst>
              <a:ext uri="{FF2B5EF4-FFF2-40B4-BE49-F238E27FC236}">
                <a16:creationId xmlns:a16="http://schemas.microsoft.com/office/drawing/2014/main" id="{A4BDB685-56B2-A41E-61D8-84FFFD6D2519}"/>
              </a:ext>
            </a:extLst>
          </p:cNvPr>
          <p:cNvCxnSpPr>
            <a:cxnSpLocks/>
            <a:stCxn id="33" idx="6"/>
            <a:endCxn id="442" idx="6"/>
          </p:cNvCxnSpPr>
          <p:nvPr/>
        </p:nvCxnSpPr>
        <p:spPr>
          <a:xfrm>
            <a:off x="2088000" y="25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연결선: 구부러짐 499">
            <a:extLst>
              <a:ext uri="{FF2B5EF4-FFF2-40B4-BE49-F238E27FC236}">
                <a16:creationId xmlns:a16="http://schemas.microsoft.com/office/drawing/2014/main" id="{1CAB58C4-9B9F-FD7E-F9BE-2F319D3AC506}"/>
              </a:ext>
            </a:extLst>
          </p:cNvPr>
          <p:cNvCxnSpPr>
            <a:cxnSpLocks/>
            <a:stCxn id="21" idx="6"/>
            <a:endCxn id="444" idx="6"/>
          </p:cNvCxnSpPr>
          <p:nvPr/>
        </p:nvCxnSpPr>
        <p:spPr>
          <a:xfrm>
            <a:off x="2088000" y="221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연결선: 구부러짐 502">
            <a:extLst>
              <a:ext uri="{FF2B5EF4-FFF2-40B4-BE49-F238E27FC236}">
                <a16:creationId xmlns:a16="http://schemas.microsoft.com/office/drawing/2014/main" id="{2DBECABF-DE14-4E98-9009-C362146F129E}"/>
              </a:ext>
            </a:extLst>
          </p:cNvPr>
          <p:cNvCxnSpPr>
            <a:cxnSpLocks/>
            <a:stCxn id="443" idx="1"/>
            <a:endCxn id="56" idx="2"/>
          </p:cNvCxnSpPr>
          <p:nvPr/>
        </p:nvCxnSpPr>
        <p:spPr>
          <a:xfrm rot="16200000" flipH="1">
            <a:off x="2945184" y="1739184"/>
            <a:ext cx="681816" cy="2067816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49809"/>
              </p:ext>
            </p:extLst>
          </p:nvPr>
        </p:nvGraphicFramePr>
        <p:xfrm>
          <a:off x="117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r>
                        <a:rPr lang="en-US" sz="1400" dirty="0"/>
                        <a:t>/In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OpiTX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OpiRX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98902"/>
              </p:ext>
            </p:extLst>
          </p:nvPr>
        </p:nvGraphicFramePr>
        <p:xfrm>
          <a:off x="369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PWR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D6E6C0EF-9DC3-DDD6-59B3-42CC5677188F}"/>
              </a:ext>
            </a:extLst>
          </p:cNvPr>
          <p:cNvGrpSpPr/>
          <p:nvPr/>
        </p:nvGrpSpPr>
        <p:grpSpPr>
          <a:xfrm>
            <a:off x="5400000" y="540000"/>
            <a:ext cx="828000" cy="1080000"/>
            <a:chOff x="8244000" y="1440000"/>
            <a:chExt cx="828000" cy="1080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086A31A-B1C0-FE0B-A952-B8387EFC280B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BC2D6DA-E29E-5113-0DB8-3D7C06632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A1DD04D-09BC-37FC-51AE-9EA582FF7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395984B-8136-B87B-87EE-A198C04ED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8043B6-F970-CF1D-37E7-2229857C6CAF}"/>
              </a:ext>
            </a:extLst>
          </p:cNvPr>
          <p:cNvGrpSpPr/>
          <p:nvPr/>
        </p:nvGrpSpPr>
        <p:grpSpPr>
          <a:xfrm>
            <a:off x="3960000" y="2160000"/>
            <a:ext cx="828000" cy="1080000"/>
            <a:chOff x="8244000" y="1440000"/>
            <a:chExt cx="828000" cy="10800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9C0EA70-E5AB-5FF9-43C2-FE8DD5048746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EEA5898-47CB-0B7A-73D5-F57AD69201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AE7712D-EF8C-71D3-2CB5-8E36433F4F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BBDF72D-CB97-9A64-AB03-B05F29DC5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6013ADE1-01E9-8491-3A13-5513E45E7FE2}"/>
              </a:ext>
            </a:extLst>
          </p:cNvPr>
          <p:cNvCxnSpPr>
            <a:cxnSpLocks/>
            <a:stCxn id="17" idx="4"/>
            <a:endCxn id="472" idx="2"/>
          </p:cNvCxnSpPr>
          <p:nvPr/>
        </p:nvCxnSpPr>
        <p:spPr>
          <a:xfrm rot="16200000" flipH="1">
            <a:off x="5274000" y="1908000"/>
            <a:ext cx="846000" cy="126000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연결선: 구부러짐 474">
            <a:extLst>
              <a:ext uri="{FF2B5EF4-FFF2-40B4-BE49-F238E27FC236}">
                <a16:creationId xmlns:a16="http://schemas.microsoft.com/office/drawing/2014/main" id="{F1A6D885-C491-2AA8-0C83-9EF073EAF0A2}"/>
              </a:ext>
            </a:extLst>
          </p:cNvPr>
          <p:cNvCxnSpPr>
            <a:cxnSpLocks/>
            <a:stCxn id="457" idx="2"/>
            <a:endCxn id="55" idx="1"/>
          </p:cNvCxnSpPr>
          <p:nvPr/>
        </p:nvCxnSpPr>
        <p:spPr>
          <a:xfrm rot="10800000" flipV="1">
            <a:off x="4155816" y="1854000"/>
            <a:ext cx="344184" cy="12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연결선: 구부러짐 486">
            <a:extLst>
              <a:ext uri="{FF2B5EF4-FFF2-40B4-BE49-F238E27FC236}">
                <a16:creationId xmlns:a16="http://schemas.microsoft.com/office/drawing/2014/main" id="{5D6BF1DC-E967-4D8F-85EC-D64B04325B5E}"/>
              </a:ext>
            </a:extLst>
          </p:cNvPr>
          <p:cNvCxnSpPr>
            <a:cxnSpLocks/>
            <a:stCxn id="333" idx="2"/>
            <a:endCxn id="57" idx="0"/>
          </p:cNvCxnSpPr>
          <p:nvPr/>
        </p:nvCxnSpPr>
        <p:spPr>
          <a:xfrm rot="10800000" flipV="1">
            <a:off x="4554000" y="2214000"/>
            <a:ext cx="486000" cy="84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연결선: 구부러짐 493">
            <a:extLst>
              <a:ext uri="{FF2B5EF4-FFF2-40B4-BE49-F238E27FC236}">
                <a16:creationId xmlns:a16="http://schemas.microsoft.com/office/drawing/2014/main" id="{E3181C96-9208-830D-D3CD-24D688C3C654}"/>
              </a:ext>
            </a:extLst>
          </p:cNvPr>
          <p:cNvCxnSpPr>
            <a:cxnSpLocks/>
            <a:stCxn id="351" idx="6"/>
            <a:endCxn id="40" idx="3"/>
          </p:cNvCxnSpPr>
          <p:nvPr/>
        </p:nvCxnSpPr>
        <p:spPr>
          <a:xfrm flipV="1">
            <a:off x="5328000" y="1532184"/>
            <a:ext cx="627816" cy="681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연결선: 구부러짐 498">
            <a:extLst>
              <a:ext uri="{FF2B5EF4-FFF2-40B4-BE49-F238E27FC236}">
                <a16:creationId xmlns:a16="http://schemas.microsoft.com/office/drawing/2014/main" id="{F6844DAC-E8AC-B3D3-51FA-E975558E8CB4}"/>
              </a:ext>
            </a:extLst>
          </p:cNvPr>
          <p:cNvCxnSpPr>
            <a:cxnSpLocks/>
            <a:stCxn id="451" idx="2"/>
            <a:endCxn id="39" idx="4"/>
          </p:cNvCxnSpPr>
          <p:nvPr/>
        </p:nvCxnSpPr>
        <p:spPr>
          <a:xfrm flipV="1">
            <a:off x="3888000" y="1548000"/>
            <a:ext cx="1926000" cy="48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1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E644FE0-FCB4-F553-CAC2-2534C9786D31}"/>
              </a:ext>
            </a:extLst>
          </p:cNvPr>
          <p:cNvGrpSpPr/>
          <p:nvPr/>
        </p:nvGrpSpPr>
        <p:grpSpPr>
          <a:xfrm>
            <a:off x="1548000" y="1080000"/>
            <a:ext cx="2880000" cy="4320000"/>
            <a:chOff x="1548000" y="1080000"/>
            <a:chExt cx="2880000" cy="432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548000" y="1080000"/>
              <a:ext cx="2880000" cy="432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 rot="5400000">
            <a:off x="2160000" y="194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C205E5-9594-22AD-47E4-90A6D6246EA1}"/>
              </a:ext>
            </a:extLst>
          </p:cNvPr>
          <p:cNvGrpSpPr/>
          <p:nvPr/>
        </p:nvGrpSpPr>
        <p:grpSpPr>
          <a:xfrm>
            <a:off x="2340000" y="2448000"/>
            <a:ext cx="468000" cy="360000"/>
            <a:chOff x="2394000" y="2574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25015"/>
              </p:ext>
            </p:extLst>
          </p:nvPr>
        </p:nvGraphicFramePr>
        <p:xfrm>
          <a:off x="4953000" y="306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95926"/>
              </p:ext>
            </p:extLst>
          </p:nvPr>
        </p:nvGraphicFramePr>
        <p:xfrm>
          <a:off x="7293000" y="10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Touch</a:t>
                      </a:r>
                      <a:r>
                        <a:rPr lang="en-US" sz="1400"/>
                        <a:t>_2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BD42E4D5-E97F-B7CA-7E32-76E3EA035362}"/>
              </a:ext>
            </a:extLst>
          </p:cNvPr>
          <p:cNvGrpSpPr/>
          <p:nvPr/>
        </p:nvGrpSpPr>
        <p:grpSpPr>
          <a:xfrm>
            <a:off x="2304000" y="3348000"/>
            <a:ext cx="1728000" cy="1296000"/>
            <a:chOff x="5760000" y="3240000"/>
            <a:chExt cx="1728000" cy="1296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0800000">
              <a:off x="5760000" y="3240000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439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rot="16200000">
              <a:off x="7128000" y="3744000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306826F9-CE57-BBED-FA8F-77487CDE9CC6}"/>
              </a:ext>
            </a:extLst>
          </p:cNvPr>
          <p:cNvGrpSpPr/>
          <p:nvPr/>
        </p:nvGrpSpPr>
        <p:grpSpPr>
          <a:xfrm>
            <a:off x="2304000" y="1404000"/>
            <a:ext cx="1440000" cy="180000"/>
            <a:chOff x="2304000" y="1404000"/>
            <a:chExt cx="1440000" cy="18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>
              <a:off x="2304000" y="1404000"/>
              <a:ext cx="144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F0ACF0-5CF9-871D-45C2-4B351E21A121}"/>
              </a:ext>
            </a:extLst>
          </p:cNvPr>
          <p:cNvSpPr txBox="1"/>
          <p:nvPr/>
        </p:nvSpPr>
        <p:spPr>
          <a:xfrm rot="5400000">
            <a:off x="2484000" y="-72000"/>
            <a:ext cx="1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5V</a:t>
            </a:r>
          </a:p>
          <a:p>
            <a:pPr algn="r"/>
            <a:r>
              <a:rPr lang="en-US" sz="1200" dirty="0"/>
              <a:t>GND</a:t>
            </a:r>
          </a:p>
          <a:p>
            <a:pPr algn="r"/>
            <a:r>
              <a:rPr lang="en-US" sz="1200" dirty="0" err="1"/>
              <a:t>LED_Top</a:t>
            </a:r>
            <a:endParaRPr lang="en-US" sz="1200" dirty="0"/>
          </a:p>
          <a:p>
            <a:pPr algn="r"/>
            <a:r>
              <a:rPr lang="en-US" sz="1200" dirty="0"/>
              <a:t>Reed</a:t>
            </a:r>
          </a:p>
          <a:p>
            <a:pPr algn="r"/>
            <a:r>
              <a:rPr lang="en-US" sz="1200" dirty="0"/>
              <a:t>Relay +</a:t>
            </a:r>
          </a:p>
          <a:p>
            <a:pPr algn="r"/>
            <a:r>
              <a:rPr lang="en-US" sz="1200" dirty="0" err="1"/>
              <a:t>PiGND</a:t>
            </a:r>
            <a:endParaRPr lang="en-US" sz="1200" dirty="0"/>
          </a:p>
          <a:p>
            <a:pPr algn="r"/>
            <a:r>
              <a:rPr lang="en-US" sz="1200" dirty="0"/>
              <a:t>Power</a:t>
            </a:r>
          </a:p>
          <a:p>
            <a:pPr algn="r"/>
            <a:r>
              <a:rPr lang="en-US" sz="1200" dirty="0"/>
              <a:t>Relay -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F976504-C5AA-1A4B-8C74-07A81AE82F8D}"/>
              </a:ext>
            </a:extLst>
          </p:cNvPr>
          <p:cNvSpPr>
            <a:spLocks noChangeAspect="1"/>
          </p:cNvSpPr>
          <p:nvPr/>
        </p:nvSpPr>
        <p:spPr>
          <a:xfrm rot="10800000">
            <a:off x="3420000" y="306000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F00BE08-0264-EE07-2026-D2DBC30E8C9D}"/>
              </a:ext>
            </a:extLst>
          </p:cNvPr>
          <p:cNvSpPr>
            <a:spLocks noChangeAspect="1"/>
          </p:cNvSpPr>
          <p:nvPr/>
        </p:nvSpPr>
        <p:spPr>
          <a:xfrm rot="10800000">
            <a:off x="3600000" y="306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D7F7AED-1565-C357-EA0F-340B8F628DC0}"/>
              </a:ext>
            </a:extLst>
          </p:cNvPr>
          <p:cNvSpPr>
            <a:spLocks noChangeAspect="1"/>
          </p:cNvSpPr>
          <p:nvPr/>
        </p:nvSpPr>
        <p:spPr>
          <a:xfrm>
            <a:off x="2700000" y="144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BBF5FC4A-98C1-B92E-99C6-5DD98AB87CEF}"/>
              </a:ext>
            </a:extLst>
          </p:cNvPr>
          <p:cNvSpPr>
            <a:spLocks noChangeAspect="1"/>
          </p:cNvSpPr>
          <p:nvPr/>
        </p:nvSpPr>
        <p:spPr>
          <a:xfrm>
            <a:off x="2340000" y="1440000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9" name="연결선: 구부러짐 448">
            <a:extLst>
              <a:ext uri="{FF2B5EF4-FFF2-40B4-BE49-F238E27FC236}">
                <a16:creationId xmlns:a16="http://schemas.microsoft.com/office/drawing/2014/main" id="{4AAAE11D-15EB-B16B-B7AC-E55D4A2A67CC}"/>
              </a:ext>
            </a:extLst>
          </p:cNvPr>
          <p:cNvCxnSpPr>
            <a:cxnSpLocks/>
            <a:stCxn id="35" idx="0"/>
            <a:endCxn id="16" idx="1"/>
          </p:cNvCxnSpPr>
          <p:nvPr/>
        </p:nvCxnSpPr>
        <p:spPr>
          <a:xfrm rot="16200000" flipH="1">
            <a:off x="3087000" y="1107000"/>
            <a:ext cx="15816" cy="681816"/>
          </a:xfrm>
          <a:prstGeom prst="curvedConnector3">
            <a:avLst>
              <a:gd name="adj1" fmla="val -144537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연결선: 구부러짐 451">
            <a:extLst>
              <a:ext uri="{FF2B5EF4-FFF2-40B4-BE49-F238E27FC236}">
                <a16:creationId xmlns:a16="http://schemas.microsoft.com/office/drawing/2014/main" id="{EC897EA5-C4FF-A149-B901-4DD51BE4CE4F}"/>
              </a:ext>
            </a:extLst>
          </p:cNvPr>
          <p:cNvCxnSpPr>
            <a:cxnSpLocks/>
            <a:stCxn id="52" idx="0"/>
            <a:endCxn id="235" idx="4"/>
          </p:cNvCxnSpPr>
          <p:nvPr/>
        </p:nvCxnSpPr>
        <p:spPr>
          <a:xfrm rot="5400000">
            <a:off x="298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35" idx="4"/>
            <a:endCxn id="483" idx="0"/>
          </p:cNvCxnSpPr>
          <p:nvPr/>
        </p:nvCxnSpPr>
        <p:spPr>
          <a:xfrm rot="5400000">
            <a:off x="226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A859A371-C7E6-75DF-C69D-1B73CEB57464}"/>
              </a:ext>
            </a:extLst>
          </p:cNvPr>
          <p:cNvCxnSpPr>
            <a:cxnSpLocks/>
            <a:stCxn id="16" idx="6"/>
            <a:endCxn id="235" idx="4"/>
          </p:cNvCxnSpPr>
          <p:nvPr/>
        </p:nvCxnSpPr>
        <p:spPr>
          <a:xfrm>
            <a:off x="3528000" y="1494000"/>
            <a:ext cx="126000" cy="300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" idx="6"/>
            <a:endCxn id="234" idx="4"/>
          </p:cNvCxnSpPr>
          <p:nvPr/>
        </p:nvCxnSpPr>
        <p:spPr>
          <a:xfrm>
            <a:off x="3708000" y="1494000"/>
            <a:ext cx="126000" cy="3006000"/>
          </a:xfrm>
          <a:prstGeom prst="curved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연결선: 구부러짐 473">
            <a:extLst>
              <a:ext uri="{FF2B5EF4-FFF2-40B4-BE49-F238E27FC236}">
                <a16:creationId xmlns:a16="http://schemas.microsoft.com/office/drawing/2014/main" id="{FDB2910E-46D4-8979-A47B-D19E547C1264}"/>
              </a:ext>
            </a:extLst>
          </p:cNvPr>
          <p:cNvCxnSpPr>
            <a:cxnSpLocks/>
            <a:stCxn id="34" idx="0"/>
            <a:endCxn id="236" idx="4"/>
          </p:cNvCxnSpPr>
          <p:nvPr/>
        </p:nvCxnSpPr>
        <p:spPr>
          <a:xfrm rot="5400000">
            <a:off x="280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290" idx="4"/>
            <a:endCxn id="485" idx="0"/>
          </p:cNvCxnSpPr>
          <p:nvPr/>
        </p:nvCxnSpPr>
        <p:spPr>
          <a:xfrm rot="5400000">
            <a:off x="190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131" idx="2"/>
            <a:endCxn id="267" idx="4"/>
          </p:cNvCxnSpPr>
          <p:nvPr/>
        </p:nvCxnSpPr>
        <p:spPr>
          <a:xfrm rot="10800000" flipV="1">
            <a:off x="2934000" y="1494000"/>
            <a:ext cx="126000" cy="192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19" idx="4"/>
            <a:endCxn id="237" idx="4"/>
          </p:cNvCxnSpPr>
          <p:nvPr/>
        </p:nvCxnSpPr>
        <p:spPr>
          <a:xfrm rot="5400000">
            <a:off x="1818000" y="3024000"/>
            <a:ext cx="295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타원 276">
            <a:extLst>
              <a:ext uri="{FF2B5EF4-FFF2-40B4-BE49-F238E27FC236}">
                <a16:creationId xmlns:a16="http://schemas.microsoft.com/office/drawing/2014/main" id="{63939419-3C84-B2A2-EA5B-2877747CADE8}"/>
              </a:ext>
            </a:extLst>
          </p:cNvPr>
          <p:cNvSpPr>
            <a:spLocks noChangeAspect="1"/>
          </p:cNvSpPr>
          <p:nvPr/>
        </p:nvSpPr>
        <p:spPr>
          <a:xfrm rot="10800000">
            <a:off x="2520000" y="144000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 rot="5400000">
            <a:off x="2213831" y="4908169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LED_Cam</a:t>
            </a:r>
            <a:endParaRPr lang="en-US" sz="1200" dirty="0"/>
          </a:p>
          <a:p>
            <a:r>
              <a:rPr lang="en-US" sz="1200" dirty="0"/>
              <a:t>PWM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 rot="5400000">
            <a:off x="2213831" y="3780000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OpiTX</a:t>
            </a:r>
            <a:endParaRPr lang="en-US" sz="1200" dirty="0"/>
          </a:p>
          <a:p>
            <a:r>
              <a:rPr lang="en-US" sz="1200" dirty="0" err="1"/>
              <a:t>OpiRX</a:t>
            </a:r>
            <a:endParaRPr lang="en-US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BE99C72-D606-9E3C-039D-F6B10B8F5A0E}"/>
              </a:ext>
            </a:extLst>
          </p:cNvPr>
          <p:cNvCxnSpPr>
            <a:cxnSpLocks/>
            <a:stCxn id="21" idx="0"/>
            <a:endCxn id="2" idx="1"/>
          </p:cNvCxnSpPr>
          <p:nvPr/>
        </p:nvCxnSpPr>
        <p:spPr>
          <a:xfrm rot="16200000" flipH="1">
            <a:off x="3267000" y="1107000"/>
            <a:ext cx="15816" cy="681816"/>
          </a:xfrm>
          <a:prstGeom prst="curvedConnector3">
            <a:avLst>
              <a:gd name="adj1" fmla="val -1445372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3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E644FE0-FCB4-F553-CAC2-2534C9786D31}"/>
              </a:ext>
            </a:extLst>
          </p:cNvPr>
          <p:cNvGrpSpPr/>
          <p:nvPr/>
        </p:nvGrpSpPr>
        <p:grpSpPr>
          <a:xfrm>
            <a:off x="1548000" y="1080000"/>
            <a:ext cx="2880000" cy="4320000"/>
            <a:chOff x="1548000" y="1080000"/>
            <a:chExt cx="2880000" cy="432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548000" y="1080000"/>
              <a:ext cx="2880000" cy="432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 rot="5400000">
            <a:off x="30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C205E5-9594-22AD-47E4-90A6D6246EA1}"/>
              </a:ext>
            </a:extLst>
          </p:cNvPr>
          <p:cNvGrpSpPr/>
          <p:nvPr/>
        </p:nvGrpSpPr>
        <p:grpSpPr>
          <a:xfrm>
            <a:off x="3240000" y="2628000"/>
            <a:ext cx="468000" cy="360000"/>
            <a:chOff x="2394000" y="2574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52107"/>
              </p:ext>
            </p:extLst>
          </p:nvPr>
        </p:nvGraphicFramePr>
        <p:xfrm>
          <a:off x="4953000" y="306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8843"/>
              </p:ext>
            </p:extLst>
          </p:nvPr>
        </p:nvGraphicFramePr>
        <p:xfrm>
          <a:off x="7293000" y="10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Buzzer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BD42E4D5-E97F-B7CA-7E32-76E3EA035362}"/>
              </a:ext>
            </a:extLst>
          </p:cNvPr>
          <p:cNvGrpSpPr/>
          <p:nvPr/>
        </p:nvGrpSpPr>
        <p:grpSpPr>
          <a:xfrm flipH="1" flipV="1">
            <a:off x="2016000" y="3204000"/>
            <a:ext cx="1728000" cy="1296000"/>
            <a:chOff x="5760000" y="3240000"/>
            <a:chExt cx="1728000" cy="1296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0800000">
              <a:off x="5760000" y="3240000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439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rot="16200000">
              <a:off x="7128000" y="3744000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F0ACF0-5CF9-871D-45C2-4B351E21A121}"/>
              </a:ext>
            </a:extLst>
          </p:cNvPr>
          <p:cNvSpPr txBox="1"/>
          <p:nvPr/>
        </p:nvSpPr>
        <p:spPr>
          <a:xfrm rot="5400000">
            <a:off x="2484000" y="-72000"/>
            <a:ext cx="1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GND</a:t>
            </a:r>
          </a:p>
          <a:p>
            <a:pPr algn="r"/>
            <a:r>
              <a:rPr lang="en-US" sz="1200" dirty="0"/>
              <a:t>Power</a:t>
            </a:r>
          </a:p>
          <a:p>
            <a:pPr algn="r"/>
            <a:r>
              <a:rPr lang="en-US" sz="1200" dirty="0"/>
              <a:t>Relay -</a:t>
            </a:r>
          </a:p>
          <a:p>
            <a:pPr algn="r"/>
            <a:r>
              <a:rPr lang="en-US" sz="1200" dirty="0"/>
              <a:t>Relay +</a:t>
            </a:r>
          </a:p>
          <a:p>
            <a:pPr algn="r"/>
            <a:r>
              <a:rPr lang="en-US" sz="1200" dirty="0"/>
              <a:t>Reed</a:t>
            </a:r>
          </a:p>
          <a:p>
            <a:pPr algn="r"/>
            <a:r>
              <a:rPr lang="en-US" sz="1200" dirty="0" err="1"/>
              <a:t>LED_Top</a:t>
            </a:r>
            <a:endParaRPr lang="en-US" sz="1200" dirty="0"/>
          </a:p>
          <a:p>
            <a:pPr algn="r"/>
            <a:r>
              <a:rPr lang="en-US" sz="1200" dirty="0"/>
              <a:t>Pi/GND</a:t>
            </a:r>
          </a:p>
          <a:p>
            <a:pPr algn="r"/>
            <a:r>
              <a:rPr lang="en-US" sz="1200" dirty="0"/>
              <a:t>5V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F00BE08-0264-EE07-2026-D2DBC30E8C9D}"/>
              </a:ext>
            </a:extLst>
          </p:cNvPr>
          <p:cNvSpPr>
            <a:spLocks noChangeAspect="1"/>
          </p:cNvSpPr>
          <p:nvPr/>
        </p:nvSpPr>
        <p:spPr>
          <a:xfrm rot="10800000">
            <a:off x="3780000" y="324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2" name="연결선: 구부러짐 451">
            <a:extLst>
              <a:ext uri="{FF2B5EF4-FFF2-40B4-BE49-F238E27FC236}">
                <a16:creationId xmlns:a16="http://schemas.microsoft.com/office/drawing/2014/main" id="{EC897EA5-C4FF-A149-B901-4DD51BE4CE4F}"/>
              </a:ext>
            </a:extLst>
          </p:cNvPr>
          <p:cNvCxnSpPr>
            <a:cxnSpLocks/>
            <a:stCxn id="469" idx="6"/>
            <a:endCxn id="235" idx="4"/>
          </p:cNvCxnSpPr>
          <p:nvPr/>
        </p:nvCxnSpPr>
        <p:spPr>
          <a:xfrm rot="10800000">
            <a:off x="2394000" y="3348000"/>
            <a:ext cx="138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52" idx="4"/>
            <a:endCxn id="483" idx="6"/>
          </p:cNvCxnSpPr>
          <p:nvPr/>
        </p:nvCxnSpPr>
        <p:spPr>
          <a:xfrm rot="16200000" flipV="1">
            <a:off x="3528000" y="2934000"/>
            <a:ext cx="48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A859A371-C7E6-75DF-C69D-1B73CEB57464}"/>
              </a:ext>
            </a:extLst>
          </p:cNvPr>
          <p:cNvCxnSpPr>
            <a:cxnSpLocks/>
            <a:stCxn id="277" idx="6"/>
            <a:endCxn id="235" idx="0"/>
          </p:cNvCxnSpPr>
          <p:nvPr/>
        </p:nvCxnSpPr>
        <p:spPr>
          <a:xfrm rot="10800000" flipV="1">
            <a:off x="2394000" y="1674000"/>
            <a:ext cx="126000" cy="156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90" idx="2"/>
            <a:endCxn id="234" idx="0"/>
          </p:cNvCxnSpPr>
          <p:nvPr/>
        </p:nvCxnSpPr>
        <p:spPr>
          <a:xfrm rot="10800000" flipV="1">
            <a:off x="2214000" y="1674000"/>
            <a:ext cx="126000" cy="1566000"/>
          </a:xfrm>
          <a:prstGeom prst="curved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19" idx="4"/>
            <a:endCxn id="485" idx="0"/>
          </p:cNvCxnSpPr>
          <p:nvPr/>
        </p:nvCxnSpPr>
        <p:spPr>
          <a:xfrm rot="5400000">
            <a:off x="2808000" y="221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21" idx="4"/>
            <a:endCxn id="238" idx="0"/>
          </p:cNvCxnSpPr>
          <p:nvPr/>
        </p:nvCxnSpPr>
        <p:spPr>
          <a:xfrm rot="5400000">
            <a:off x="2178000" y="2484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35" idx="4"/>
            <a:endCxn id="237" idx="0"/>
          </p:cNvCxnSpPr>
          <p:nvPr/>
        </p:nvCxnSpPr>
        <p:spPr>
          <a:xfrm rot="5400000">
            <a:off x="1998000" y="2484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 rot="5400000">
            <a:off x="1939800" y="4545318"/>
            <a:ext cx="9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PWM</a:t>
            </a:r>
          </a:p>
          <a:p>
            <a:r>
              <a:rPr lang="en-US" sz="1200" dirty="0" err="1"/>
              <a:t>LED_Cam</a:t>
            </a:r>
            <a:endParaRPr lang="en-US" sz="1200" dirty="0"/>
          </a:p>
          <a:p>
            <a:r>
              <a:rPr lang="en-US" sz="1200" dirty="0"/>
              <a:t>Buzzer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 rot="5400000">
            <a:off x="2916000" y="4608000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OpiRX</a:t>
            </a:r>
            <a:endParaRPr lang="en-US" sz="1200" dirty="0"/>
          </a:p>
          <a:p>
            <a:r>
              <a:rPr lang="en-US" sz="1200" dirty="0" err="1"/>
              <a:t>OpiTX</a:t>
            </a:r>
            <a:endParaRPr lang="en-US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BE99C72-D606-9E3C-039D-F6B10B8F5A0E}"/>
              </a:ext>
            </a:extLst>
          </p:cNvPr>
          <p:cNvCxnSpPr>
            <a:cxnSpLocks/>
            <a:stCxn id="290" idx="0"/>
            <a:endCxn id="461" idx="0"/>
          </p:cNvCxnSpPr>
          <p:nvPr/>
        </p:nvCxnSpPr>
        <p:spPr>
          <a:xfrm rot="5400000" flipH="1" flipV="1">
            <a:off x="2754000" y="1260000"/>
            <a:ext cx="12700" cy="720000"/>
          </a:xfrm>
          <a:prstGeom prst="curvedConnector3">
            <a:avLst>
              <a:gd name="adj1" fmla="val 180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그룹 455">
            <a:extLst>
              <a:ext uri="{FF2B5EF4-FFF2-40B4-BE49-F238E27FC236}">
                <a16:creationId xmlns:a16="http://schemas.microsoft.com/office/drawing/2014/main" id="{B5DDF3B6-96AE-B564-F6A6-BD65D903CEC4}"/>
              </a:ext>
            </a:extLst>
          </p:cNvPr>
          <p:cNvGrpSpPr/>
          <p:nvPr/>
        </p:nvGrpSpPr>
        <p:grpSpPr>
          <a:xfrm rot="5400000">
            <a:off x="3240000" y="2124000"/>
            <a:ext cx="828000" cy="180000"/>
            <a:chOff x="3780000" y="2844000"/>
            <a:chExt cx="828000" cy="180000"/>
          </a:xfrm>
        </p:grpSpPr>
        <p:sp>
          <p:nvSpPr>
            <p:cNvPr id="457" name="사각형: 둥근 모서리 456">
              <a:extLst>
                <a:ext uri="{FF2B5EF4-FFF2-40B4-BE49-F238E27FC236}">
                  <a16:creationId xmlns:a16="http://schemas.microsoft.com/office/drawing/2014/main" id="{EFDA61B7-AEE3-B94E-6423-7507647392E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/>
                <a:t>100K</a:t>
              </a:r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9D5C56A3-E645-182B-6056-2AF518158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E04B0-3891-EE9B-0146-AAEAD9B4A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3" name="그룹 462">
            <a:extLst>
              <a:ext uri="{FF2B5EF4-FFF2-40B4-BE49-F238E27FC236}">
                <a16:creationId xmlns:a16="http://schemas.microsoft.com/office/drawing/2014/main" id="{9545B57E-129D-B537-AC51-89A0E1734DC3}"/>
              </a:ext>
            </a:extLst>
          </p:cNvPr>
          <p:cNvGrpSpPr/>
          <p:nvPr/>
        </p:nvGrpSpPr>
        <p:grpSpPr>
          <a:xfrm>
            <a:off x="2304000" y="1584000"/>
            <a:ext cx="1440000" cy="180000"/>
            <a:chOff x="2304000" y="1584000"/>
            <a:chExt cx="1440000" cy="18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>
              <a:off x="2304000" y="1584000"/>
              <a:ext cx="144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D7F7AED-1565-C357-EA0F-340B8F628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BBF5FC4A-98C1-B92E-99C6-5DD98AB87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63939419-3C84-B2A2-EA5B-2877747CADE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6EBC6B09-C8EB-B9E3-4121-83963D15A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9" name="타원 468">
            <a:extLst>
              <a:ext uri="{FF2B5EF4-FFF2-40B4-BE49-F238E27FC236}">
                <a16:creationId xmlns:a16="http://schemas.microsoft.com/office/drawing/2014/main" id="{A9AE25E4-88C3-ED92-C9D1-E9AA622052D5}"/>
              </a:ext>
            </a:extLst>
          </p:cNvPr>
          <p:cNvSpPr>
            <a:spLocks noChangeAspect="1"/>
          </p:cNvSpPr>
          <p:nvPr/>
        </p:nvSpPr>
        <p:spPr>
          <a:xfrm rot="10800000">
            <a:off x="3780000" y="342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2" name="연결선: 구부러짐 471">
            <a:extLst>
              <a:ext uri="{FF2B5EF4-FFF2-40B4-BE49-F238E27FC236}">
                <a16:creationId xmlns:a16="http://schemas.microsoft.com/office/drawing/2014/main" id="{F02DA652-8FE0-5BBF-8DA7-88C24F8EFCA0}"/>
              </a:ext>
            </a:extLst>
          </p:cNvPr>
          <p:cNvCxnSpPr>
            <a:cxnSpLocks/>
            <a:stCxn id="469" idx="2"/>
            <a:endCxn id="52" idx="2"/>
          </p:cNvCxnSpPr>
          <p:nvPr/>
        </p:nvCxnSpPr>
        <p:spPr>
          <a:xfrm flipV="1">
            <a:off x="3888000" y="3294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9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E86EEF3-BF7B-B723-B931-F4ACFDF426A1}"/>
              </a:ext>
            </a:extLst>
          </p:cNvPr>
          <p:cNvGrpSpPr/>
          <p:nvPr/>
        </p:nvGrpSpPr>
        <p:grpSpPr>
          <a:xfrm>
            <a:off x="1440000" y="108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>
            <a:off x="1103578" y="1420954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LED_Cam</a:t>
            </a:r>
            <a:endParaRPr lang="en-US" sz="1200" dirty="0"/>
          </a:p>
          <a:p>
            <a:pPr algn="r"/>
            <a:r>
              <a:rPr lang="en-US" sz="1200" dirty="0"/>
              <a:t>PWM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>
            <a:off x="1065712" y="2105941"/>
            <a:ext cx="9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Buzzer</a:t>
            </a:r>
          </a:p>
          <a:p>
            <a:pPr algn="r"/>
            <a:r>
              <a:rPr lang="en-US" sz="1200" dirty="0" err="1"/>
              <a:t>OpiTX</a:t>
            </a:r>
            <a:endParaRPr lang="en-US" sz="1200" dirty="0"/>
          </a:p>
          <a:p>
            <a:pPr algn="r"/>
            <a:r>
              <a:rPr lang="en-US" sz="1200" dirty="0" err="1"/>
              <a:t>OpiRX</a:t>
            </a:r>
            <a:endParaRPr lang="en-US" sz="1200" dirty="0"/>
          </a:p>
        </p:txBody>
      </p: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>
            <a:off x="3060000" y="2880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DE6CB31D-D048-25A3-E962-4A36BAD85633}"/>
              </a:ext>
            </a:extLst>
          </p:cNvPr>
          <p:cNvGrpSpPr/>
          <p:nvPr/>
        </p:nvGrpSpPr>
        <p:grpSpPr>
          <a:xfrm>
            <a:off x="3600000" y="2376000"/>
            <a:ext cx="468000" cy="360000"/>
            <a:chOff x="3258000" y="2358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 rot="10800000">
              <a:off x="3294000" y="2358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258000" y="253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438000" y="253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18000" y="253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B220453-11BC-C317-D4CE-E73A4A69F0F6}"/>
              </a:ext>
            </a:extLst>
          </p:cNvPr>
          <p:cNvGrpSpPr/>
          <p:nvPr/>
        </p:nvGrpSpPr>
        <p:grpSpPr>
          <a:xfrm>
            <a:off x="1908000" y="1152000"/>
            <a:ext cx="1296000" cy="1728000"/>
            <a:chOff x="5212266" y="3614534"/>
            <a:chExt cx="1296000" cy="1728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6200000" flipH="1" flipV="1">
              <a:off x="5032266" y="3866534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375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393853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11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29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47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658534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83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501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375853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393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11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298534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47853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65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83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501853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flipH="1" flipV="1">
              <a:off x="5716266" y="3614534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458" idx="4"/>
            <a:endCxn id="483" idx="6"/>
          </p:cNvCxnSpPr>
          <p:nvPr/>
        </p:nvCxnSpPr>
        <p:spPr>
          <a:xfrm rot="10800000" flipV="1">
            <a:off x="3600000" y="1530000"/>
            <a:ext cx="180000" cy="1080000"/>
          </a:xfrm>
          <a:prstGeom prst="curvedConnector3">
            <a:avLst>
              <a:gd name="adj1" fmla="val 227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90" idx="4"/>
            <a:endCxn id="234" idx="0"/>
          </p:cNvCxnSpPr>
          <p:nvPr/>
        </p:nvCxnSpPr>
        <p:spPr>
          <a:xfrm rot="10800000">
            <a:off x="3168000" y="1350000"/>
            <a:ext cx="223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16" idx="6"/>
            <a:endCxn id="485" idx="2"/>
          </p:cNvCxnSpPr>
          <p:nvPr/>
        </p:nvCxnSpPr>
        <p:spPr>
          <a:xfrm rot="5400000">
            <a:off x="4698000" y="1854000"/>
            <a:ext cx="126000" cy="1386000"/>
          </a:xfrm>
          <a:prstGeom prst="curvedConnector2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21" idx="4"/>
            <a:endCxn id="238" idx="0"/>
          </p:cNvCxnSpPr>
          <p:nvPr/>
        </p:nvCxnSpPr>
        <p:spPr>
          <a:xfrm rot="10800000" flipV="1">
            <a:off x="3168000" y="1890000"/>
            <a:ext cx="223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35" idx="4"/>
            <a:endCxn id="237" idx="0"/>
          </p:cNvCxnSpPr>
          <p:nvPr/>
        </p:nvCxnSpPr>
        <p:spPr>
          <a:xfrm rot="10800000" flipV="1">
            <a:off x="3168000" y="1710000"/>
            <a:ext cx="223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그룹 455">
            <a:extLst>
              <a:ext uri="{FF2B5EF4-FFF2-40B4-BE49-F238E27FC236}">
                <a16:creationId xmlns:a16="http://schemas.microsoft.com/office/drawing/2014/main" id="{B5DDF3B6-96AE-B564-F6A6-BD65D903CEC4}"/>
              </a:ext>
            </a:extLst>
          </p:cNvPr>
          <p:cNvGrpSpPr/>
          <p:nvPr/>
        </p:nvGrpSpPr>
        <p:grpSpPr>
          <a:xfrm rot="5400000">
            <a:off x="3420000" y="1800000"/>
            <a:ext cx="828000" cy="180000"/>
            <a:chOff x="3780000" y="2844000"/>
            <a:chExt cx="828000" cy="180000"/>
          </a:xfrm>
        </p:grpSpPr>
        <p:sp>
          <p:nvSpPr>
            <p:cNvPr id="457" name="사각형: 둥근 모서리 456">
              <a:extLst>
                <a:ext uri="{FF2B5EF4-FFF2-40B4-BE49-F238E27FC236}">
                  <a16:creationId xmlns:a16="http://schemas.microsoft.com/office/drawing/2014/main" id="{EFDA61B7-AEE3-B94E-6423-7507647392E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/>
                <a:t>100K</a:t>
              </a:r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9D5C56A3-E645-182B-6056-2AF518158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E04B0-3891-EE9B-0146-AAEAD9B4A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5" name="연결선: 구부러짐 454">
            <a:extLst>
              <a:ext uri="{FF2B5EF4-FFF2-40B4-BE49-F238E27FC236}">
                <a16:creationId xmlns:a16="http://schemas.microsoft.com/office/drawing/2014/main" id="{2DC5A7C9-CC00-61C1-BB8D-DB72B3040F67}"/>
              </a:ext>
            </a:extLst>
          </p:cNvPr>
          <p:cNvCxnSpPr>
            <a:cxnSpLocks/>
            <a:stCxn id="249" idx="4"/>
            <a:endCxn id="235" idx="4"/>
          </p:cNvCxnSpPr>
          <p:nvPr/>
        </p:nvCxnSpPr>
        <p:spPr>
          <a:xfrm rot="10800000">
            <a:off x="3060000" y="1530000"/>
            <a:ext cx="12700" cy="72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연결선: 구부러짐 467">
            <a:extLst>
              <a:ext uri="{FF2B5EF4-FFF2-40B4-BE49-F238E27FC236}">
                <a16:creationId xmlns:a16="http://schemas.microsoft.com/office/drawing/2014/main" id="{54CC4911-D280-C1DC-9C6B-326A22765CCA}"/>
              </a:ext>
            </a:extLst>
          </p:cNvPr>
          <p:cNvCxnSpPr>
            <a:cxnSpLocks/>
            <a:stCxn id="458" idx="0"/>
            <a:endCxn id="277" idx="0"/>
          </p:cNvCxnSpPr>
          <p:nvPr/>
        </p:nvCxnSpPr>
        <p:spPr>
          <a:xfrm>
            <a:off x="3888000" y="1530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연결선: 구부러짐 473">
            <a:extLst>
              <a:ext uri="{FF2B5EF4-FFF2-40B4-BE49-F238E27FC236}">
                <a16:creationId xmlns:a16="http://schemas.microsoft.com/office/drawing/2014/main" id="{9F146499-457E-88EC-12C5-2CB8CFF2B470}"/>
              </a:ext>
            </a:extLst>
          </p:cNvPr>
          <p:cNvCxnSpPr>
            <a:cxnSpLocks/>
            <a:stCxn id="459" idx="6"/>
            <a:endCxn id="484" idx="4"/>
          </p:cNvCxnSpPr>
          <p:nvPr/>
        </p:nvCxnSpPr>
        <p:spPr>
          <a:xfrm rot="5400000">
            <a:off x="3708000" y="2430000"/>
            <a:ext cx="25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연결선: 구부러짐 486">
            <a:extLst>
              <a:ext uri="{FF2B5EF4-FFF2-40B4-BE49-F238E27FC236}">
                <a16:creationId xmlns:a16="http://schemas.microsoft.com/office/drawing/2014/main" id="{C4979E1A-4A51-5DD5-23A7-B0363086CC46}"/>
              </a:ext>
            </a:extLst>
          </p:cNvPr>
          <p:cNvCxnSpPr>
            <a:cxnSpLocks/>
            <a:endCxn id="479" idx="0"/>
          </p:cNvCxnSpPr>
          <p:nvPr/>
        </p:nvCxnSpPr>
        <p:spPr>
          <a:xfrm rot="5400000">
            <a:off x="2978388" y="2780387"/>
            <a:ext cx="271225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연결선: 구부러짐 493">
            <a:extLst>
              <a:ext uri="{FF2B5EF4-FFF2-40B4-BE49-F238E27FC236}">
                <a16:creationId xmlns:a16="http://schemas.microsoft.com/office/drawing/2014/main" id="{35135B6E-9DCB-6695-3988-2D7045EF363F}"/>
              </a:ext>
            </a:extLst>
          </p:cNvPr>
          <p:cNvCxnSpPr>
            <a:cxnSpLocks/>
            <a:stCxn id="480" idx="0"/>
            <a:endCxn id="484" idx="0"/>
          </p:cNvCxnSpPr>
          <p:nvPr/>
        </p:nvCxnSpPr>
        <p:spPr>
          <a:xfrm rot="5400000" flipH="1" flipV="1">
            <a:off x="3708000" y="2790000"/>
            <a:ext cx="25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연결선: 구부러짐 539">
            <a:extLst>
              <a:ext uri="{FF2B5EF4-FFF2-40B4-BE49-F238E27FC236}">
                <a16:creationId xmlns:a16="http://schemas.microsoft.com/office/drawing/2014/main" id="{D2201E49-C7B2-350A-DC8D-D615A31285F0}"/>
              </a:ext>
            </a:extLst>
          </p:cNvPr>
          <p:cNvCxnSpPr>
            <a:cxnSpLocks/>
            <a:stCxn id="249" idx="4"/>
            <a:endCxn id="255" idx="6"/>
          </p:cNvCxnSpPr>
          <p:nvPr/>
        </p:nvCxnSpPr>
        <p:spPr>
          <a:xfrm rot="10800000">
            <a:off x="2034000" y="1944000"/>
            <a:ext cx="1026000" cy="30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DB72D2B9-5B35-5379-2240-14CDDAD12E8D}"/>
              </a:ext>
            </a:extLst>
          </p:cNvPr>
          <p:cNvCxnSpPr>
            <a:cxnSpLocks/>
            <a:stCxn id="458" idx="4"/>
            <a:endCxn id="235" idx="0"/>
          </p:cNvCxnSpPr>
          <p:nvPr/>
        </p:nvCxnSpPr>
        <p:spPr>
          <a:xfrm rot="10800000">
            <a:off x="3168000" y="1530000"/>
            <a:ext cx="61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연결선: 구부러짐 313">
            <a:extLst>
              <a:ext uri="{FF2B5EF4-FFF2-40B4-BE49-F238E27FC236}">
                <a16:creationId xmlns:a16="http://schemas.microsoft.com/office/drawing/2014/main" id="{220E3822-D6CA-75DA-52A2-A0C02E47D6CB}"/>
              </a:ext>
            </a:extLst>
          </p:cNvPr>
          <p:cNvCxnSpPr>
            <a:cxnSpLocks/>
            <a:stCxn id="236" idx="0"/>
            <a:endCxn id="580" idx="6"/>
          </p:cNvCxnSpPr>
          <p:nvPr/>
        </p:nvCxnSpPr>
        <p:spPr>
          <a:xfrm flipV="1">
            <a:off x="3168000" y="560040"/>
            <a:ext cx="2106000" cy="1149960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연결선: 구부러짐 316">
            <a:extLst>
              <a:ext uri="{FF2B5EF4-FFF2-40B4-BE49-F238E27FC236}">
                <a16:creationId xmlns:a16="http://schemas.microsoft.com/office/drawing/2014/main" id="{FA7E9262-2060-E512-3DA3-4D55D1268056}"/>
              </a:ext>
            </a:extLst>
          </p:cNvPr>
          <p:cNvCxnSpPr>
            <a:cxnSpLocks/>
            <a:stCxn id="277" idx="7"/>
            <a:endCxn id="582" idx="6"/>
          </p:cNvCxnSpPr>
          <p:nvPr/>
        </p:nvCxnSpPr>
        <p:spPr>
          <a:xfrm rot="10800000">
            <a:off x="4914000" y="560040"/>
            <a:ext cx="501816" cy="93177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연결선: 구부러짐 575">
            <a:extLst>
              <a:ext uri="{FF2B5EF4-FFF2-40B4-BE49-F238E27FC236}">
                <a16:creationId xmlns:a16="http://schemas.microsoft.com/office/drawing/2014/main" id="{0BF0C2CF-F747-AA27-EEA6-AD63EC09A1D4}"/>
              </a:ext>
            </a:extLst>
          </p:cNvPr>
          <p:cNvCxnSpPr>
            <a:cxnSpLocks/>
            <a:stCxn id="250" idx="0"/>
            <a:endCxn id="581" idx="6"/>
          </p:cNvCxnSpPr>
          <p:nvPr/>
        </p:nvCxnSpPr>
        <p:spPr>
          <a:xfrm flipV="1">
            <a:off x="3168000" y="560040"/>
            <a:ext cx="1926000" cy="1869960"/>
          </a:xfrm>
          <a:prstGeom prst="curvedConnector2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그룹 451">
            <a:extLst>
              <a:ext uri="{FF2B5EF4-FFF2-40B4-BE49-F238E27FC236}">
                <a16:creationId xmlns:a16="http://schemas.microsoft.com/office/drawing/2014/main" id="{E1FAEFCB-9E87-CEB6-9FD5-C7DC81892BBE}"/>
              </a:ext>
            </a:extLst>
          </p:cNvPr>
          <p:cNvGrpSpPr/>
          <p:nvPr/>
        </p:nvGrpSpPr>
        <p:grpSpPr>
          <a:xfrm>
            <a:off x="4860000" y="452040"/>
            <a:ext cx="468000" cy="108000"/>
            <a:chOff x="5027302" y="2021375"/>
            <a:chExt cx="468000" cy="108000"/>
          </a:xfrm>
        </p:grpSpPr>
        <p:sp>
          <p:nvSpPr>
            <p:cNvPr id="580" name="타원 579">
              <a:extLst>
                <a:ext uri="{FF2B5EF4-FFF2-40B4-BE49-F238E27FC236}">
                  <a16:creationId xmlns:a16="http://schemas.microsoft.com/office/drawing/2014/main" id="{F4B59365-E029-48D4-9F87-16F3F238609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87302" y="2021375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1" name="타원 580">
              <a:extLst>
                <a:ext uri="{FF2B5EF4-FFF2-40B4-BE49-F238E27FC236}">
                  <a16:creationId xmlns:a16="http://schemas.microsoft.com/office/drawing/2014/main" id="{6E41CC7E-2714-E338-C953-29A3E81A7A4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207302" y="202137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2" name="타원 581">
              <a:extLst>
                <a:ext uri="{FF2B5EF4-FFF2-40B4-BE49-F238E27FC236}">
                  <a16:creationId xmlns:a16="http://schemas.microsoft.com/office/drawing/2014/main" id="{E81C633A-1EA7-A571-A4F5-0BB4181A9D8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027302" y="2021375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3" name="그룹 472">
            <a:extLst>
              <a:ext uri="{FF2B5EF4-FFF2-40B4-BE49-F238E27FC236}">
                <a16:creationId xmlns:a16="http://schemas.microsoft.com/office/drawing/2014/main" id="{972018E6-B44B-E196-31AC-3E1E8F6CFF02}"/>
              </a:ext>
            </a:extLst>
          </p:cNvPr>
          <p:cNvGrpSpPr/>
          <p:nvPr/>
        </p:nvGrpSpPr>
        <p:grpSpPr>
          <a:xfrm>
            <a:off x="4320000" y="1764000"/>
            <a:ext cx="828000" cy="828000"/>
            <a:chOff x="5040000" y="1764000"/>
            <a:chExt cx="828000" cy="828000"/>
          </a:xfrm>
        </p:grpSpPr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647A07EC-2994-A0B0-1EA1-3F6BA2FB5FFD}"/>
                </a:ext>
              </a:extLst>
            </p:cNvPr>
            <p:cNvSpPr/>
            <p:nvPr/>
          </p:nvSpPr>
          <p:spPr>
            <a:xfrm>
              <a:off x="5040000" y="1764000"/>
              <a:ext cx="828000" cy="828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타원 586">
              <a:extLst>
                <a:ext uri="{FF2B5EF4-FFF2-40B4-BE49-F238E27FC236}">
                  <a16:creationId xmlns:a16="http://schemas.microsoft.com/office/drawing/2014/main" id="{B2616EC0-2223-AFEB-EF67-D4AB95B7560C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4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8" name="타원 587">
              <a:extLst>
                <a:ext uri="{FF2B5EF4-FFF2-40B4-BE49-F238E27FC236}">
                  <a16:creationId xmlns:a16="http://schemas.microsoft.com/office/drawing/2014/main" id="{664A1BF4-C679-2031-034D-9CFF6FAEA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89" name="연결선: 구부러짐 588">
            <a:extLst>
              <a:ext uri="{FF2B5EF4-FFF2-40B4-BE49-F238E27FC236}">
                <a16:creationId xmlns:a16="http://schemas.microsoft.com/office/drawing/2014/main" id="{443B859B-4069-9026-7DF0-C2E9E73AD560}"/>
              </a:ext>
            </a:extLst>
          </p:cNvPr>
          <p:cNvCxnSpPr>
            <a:cxnSpLocks/>
            <a:stCxn id="277" idx="0"/>
            <a:endCxn id="587" idx="3"/>
          </p:cNvCxnSpPr>
          <p:nvPr/>
        </p:nvCxnSpPr>
        <p:spPr>
          <a:xfrm rot="10800000" flipV="1">
            <a:off x="4772184" y="1530000"/>
            <a:ext cx="627816" cy="321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연결선: 구부러짐 591">
            <a:extLst>
              <a:ext uri="{FF2B5EF4-FFF2-40B4-BE49-F238E27FC236}">
                <a16:creationId xmlns:a16="http://schemas.microsoft.com/office/drawing/2014/main" id="{C09DAEFC-9E05-7B9B-A81A-7F40DBC7E9D4}"/>
              </a:ext>
            </a:extLst>
          </p:cNvPr>
          <p:cNvCxnSpPr>
            <a:cxnSpLocks/>
            <a:stCxn id="267" idx="0"/>
            <a:endCxn id="588" idx="2"/>
          </p:cNvCxnSpPr>
          <p:nvPr/>
        </p:nvCxnSpPr>
        <p:spPr>
          <a:xfrm>
            <a:off x="2088000" y="2250000"/>
            <a:ext cx="259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연결선: 구부러짐 606">
            <a:extLst>
              <a:ext uri="{FF2B5EF4-FFF2-40B4-BE49-F238E27FC236}">
                <a16:creationId xmlns:a16="http://schemas.microsoft.com/office/drawing/2014/main" id="{2B26D971-EBD9-1E95-4282-4124927E573A}"/>
              </a:ext>
            </a:extLst>
          </p:cNvPr>
          <p:cNvCxnSpPr>
            <a:cxnSpLocks/>
            <a:stCxn id="499" idx="2"/>
            <a:endCxn id="483" idx="0"/>
          </p:cNvCxnSpPr>
          <p:nvPr/>
        </p:nvCxnSpPr>
        <p:spPr>
          <a:xfrm rot="10800000">
            <a:off x="3654000" y="2664000"/>
            <a:ext cx="174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93140"/>
              </p:ext>
            </p:extLst>
          </p:nvPr>
        </p:nvGraphicFramePr>
        <p:xfrm>
          <a:off x="4316941" y="3676483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</a:t>
                      </a:r>
                      <a:r>
                        <a:rPr lang="en-US" sz="1400" dirty="0" err="1"/>
                        <a:t>ower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09539"/>
              </p:ext>
            </p:extLst>
          </p:nvPr>
        </p:nvGraphicFramePr>
        <p:xfrm>
          <a:off x="1972970" y="3686175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Buzzer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503" name="그룹 502">
            <a:extLst>
              <a:ext uri="{FF2B5EF4-FFF2-40B4-BE49-F238E27FC236}">
                <a16:creationId xmlns:a16="http://schemas.microsoft.com/office/drawing/2014/main" id="{A40566B6-79D9-3958-FE42-BE95A0EEBC86}"/>
              </a:ext>
            </a:extLst>
          </p:cNvPr>
          <p:cNvGrpSpPr/>
          <p:nvPr/>
        </p:nvGrpSpPr>
        <p:grpSpPr>
          <a:xfrm>
            <a:off x="5364000" y="1260000"/>
            <a:ext cx="180000" cy="1800000"/>
            <a:chOff x="4104000" y="1260000"/>
            <a:chExt cx="180000" cy="1800000"/>
          </a:xfrm>
        </p:grpSpPr>
        <p:cxnSp>
          <p:nvCxnSpPr>
            <p:cNvPr id="4" name="연결선: 구부러짐 3">
              <a:extLst>
                <a:ext uri="{FF2B5EF4-FFF2-40B4-BE49-F238E27FC236}">
                  <a16:creationId xmlns:a16="http://schemas.microsoft.com/office/drawing/2014/main" id="{FBE99C72-D606-9E3C-039D-F6B10B8F5A0E}"/>
                </a:ext>
              </a:extLst>
            </p:cNvPr>
            <p:cNvCxnSpPr>
              <a:cxnSpLocks/>
              <a:stCxn id="290" idx="0"/>
              <a:endCxn id="19" idx="0"/>
            </p:cNvCxnSpPr>
            <p:nvPr/>
          </p:nvCxnSpPr>
          <p:spPr>
            <a:xfrm>
              <a:off x="4248000" y="1350000"/>
              <a:ext cx="12700" cy="900000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 rot="5400000">
              <a:off x="3294000" y="2070000"/>
              <a:ext cx="180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D7F7AED-1565-C357-EA0F-340B8F628DC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BBF5FC4A-98C1-B92E-99C6-5DD98AB87CE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129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63939419-3C84-B2A2-EA5B-2877747CADE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140000" y="14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6EBC6B09-C8EB-B9E3-4121-83963D15A38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BD6AF295-7B7E-35B9-3D30-294592FB1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A15EB53-BABD-714A-D0B8-2EA4422BB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0" name="연결선: 구부러짐 509">
            <a:extLst>
              <a:ext uri="{FF2B5EF4-FFF2-40B4-BE49-F238E27FC236}">
                <a16:creationId xmlns:a16="http://schemas.microsoft.com/office/drawing/2014/main" id="{3F4847C2-BCED-ACB8-E869-6470D33F1A7F}"/>
              </a:ext>
            </a:extLst>
          </p:cNvPr>
          <p:cNvCxnSpPr>
            <a:cxnSpLocks/>
            <a:stCxn id="499" idx="4"/>
            <a:endCxn id="500" idx="0"/>
          </p:cNvCxnSpPr>
          <p:nvPr/>
        </p:nvCxnSpPr>
        <p:spPr>
          <a:xfrm rot="5400000">
            <a:off x="5418000" y="2880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6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06E4C6A-9406-7BD8-BA16-CE22B79CAA53}"/>
              </a:ext>
            </a:extLst>
          </p:cNvPr>
          <p:cNvSpPr/>
          <p:nvPr/>
        </p:nvSpPr>
        <p:spPr>
          <a:xfrm>
            <a:off x="2880000" y="2160000"/>
            <a:ext cx="3240000" cy="180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B8E70F-52AE-C650-2D5B-28040312A5A9}"/>
              </a:ext>
            </a:extLst>
          </p:cNvPr>
          <p:cNvSpPr/>
          <p:nvPr/>
        </p:nvSpPr>
        <p:spPr>
          <a:xfrm>
            <a:off x="4464000" y="2520000"/>
            <a:ext cx="252000" cy="10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32377C-B9FE-690E-E90F-8469CCC73D9B}"/>
              </a:ext>
            </a:extLst>
          </p:cNvPr>
          <p:cNvSpPr/>
          <p:nvPr/>
        </p:nvSpPr>
        <p:spPr>
          <a:xfrm>
            <a:off x="4248000" y="864000"/>
            <a:ext cx="198000" cy="10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F81DD5-4902-9810-F8F8-CDF06DEAA80A}"/>
              </a:ext>
            </a:extLst>
          </p:cNvPr>
          <p:cNvSpPr/>
          <p:nvPr/>
        </p:nvSpPr>
        <p:spPr>
          <a:xfrm>
            <a:off x="4446000" y="864000"/>
            <a:ext cx="198000" cy="10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6570460-7269-C4B1-EE2A-6863CD7601C9}"/>
              </a:ext>
            </a:extLst>
          </p:cNvPr>
          <p:cNvSpPr>
            <a:spLocks noChangeAspect="1"/>
          </p:cNvSpPr>
          <p:nvPr/>
        </p:nvSpPr>
        <p:spPr>
          <a:xfrm>
            <a:off x="4566316" y="882000"/>
            <a:ext cx="59684" cy="596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89F27F0-89F7-7CEA-6239-32AA22DA5C4E}"/>
              </a:ext>
            </a:extLst>
          </p:cNvPr>
          <p:cNvSpPr>
            <a:spLocks noChangeAspect="1"/>
          </p:cNvSpPr>
          <p:nvPr/>
        </p:nvSpPr>
        <p:spPr>
          <a:xfrm>
            <a:off x="4367368" y="882000"/>
            <a:ext cx="59684" cy="596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CA8CFA7-FFA6-3EF8-179B-44A1D6A40696}"/>
              </a:ext>
            </a:extLst>
          </p:cNvPr>
          <p:cNvSpPr>
            <a:spLocks noChangeAspect="1"/>
          </p:cNvSpPr>
          <p:nvPr/>
        </p:nvSpPr>
        <p:spPr>
          <a:xfrm>
            <a:off x="4267895" y="882000"/>
            <a:ext cx="59684" cy="5968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제곱 단색으로 채워진">
            <a:extLst>
              <a:ext uri="{FF2B5EF4-FFF2-40B4-BE49-F238E27FC236}">
                <a16:creationId xmlns:a16="http://schemas.microsoft.com/office/drawing/2014/main" id="{9329A427-C3A1-546D-33FA-FB5E41A04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00" y="2808000"/>
            <a:ext cx="540000" cy="5400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5A7166D-9E30-A60F-BF6F-2284A7C0FD1B}"/>
              </a:ext>
            </a:extLst>
          </p:cNvPr>
          <p:cNvGrpSpPr/>
          <p:nvPr/>
        </p:nvGrpSpPr>
        <p:grpSpPr>
          <a:xfrm>
            <a:off x="4356000" y="2628000"/>
            <a:ext cx="72000" cy="882000"/>
            <a:chOff x="4464000" y="2376000"/>
            <a:chExt cx="72000" cy="882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71B1D5-AD23-9CFF-D078-5B2DCB09E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736000"/>
              <a:ext cx="72000" cy="72000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C43B61E-BB7D-68F6-6A1F-A1C4D2965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646000"/>
              <a:ext cx="72000" cy="72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FFAB9C9-C19D-DE4E-F6D0-373E95702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556000"/>
              <a:ext cx="72000" cy="7200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6B3A11B-4A04-331D-E984-A2D5BF65E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376000"/>
              <a:ext cx="72000" cy="720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04BFD06-7DC1-A61B-2F08-6CF23F59EB0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464000" y="2466000"/>
              <a:ext cx="72000" cy="72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89B173F-8AA2-1B5F-2D4B-C31E7E546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826000"/>
              <a:ext cx="72000" cy="720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AD85B8-FB6F-AE09-0C79-4B5AF8285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916000"/>
              <a:ext cx="72000" cy="72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DE2017A-682E-A0CF-5899-60303B25E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3006000"/>
              <a:ext cx="72000" cy="72000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62A9CAE-0FC1-E667-D8A5-D30454E26F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3186000"/>
              <a:ext cx="72000" cy="72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C2DEDAA-88A2-EEE9-7199-1E1BA3381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3096000"/>
              <a:ext cx="72000" cy="72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4A7224-5772-C563-0CDC-E5378FEBE592}"/>
              </a:ext>
            </a:extLst>
          </p:cNvPr>
          <p:cNvSpPr/>
          <p:nvPr/>
        </p:nvSpPr>
        <p:spPr>
          <a:xfrm>
            <a:off x="2880000" y="2160000"/>
            <a:ext cx="1440000" cy="180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27F7B-235E-09BC-93FD-69E6886E102C}"/>
              </a:ext>
            </a:extLst>
          </p:cNvPr>
          <p:cNvSpPr txBox="1"/>
          <p:nvPr/>
        </p:nvSpPr>
        <p:spPr>
          <a:xfrm>
            <a:off x="3475329" y="2490057"/>
            <a:ext cx="80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VCC</a:t>
            </a:r>
          </a:p>
          <a:p>
            <a:pPr algn="r"/>
            <a:r>
              <a:rPr lang="en-US" altLang="ko-KR" sz="1000" dirty="0"/>
              <a:t>Reed</a:t>
            </a:r>
          </a:p>
          <a:p>
            <a:pPr algn="r"/>
            <a:r>
              <a:rPr lang="en-US" altLang="ko-KR" sz="1000" dirty="0"/>
              <a:t>Light</a:t>
            </a:r>
          </a:p>
          <a:p>
            <a:pPr algn="r"/>
            <a:r>
              <a:rPr lang="en-US" altLang="ko-KR" sz="1000" dirty="0"/>
              <a:t>GND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801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45F383-F31F-012E-B166-E057D006C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183169" y="-522581"/>
            <a:ext cx="5539662" cy="790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3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4C590F-E590-45A2-56B8-5D42483CB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63" y="2421859"/>
            <a:ext cx="5208474" cy="3892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DC4CAF-B05E-1922-BB15-0176C5A5159F}"/>
              </a:ext>
            </a:extLst>
          </p:cNvPr>
          <p:cNvSpPr txBox="1"/>
          <p:nvPr/>
        </p:nvSpPr>
        <p:spPr>
          <a:xfrm>
            <a:off x="7557237" y="2628901"/>
            <a:ext cx="1116126" cy="373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5V in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GND in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Light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Reed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Touch in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Touch GND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Buzzer PWM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Cam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Fan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Relay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913C9-46B6-1579-2269-120E03841333}"/>
              </a:ext>
            </a:extLst>
          </p:cNvPr>
          <p:cNvSpPr txBox="1"/>
          <p:nvPr/>
        </p:nvSpPr>
        <p:spPr>
          <a:xfrm>
            <a:off x="1232637" y="2431385"/>
            <a:ext cx="1116126" cy="181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4000"/>
              </a:lnSpc>
            </a:pPr>
            <a:r>
              <a:rPr lang="en-US" altLang="ko-KR" sz="1200" dirty="0" err="1"/>
              <a:t>Disp</a:t>
            </a:r>
            <a:r>
              <a:rPr lang="en-US" altLang="ko-KR" sz="1200" dirty="0"/>
              <a:t> 3V</a:t>
            </a:r>
          </a:p>
          <a:p>
            <a:pPr algn="r">
              <a:lnSpc>
                <a:spcPct val="104000"/>
              </a:lnSpc>
            </a:pPr>
            <a:r>
              <a:rPr lang="en-US" altLang="ko-KR" sz="1200" dirty="0" err="1"/>
              <a:t>Disp</a:t>
            </a:r>
            <a:r>
              <a:rPr lang="en-US" altLang="ko-KR" sz="1200" dirty="0"/>
              <a:t> SDA</a:t>
            </a:r>
          </a:p>
          <a:p>
            <a:pPr algn="r">
              <a:lnSpc>
                <a:spcPct val="104000"/>
              </a:lnSpc>
            </a:pPr>
            <a:r>
              <a:rPr lang="en-US" altLang="ko-KR" sz="1200" dirty="0" err="1"/>
              <a:t>Disp</a:t>
            </a:r>
            <a:r>
              <a:rPr lang="en-US" altLang="ko-KR" sz="1200" dirty="0"/>
              <a:t> SCK</a:t>
            </a:r>
          </a:p>
          <a:p>
            <a:pPr algn="r">
              <a:lnSpc>
                <a:spcPct val="104000"/>
              </a:lnSpc>
            </a:pPr>
            <a:r>
              <a:rPr lang="en-US" altLang="ko-KR" sz="1200" dirty="0" err="1"/>
              <a:t>Disp</a:t>
            </a:r>
            <a:r>
              <a:rPr lang="en-US" altLang="ko-KR" sz="1200" dirty="0"/>
              <a:t> PWM</a:t>
            </a:r>
          </a:p>
          <a:p>
            <a:pPr algn="r">
              <a:lnSpc>
                <a:spcPct val="104000"/>
              </a:lnSpc>
            </a:pPr>
            <a:r>
              <a:rPr lang="en-US" altLang="ko-KR" sz="1200" dirty="0" err="1"/>
              <a:t>Disp</a:t>
            </a:r>
            <a:r>
              <a:rPr lang="en-US" altLang="ko-KR" sz="1200" dirty="0"/>
              <a:t> GND</a:t>
            </a:r>
          </a:p>
          <a:p>
            <a:pPr algn="r">
              <a:lnSpc>
                <a:spcPct val="104000"/>
              </a:lnSpc>
            </a:pPr>
            <a:endParaRPr lang="en-US" altLang="ko-KR" sz="1200" dirty="0"/>
          </a:p>
          <a:p>
            <a:pPr algn="r">
              <a:lnSpc>
                <a:spcPct val="104000"/>
              </a:lnSpc>
            </a:pPr>
            <a:endParaRPr lang="en-US" altLang="ko-KR" sz="1200" dirty="0"/>
          </a:p>
          <a:p>
            <a:pPr algn="r">
              <a:lnSpc>
                <a:spcPct val="104000"/>
              </a:lnSpc>
            </a:pPr>
            <a:endParaRPr lang="en-US" altLang="ko-KR" sz="1200" dirty="0"/>
          </a:p>
          <a:p>
            <a:pPr algn="r">
              <a:lnSpc>
                <a:spcPct val="104000"/>
              </a:lnSpc>
            </a:pPr>
            <a:r>
              <a:rPr lang="en-US" altLang="ko-KR" sz="1200" dirty="0"/>
              <a:t>Touch 3V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1B308A8-84A9-46CD-20C8-368A27A6C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1111"/>
              </p:ext>
            </p:extLst>
          </p:nvPr>
        </p:nvGraphicFramePr>
        <p:xfrm>
          <a:off x="796016" y="466553"/>
          <a:ext cx="8286752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844">
                  <a:extLst>
                    <a:ext uri="{9D8B030D-6E8A-4147-A177-3AD203B41FA5}">
                      <a16:colId xmlns:a16="http://schemas.microsoft.com/office/drawing/2014/main" val="2765488079"/>
                    </a:ext>
                  </a:extLst>
                </a:gridCol>
                <a:gridCol w="1035844">
                  <a:extLst>
                    <a:ext uri="{9D8B030D-6E8A-4147-A177-3AD203B41FA5}">
                      <a16:colId xmlns:a16="http://schemas.microsoft.com/office/drawing/2014/main" val="226799961"/>
                    </a:ext>
                  </a:extLst>
                </a:gridCol>
                <a:gridCol w="1035844">
                  <a:extLst>
                    <a:ext uri="{9D8B030D-6E8A-4147-A177-3AD203B41FA5}">
                      <a16:colId xmlns:a16="http://schemas.microsoft.com/office/drawing/2014/main" val="2725621159"/>
                    </a:ext>
                  </a:extLst>
                </a:gridCol>
                <a:gridCol w="1035844">
                  <a:extLst>
                    <a:ext uri="{9D8B030D-6E8A-4147-A177-3AD203B41FA5}">
                      <a16:colId xmlns:a16="http://schemas.microsoft.com/office/drawing/2014/main" val="1571050174"/>
                    </a:ext>
                  </a:extLst>
                </a:gridCol>
                <a:gridCol w="1035844">
                  <a:extLst>
                    <a:ext uri="{9D8B030D-6E8A-4147-A177-3AD203B41FA5}">
                      <a16:colId xmlns:a16="http://schemas.microsoft.com/office/drawing/2014/main" val="2301354610"/>
                    </a:ext>
                  </a:extLst>
                </a:gridCol>
                <a:gridCol w="1035844">
                  <a:extLst>
                    <a:ext uri="{9D8B030D-6E8A-4147-A177-3AD203B41FA5}">
                      <a16:colId xmlns:a16="http://schemas.microsoft.com/office/drawing/2014/main" val="1296280706"/>
                    </a:ext>
                  </a:extLst>
                </a:gridCol>
                <a:gridCol w="1035844">
                  <a:extLst>
                    <a:ext uri="{9D8B030D-6E8A-4147-A177-3AD203B41FA5}">
                      <a16:colId xmlns:a16="http://schemas.microsoft.com/office/drawing/2014/main" val="1269526421"/>
                    </a:ext>
                  </a:extLst>
                </a:gridCol>
                <a:gridCol w="1035844">
                  <a:extLst>
                    <a:ext uri="{9D8B030D-6E8A-4147-A177-3AD203B41FA5}">
                      <a16:colId xmlns:a16="http://schemas.microsoft.com/office/drawing/2014/main" val="928830494"/>
                    </a:ext>
                  </a:extLst>
                </a:gridCol>
              </a:tblGrid>
              <a:tr h="295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Light 5V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none" dirty="0">
                          <a:latin typeface="Aptos Black" panose="020F0502020204030204" pitchFamily="34" charset="0"/>
                          <a:ea typeface="Cambria" panose="02040503050406030204" pitchFamily="18" charset="0"/>
                        </a:rPr>
                        <a:t>5V in</a:t>
                      </a:r>
                      <a:endParaRPr lang="ko-KR" altLang="en-US" sz="1400" u="none" dirty="0">
                        <a:latin typeface="Aptos Black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 5V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none" baseline="0" dirty="0">
                          <a:solidFill>
                            <a:schemeClr val="tx1"/>
                          </a:solidFill>
                          <a:effectLst/>
                          <a:latin typeface="Aptos Black" panose="020B0004020202020204" pitchFamily="34" charset="0"/>
                        </a:rPr>
                        <a:t>Relay</a:t>
                      </a:r>
                      <a:endParaRPr lang="ko-KR" altLang="en-US" sz="1400" u="none" baseline="0" dirty="0">
                        <a:solidFill>
                          <a:schemeClr val="tx1"/>
                        </a:solidFill>
                        <a:effectLst/>
                        <a:latin typeface="Aptos Black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none" baseline="0" dirty="0">
                          <a:solidFill>
                            <a:schemeClr val="tx1"/>
                          </a:solidFill>
                          <a:effectLst/>
                          <a:latin typeface="Aptos Black" panose="020B0004020202020204" pitchFamily="34" charset="0"/>
                        </a:rPr>
                        <a:t>Fan</a:t>
                      </a:r>
                      <a:endParaRPr lang="ko-KR" altLang="en-US" sz="1400" u="none" baseline="0" dirty="0">
                        <a:solidFill>
                          <a:schemeClr val="tx1"/>
                        </a:solidFill>
                        <a:effectLst/>
                        <a:latin typeface="Aptos Black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u="none" baseline="0" dirty="0">
                        <a:solidFill>
                          <a:schemeClr val="tx1"/>
                        </a:solidFill>
                        <a:effectLst/>
                        <a:latin typeface="Aptos Black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30062"/>
                  </a:ext>
                </a:extLst>
              </a:tr>
              <a:tr h="295081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dirty="0">
                          <a:latin typeface="Aptos Black" panose="020B0004020202020204" pitchFamily="34" charset="0"/>
                        </a:rPr>
                        <a:t>L</a:t>
                      </a:r>
                      <a:r>
                        <a:rPr lang="en-US" altLang="ko-KR" sz="1400" dirty="0" err="1">
                          <a:latin typeface="Aptos Black" panose="020B0004020202020204" pitchFamily="34" charset="0"/>
                        </a:rPr>
                        <a:t>ight</a:t>
                      </a:r>
                      <a:r>
                        <a:rPr lang="en-US" altLang="ko-KR" sz="1400" dirty="0">
                          <a:latin typeface="Aptos Black" panose="020B0004020202020204" pitchFamily="34" charset="0"/>
                        </a:rPr>
                        <a:t> D</a:t>
                      </a:r>
                      <a:endParaRPr lang="ko-KR" altLang="en-US" sz="1400" dirty="0">
                        <a:latin typeface="Aptos Black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0" dirty="0">
                        <a:solidFill>
                          <a:schemeClr val="tx1"/>
                        </a:solidFill>
                        <a:latin typeface="Aptos Black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none" baseline="0" dirty="0" err="1">
                          <a:solidFill>
                            <a:schemeClr val="tx1"/>
                          </a:solidFill>
                          <a:effectLst/>
                          <a:latin typeface="Aptos Black" panose="020B0004020202020204" pitchFamily="34" charset="0"/>
                        </a:rPr>
                        <a:t>RelayD</a:t>
                      </a:r>
                      <a:endParaRPr lang="ko-KR" altLang="en-US" sz="1400" u="none" baseline="0" dirty="0">
                        <a:solidFill>
                          <a:schemeClr val="tx1"/>
                        </a:solidFill>
                        <a:effectLst/>
                        <a:latin typeface="Aptos Black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none" baseline="0" dirty="0" err="1">
                          <a:solidFill>
                            <a:schemeClr val="tx1"/>
                          </a:solidFill>
                          <a:effectLst/>
                          <a:latin typeface="Aptos Black" panose="020B0004020202020204" pitchFamily="34" charset="0"/>
                        </a:rPr>
                        <a:t>FanD</a:t>
                      </a:r>
                      <a:endParaRPr lang="ko-KR" altLang="en-US" sz="1400" u="none" baseline="0" dirty="0">
                        <a:solidFill>
                          <a:schemeClr val="tx1"/>
                        </a:solidFill>
                        <a:effectLst/>
                        <a:latin typeface="Aptos Black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none" baseline="0" dirty="0" err="1">
                          <a:solidFill>
                            <a:schemeClr val="tx1"/>
                          </a:solidFill>
                          <a:effectLst/>
                          <a:latin typeface="Aptos Black" panose="020B0004020202020204" pitchFamily="34" charset="0"/>
                        </a:rPr>
                        <a:t>CamD</a:t>
                      </a:r>
                      <a:endParaRPr lang="ko-KR" altLang="en-US" sz="1400" u="none" baseline="0" dirty="0">
                        <a:solidFill>
                          <a:schemeClr val="tx1"/>
                        </a:solidFill>
                        <a:effectLst/>
                        <a:latin typeface="Aptos Black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540441"/>
                  </a:ext>
                </a:extLst>
              </a:tr>
              <a:tr h="295081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dirty="0"/>
                        <a:t>R</a:t>
                      </a:r>
                      <a:r>
                        <a:rPr lang="en-US" altLang="ko-KR" sz="1400" dirty="0" err="1"/>
                        <a:t>eed</a:t>
                      </a:r>
                      <a:r>
                        <a:rPr lang="en-US" altLang="ko-KR" sz="1400" dirty="0"/>
                        <a:t> in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fr-FR" altLang="ko-KR" sz="1400" dirty="0"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Reed in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 G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RelayG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FanG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CamG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Buzzer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257967"/>
                  </a:ext>
                </a:extLst>
              </a:tr>
              <a:tr h="295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GND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ptos Black" panose="020B0004020202020204" pitchFamily="34" charset="0"/>
                        </a:rPr>
                        <a:t>GND in</a:t>
                      </a:r>
                      <a:endParaRPr lang="ko-KR" altLang="en-US" sz="1400" dirty="0">
                        <a:latin typeface="Aptos Black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 GND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RelayS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FanS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CamS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Buzzer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50315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FB5C445-86F0-6367-41DB-A1388DBF2056}"/>
              </a:ext>
            </a:extLst>
          </p:cNvPr>
          <p:cNvSpPr/>
          <p:nvPr/>
        </p:nvSpPr>
        <p:spPr>
          <a:xfrm>
            <a:off x="1379764" y="3984170"/>
            <a:ext cx="7119257" cy="3918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709F9D-04CB-E55F-E793-67FD8CEA4125}"/>
              </a:ext>
            </a:extLst>
          </p:cNvPr>
          <p:cNvSpPr/>
          <p:nvPr/>
        </p:nvSpPr>
        <p:spPr>
          <a:xfrm>
            <a:off x="1393372" y="2446575"/>
            <a:ext cx="1553936" cy="982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2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7B26682-AC2E-8AB7-B38F-FBD32FE38251}"/>
              </a:ext>
            </a:extLst>
          </p:cNvPr>
          <p:cNvGrpSpPr/>
          <p:nvPr/>
        </p:nvGrpSpPr>
        <p:grpSpPr>
          <a:xfrm>
            <a:off x="2433000" y="900391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D613F3-CCDB-50A4-989F-E5833D114793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125AA97-2450-49FD-1B80-A4E4A0B2D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BED65A3-1831-5768-3A09-1AC63D247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1DF2B11-A550-57A0-CBF7-585E1625A1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AA80DDB-E079-8B36-ACD9-4848B6A7C6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C0A7257-57BE-9B71-D77C-F1A1F521A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5C2CC7C-87C5-A60E-E082-F1139B4A8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C1B9FA-ABB6-8D44-A7B5-F9F07C592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FB4B7D1-CCE5-47A5-E334-C50BD2C4D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EF6789-98EA-33B8-C95D-B25F7A81EA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2530CF9-460D-A7FA-38C0-694C9DA44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52B0324-B84F-DF43-4C62-E4D61F85A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2A61023-1378-8C9C-8022-C3CE2E4A3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43FEB37-F74A-CD6E-985D-485A1E84B7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B87FF1A-6A4F-F8F8-3023-F7D70B167D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7A02A06-54D4-AAA4-A38F-A8EE2626C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150DB3-115F-61F7-1614-DDCF57E843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68CBA04-9EE9-41B7-2360-BF1F13B8F9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C95597-DC2D-42F2-637D-25D343790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D3E5472-5FB8-591A-C3B2-317CFBA52E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D9DCB09-0FD4-626C-DD1F-632F4FF0C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2F2BE1B-4B97-7204-7314-3B2D4C982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5655826-4B03-8C2F-B92F-A1A25BA2BC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EF500DF-DB63-95FC-5D1D-3C15354AE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C017B5E-7566-7E38-28CF-B6B3C80AA2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F94ABB8-4984-D1BA-FCBD-FF44453229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079F2DE-ADB8-E810-DE3E-E9B62322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52EFE64-3C5F-E471-0D41-4C6FF48A3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093DC1B-A432-C4FF-EBF5-B85D2D429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B84B4FA-EF7D-1575-D9D2-62DDEDBEB5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4874129-A3FB-8809-D649-1D4561E8CD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4A9750F-EBA3-3EBD-513A-ADC139901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F6E2EB6-1B04-F0C7-A34C-91648417D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00140A3-BF32-BC14-CD0F-E21D7D933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7C62EBF-5AAE-8B2D-8C5C-B8BC88D45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3589A8C-FD33-D049-1B2D-5A389600C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3891C82-FCA7-C7C7-336F-7C71D6B8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1DFD426-7E0D-5198-6795-4A59CA36D2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54FBC53-816E-C92D-8728-A9EEFFFF4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4655518-45BD-7BEB-6B29-283357318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87C25EE-2530-ECBD-D20F-B6C1C15CE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CBFCDE5-A0B4-D2FF-F6A1-CF53A9F3C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B4F4303-D449-E823-2EE7-C0483B3021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A9491E2-BFBC-D24A-C8F4-56C327ABBD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2F04404-0DA2-0E30-C708-DDAAD6873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47EDF4F-58C0-2EA5-C171-16B79771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DE8EB68-ACB8-E73E-269C-35860F18D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F07690F-09A8-D309-7B64-6764B3CCC9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ECD1E11-39F2-17EA-CE4D-67808F1BF4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29E23DF-5C3F-4DA1-0EAA-3E7BCA27D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9AE0786-8532-C8C3-06EC-F98470555D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DF5107E-9FCB-B3CE-E95D-47339D6510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DBBE765-41C3-BAF6-6671-AC57974BA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A6959-F635-F960-C9C0-FB13BB5A69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12D7BF5-7F70-6218-3339-73CF22A0D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BA1DA32-5762-AFD5-EA49-1D1101EDB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84B876F-0942-D5C3-C2D1-FEBE5E80FB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9B0D69D-717F-01DC-C914-C64C105AAF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E41F6A0-D7AD-4222-1DA3-E5FB2761B7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B8E88A9-6BFC-C89C-07CA-DB28ACDDF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B0B459C-23AD-EE5B-B37E-30D2BFC897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EB23BFC-335D-F22E-AF73-C768C7F73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0496F66-54D7-C265-5A44-AA703E2D8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1E2B415-89CC-1F07-EE25-64AB0A49B9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DC76606-9CCF-F143-AD0C-F1025C4E0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989643C-6D18-F785-D0AA-CC83262AD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9EBF80F-8456-ACF2-4F95-38111091FD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B8DA482-6BBC-E237-A442-804A05485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F4BDFC7-1FA3-6782-5674-E62F54D84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6FF6C749-0808-3E6C-4CEC-C089614AAD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942D867-3B23-7EDF-F58B-C834890C4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10F31D4-F4F5-1196-B1E5-EC1D8F3D1E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998C021C-FC40-E737-3712-9EB030476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D777540-7273-70DB-9AAB-705D130D2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EEB9756-3DE1-FA0B-D537-1EFD92F6E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6BBA613-A5AA-77F1-CD11-684AD7449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3621910-6B16-6D11-DD60-4E82BBF82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85B0A27-A55E-9A69-AAE4-7103744253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41A29EF-C6F6-48D5-074A-646BB32204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F3CC5B3-E78A-84A8-363A-8F13A06466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6C52AE4-7E83-CD9A-0F82-77ADACDAF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F98C236-53CC-A19A-5B22-5A72564FF8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BB0484B-2EDC-9A60-CC79-83DAE4E3D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F1244E8F-58C6-2470-F7D3-313237CCC3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DCC0F5D-F6CF-F3AB-533D-EC1FA3CDA7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A0320CB-FFF0-1B56-C76A-9D007320D1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3399BD8-123C-405E-B401-59BB70EBF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56B6B39-8063-12F3-EB75-5D4621915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7A4750B0-96FF-C5BF-902C-97EC0A69C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2711E328-A7CF-395F-E9B7-9DFE1E5FCF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8705E1F-C8D1-BAAA-EBB4-1AB06EC5F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AB909C95-2C89-8C08-F5F4-BBE9CF463C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7F4900E2-DA38-9115-7A95-20333658E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8929D26B-FFA6-0793-8BEC-F5CC44B8A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863656EA-EEA9-DE16-824F-FFDA37266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FCDB80F-7FA1-E45D-7A73-2B5C2507F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B40E90F-6EE7-38A2-7A5D-0B353A47E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64DF8B37-D127-D7AB-9C63-0F6F9CE8D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C9C0647-9D2F-50E3-08F5-AFD8D2798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201FF68-702C-8F3D-A9EF-35E1643CF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3CDB16D-D23B-F548-1C4B-74FDB3DA5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6B6E946-2335-C769-64E8-27B1B5C09A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52DAB32-43AC-1AB5-DED7-479C036CE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0762BDA-CCFA-D8E0-4125-D3867A0F4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F25B7FE2-1A19-1EDB-A1D5-A5920AEAA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F872C1D0-615C-003A-2523-7E03FFF2A5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F607FDCA-8394-CEF1-6EC0-526BBAA59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3F7E4F2A-7722-A5B5-A121-299262350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A8A863BB-97AA-AC18-021D-FAA475120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D3910E18-B678-72D1-8021-6D538FC5E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52615682-3B35-AFAA-8B1C-8E96D553F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371D79F8-C145-A72D-336B-A3C311680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2D6054CC-87F9-42BD-FA6A-1CFB4EA40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10D6843-025A-C92B-46FB-A5B63AEE7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21FD043-DEE8-4527-49E4-C824CB9D1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D3CCBD7F-D979-4C53-F501-AB0316721A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D3F05A4-91D5-65BD-31CB-11B6509E0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A0C8C47-BC2E-45D1-9C1A-A82E43269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975AEB7-10C7-3928-3C1C-0DE05B4D5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3D55DAC6-CD56-F2D2-A6E2-E6D01F05C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A29C76F-343F-641E-5CE2-BFFC069FF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CE51FF18-898F-06B6-10D6-ADA508B67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1F5CB537-E579-CD4D-8DBD-69019F6FF0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BEE1AF28-DCE9-F61D-9FF8-07541291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08921017-CAD3-D547-F789-3ED124843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95ECC8D9-EDF8-9FEC-0F6A-2D141364C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FF3A48B-31B4-FB4B-3F03-F8DB070C12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EA01111-52EC-D2D1-1669-FC96BFE5E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6C96AD6-0A0B-EA20-98F0-53E671930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8560190-E501-B59C-3EA1-1F16059B57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E8B9B353-0C1F-56CB-1B34-C1DDC9A93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EB9DF80-BF96-6944-A788-4E1E9F656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6FE67F-A374-5030-83BB-FCE1878502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890D9A4-194A-EC35-B170-11BCA798A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4A23093-7E2B-4D3E-686A-0AD54630C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4FA9EEB-60CD-BC54-5736-8428ACA03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EC3213EB-0321-019B-9E13-E7A3945CC4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FD6ADBD-4D40-1197-A06C-A79FE839F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62DA5B3F-C175-7914-A9FC-394BFF527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C1A83656-4F0D-8E20-64B9-456B0719F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28C58F4F-5CC5-6B95-7A63-810BF4997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84791496-05F7-683F-AD1F-2DC91B974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C5E13C9D-DCFB-43B7-F206-6FDBD9FF0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1D60A4D7-B521-48FB-1BD0-4E626D9692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16E102D-F8D9-220C-DF06-EE2DAAD24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2F16B619-3D85-AAD8-BBC5-B9A71C03B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EB8FCC7B-9B0A-52BC-EE98-C7368EB9B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00B07513-C764-688F-9349-5B9985527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02148E43-F15F-6475-6AEC-03D8E34C5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090081CC-F519-93EC-BE9D-7F6E45CDED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50E4F002-8D70-312D-6C3C-7D59EF50B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FC3AA213-2578-6460-F451-79A167D49C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512CFD97-EA6E-1E9A-5F3C-60A6C8A63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D75CD75D-BCA2-9D7B-DF5E-D6FA06D54D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3D94D97E-AB71-8211-DD6F-ABA1EE83B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BAF9CF12-F4F5-EBA4-69E1-ECD6B15B14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9109341F-3E38-E658-432E-20A04A1A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444FDF98-5040-F29F-3A8C-21AD64E6F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88F98895-367A-695C-EBA6-B1EE9D3614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A2B2BD3-F860-FF97-BDC9-1C46AD3B67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75884890-88DF-3BA3-19AD-993D34C56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6272C109-DC03-881C-DA75-7E49E2416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08A698C-B926-7A6F-3C8A-EA1F0B9FB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37E26B4-27BA-9D5B-505A-5AE5E825B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44F13B0-2A76-570A-8E12-3F2E7AE14D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A894521B-AAC3-96CE-8557-440BCA2E2A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4C07EEB-A56A-F8AB-252E-702C62C73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2184D042-9E55-F102-E70C-C9DDF88CC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AE816434-4217-42BF-81E6-6A19FE057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BA160A71-C0DF-53D0-2327-28B3FBBB0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77CAC000-7033-A7C3-82B3-234D04853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966F7D06-A005-150B-DF8C-2488AB5DC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579ACA2E-C226-EB26-2A2F-F24E6E4D7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BBC96C64-E94F-D5B0-31DC-EA93D7C21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3378143-1843-BB1B-C683-577A1930BB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9F6C964-9FD5-1359-ECAE-C7017E0D1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603174E3-E429-EDF4-E7F5-5A412FD5A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BBB96E41-4446-A5FC-FE9D-7F2B83BBB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679C0260-48D1-B3B5-9F54-EEA594E4F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2D481DDA-7718-BE69-DBC5-1A9135FB2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09730032-AAFA-B85F-8D66-E802D219AF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2420869F-9749-D57C-C023-AADFAE2BF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E921C95-7D0D-542E-EE5A-29A0278EA5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A9006A3E-F03D-C03A-904A-F3B10382D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122F0121-AD20-2B34-2E5E-314E291D8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568CF444-F5CF-3D91-F718-11FB81D9B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DD545FE0-8D67-9505-A273-76A36896A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83E0E8FC-F4B6-B87C-725E-F6B89EF52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7AF0F00C-B89E-7BCF-0CA0-EDCCE217B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5ECE149B-56D3-CDBE-A95B-B7B90BBF20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9A4604DC-5B97-2DD2-2195-C14B22FFCD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634412EC-59EA-8456-1E66-4F3103AB4F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88AAF13-A620-447A-0A73-5CEC4D3AD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BAFA374D-FD25-31FE-E7F3-A08791C67E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D2BA25BB-552F-B3F1-1CD7-7C0E734D1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BC0BB646-35D3-B4A7-8FCD-DD089337F5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17C57B3F-1EED-E29C-917C-7648AC72E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10B4C821-C75D-BDB2-E701-900C4ABDE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B8C131D0-A9BC-0AD6-A555-E779B8165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6774B94C-EF61-2867-997E-4D6FD3B0C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F560C061-7178-C5A9-6928-24BDAE660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89690040-879A-B67C-F686-8CB2BCC69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B3EBAC1-84B8-F1A6-3070-477C876A32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551C0978-BAA3-6E1B-4A66-B662508D15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D591390-BDD6-BE57-6CC5-61866BAFE3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066E5A46-836E-902A-83A1-FA2E93786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167B0735-328C-10B7-015B-C29F8E106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0AFEAB2-F937-C467-F669-588BEEC59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8C25EFE0-800B-BBF7-9134-FC3FEA826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0EE0C046-88B6-0764-A835-A0104D2BC6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514E783-5A56-AAD8-2519-722A50329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7E574376-0A69-B308-E4F1-23280661A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1BC36A66-84FE-3BD3-F652-64503CF939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64F1950-89C7-4DF8-14AE-01876864F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58401D47-FFD9-C506-6B80-AEAAF30710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E3F4895-39AB-1A98-F0E7-1D250417A3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F1DFA77E-9C76-40CB-2A18-17072D66A6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D59F1BFB-E40F-8FC0-C623-F297EA80A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F1CA9600-09AC-C9A1-5A2D-1CE5C38B3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381A338F-63C8-5E91-5E9D-9B022FAD3F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F629B46-99AF-3625-E52F-75BDDCB1F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F9ACEEC2-6DB5-C1B0-0D50-5E8E0040B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2F6BCC8-0A5F-EECB-6626-E1E73571D9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0B9D2CA-6EF5-73F8-A15E-0F7F61A983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B45D63B9-9B6A-3D06-722B-F1190D254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FF5B3B09-6E3F-7140-56CD-B18D799577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395C9934-EA3E-E0BF-871F-B18136A6E5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DB973BB-D150-7C1F-356F-CA21BF7E0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E558617C-EEAB-9A59-A19E-4B1B250C7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A098D0B2-2DB7-2DE5-88F1-528DD8A04F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A4067C9-C7B1-D5C9-764F-3B355D017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A29AB44-1600-EA40-C971-BD1B9108E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CA0019D-1330-64D5-5C4C-50CA2E699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866E4A99-D714-18A3-4F20-AA9519CA36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73479C92-1792-3C66-F2B6-AF790EE63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66783544-4B30-8FB4-A36C-9B4CB83B3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E4D0BF98-CAB8-5429-FE7C-1B0B78FCB3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45F04435-B9B1-60AC-72FA-2A836581CC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2EB7200-BC0A-1BF6-A607-D5CC77EDAB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BDA02088-AB97-3191-4A6F-BBE88D1BA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E006D4B-A1BB-6226-A980-E4D323A744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897D4375-E5C8-0BBF-7143-223851E067DF}"/>
              </a:ext>
            </a:extLst>
          </p:cNvPr>
          <p:cNvGrpSpPr/>
          <p:nvPr/>
        </p:nvGrpSpPr>
        <p:grpSpPr>
          <a:xfrm rot="5400000">
            <a:off x="4716731" y="2432260"/>
            <a:ext cx="468000" cy="360000"/>
            <a:chOff x="2394000" y="2574000"/>
            <a:chExt cx="468000" cy="360000"/>
          </a:xfrm>
        </p:grpSpPr>
        <p:sp>
          <p:nvSpPr>
            <p:cNvPr id="245" name="현 244">
              <a:extLst>
                <a:ext uri="{FF2B5EF4-FFF2-40B4-BE49-F238E27FC236}">
                  <a16:creationId xmlns:a16="http://schemas.microsoft.com/office/drawing/2014/main" id="{E0D4DC60-B204-CFE0-5456-F6E654686FBE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47D9D251-8C36-2647-C940-6C1C1BBACB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36BDF20A-7DC9-9611-F8F3-90280210B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933189AB-AD57-4CF9-4D98-757606E63C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BD6D335-A267-3BC2-97A6-1F48520D02FD}"/>
              </a:ext>
            </a:extLst>
          </p:cNvPr>
          <p:cNvGrpSpPr/>
          <p:nvPr/>
        </p:nvGrpSpPr>
        <p:grpSpPr>
          <a:xfrm>
            <a:off x="5131331" y="2522261"/>
            <a:ext cx="828000" cy="180000"/>
            <a:chOff x="3780000" y="2844000"/>
            <a:chExt cx="828000" cy="180000"/>
          </a:xfrm>
        </p:grpSpPr>
        <p:sp>
          <p:nvSpPr>
            <p:cNvPr id="250" name="사각형: 둥근 모서리 249">
              <a:extLst>
                <a:ext uri="{FF2B5EF4-FFF2-40B4-BE49-F238E27FC236}">
                  <a16:creationId xmlns:a16="http://schemas.microsoft.com/office/drawing/2014/main" id="{13B1AFC1-D430-9ADB-C162-2DE43B80166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F3D23C99-7BB1-8A16-BED1-34E259677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03245F59-C733-C6A7-013D-D19165CD9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88634668-E88D-F7D2-67ED-42D8E3278A22}"/>
              </a:ext>
            </a:extLst>
          </p:cNvPr>
          <p:cNvGrpSpPr/>
          <p:nvPr/>
        </p:nvGrpSpPr>
        <p:grpSpPr>
          <a:xfrm rot="5400000">
            <a:off x="4714931" y="1885883"/>
            <a:ext cx="468000" cy="360000"/>
            <a:chOff x="2394000" y="2574000"/>
            <a:chExt cx="468000" cy="360000"/>
          </a:xfrm>
        </p:grpSpPr>
        <p:sp>
          <p:nvSpPr>
            <p:cNvPr id="272" name="현 271">
              <a:extLst>
                <a:ext uri="{FF2B5EF4-FFF2-40B4-BE49-F238E27FC236}">
                  <a16:creationId xmlns:a16="http://schemas.microsoft.com/office/drawing/2014/main" id="{25A9E4B4-4EF9-1E74-BB59-5EDB00F6D5B4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BCD0AFB3-DDFC-A346-A95A-2CFFFB656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1313F454-74F9-3FD9-F155-C909F653D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41AE73C3-A26C-46F7-FEAF-AE590C06C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BF0D6A2D-44F8-85E2-3830-A58580843ADE}"/>
              </a:ext>
            </a:extLst>
          </p:cNvPr>
          <p:cNvGrpSpPr/>
          <p:nvPr/>
        </p:nvGrpSpPr>
        <p:grpSpPr>
          <a:xfrm>
            <a:off x="5131331" y="1975882"/>
            <a:ext cx="828000" cy="180000"/>
            <a:chOff x="3780000" y="2844000"/>
            <a:chExt cx="828000" cy="180000"/>
          </a:xfrm>
        </p:grpSpPr>
        <p:sp>
          <p:nvSpPr>
            <p:cNvPr id="277" name="사각형: 둥근 모서리 276">
              <a:extLst>
                <a:ext uri="{FF2B5EF4-FFF2-40B4-BE49-F238E27FC236}">
                  <a16:creationId xmlns:a16="http://schemas.microsoft.com/office/drawing/2014/main" id="{B7BFD806-A877-ECAB-8806-F80EFF810921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B7C10C6D-8414-B37C-8BB8-FE19E975D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7B1BDC0D-FF06-6342-5D08-D8C16C121A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A9B139B0-706D-B21C-CF94-706208573D83}"/>
              </a:ext>
            </a:extLst>
          </p:cNvPr>
          <p:cNvGrpSpPr/>
          <p:nvPr/>
        </p:nvGrpSpPr>
        <p:grpSpPr>
          <a:xfrm rot="5400000">
            <a:off x="4720113" y="1349036"/>
            <a:ext cx="468000" cy="360000"/>
            <a:chOff x="2394000" y="2574000"/>
            <a:chExt cx="468000" cy="360000"/>
          </a:xfrm>
        </p:grpSpPr>
        <p:sp>
          <p:nvSpPr>
            <p:cNvPr id="281" name="현 280">
              <a:extLst>
                <a:ext uri="{FF2B5EF4-FFF2-40B4-BE49-F238E27FC236}">
                  <a16:creationId xmlns:a16="http://schemas.microsoft.com/office/drawing/2014/main" id="{DB2F9512-C49D-034C-EF92-887A4FC95D84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95714964-5049-9463-EECB-444417A132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FA23CBC2-9434-94AA-72B6-A6D5EBCD1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FD8A2EA5-6679-D000-5498-9FB0EE2F9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07C1B72C-1E20-AD26-30F0-8E6909B6CF3E}"/>
              </a:ext>
            </a:extLst>
          </p:cNvPr>
          <p:cNvGrpSpPr/>
          <p:nvPr/>
        </p:nvGrpSpPr>
        <p:grpSpPr>
          <a:xfrm>
            <a:off x="5134113" y="1439036"/>
            <a:ext cx="828000" cy="180000"/>
            <a:chOff x="3780000" y="2844000"/>
            <a:chExt cx="828000" cy="180000"/>
          </a:xfrm>
        </p:grpSpPr>
        <p:sp>
          <p:nvSpPr>
            <p:cNvPr id="286" name="사각형: 둥근 모서리 285">
              <a:extLst>
                <a:ext uri="{FF2B5EF4-FFF2-40B4-BE49-F238E27FC236}">
                  <a16:creationId xmlns:a16="http://schemas.microsoft.com/office/drawing/2014/main" id="{86606964-F5AF-A444-172F-E75371B2C0D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35F2D202-EA3A-5D13-5991-43EC3F8F3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C4FCC7E7-329A-521F-12BF-F9A4D95F6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01DE9010-83FD-0DB9-CCA3-AD5961ECDFC7}"/>
              </a:ext>
            </a:extLst>
          </p:cNvPr>
          <p:cNvGrpSpPr/>
          <p:nvPr/>
        </p:nvGrpSpPr>
        <p:grpSpPr>
          <a:xfrm rot="10800000">
            <a:off x="6206416" y="1017961"/>
            <a:ext cx="828000" cy="828000"/>
            <a:chOff x="5040000" y="1764000"/>
            <a:chExt cx="828000" cy="828000"/>
          </a:xfrm>
        </p:grpSpPr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87D41B06-195E-66CA-F20B-490E09E6453C}"/>
                </a:ext>
              </a:extLst>
            </p:cNvPr>
            <p:cNvSpPr/>
            <p:nvPr/>
          </p:nvSpPr>
          <p:spPr>
            <a:xfrm>
              <a:off x="5040000" y="1764000"/>
              <a:ext cx="828000" cy="828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952AD0A6-4FAA-35BD-611F-933B2CC0E714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4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01AB1521-689E-0766-16CC-DBDF5166F7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8F41F504-81D4-E1FB-9427-8B8416A433C4}"/>
              </a:ext>
            </a:extLst>
          </p:cNvPr>
          <p:cNvSpPr/>
          <p:nvPr/>
        </p:nvSpPr>
        <p:spPr>
          <a:xfrm>
            <a:off x="3297089" y="1269708"/>
            <a:ext cx="1074273" cy="125077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7F407B38-D720-3E6B-2036-39B511089800}"/>
              </a:ext>
            </a:extLst>
          </p:cNvPr>
          <p:cNvSpPr>
            <a:spLocks noChangeAspect="1"/>
          </p:cNvSpPr>
          <p:nvPr/>
        </p:nvSpPr>
        <p:spPr>
          <a:xfrm>
            <a:off x="3330046" y="129916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312EE42D-EF19-84D0-F65B-FEF5EAC2AC62}"/>
              </a:ext>
            </a:extLst>
          </p:cNvPr>
          <p:cNvSpPr>
            <a:spLocks noChangeAspect="1"/>
          </p:cNvSpPr>
          <p:nvPr/>
        </p:nvSpPr>
        <p:spPr>
          <a:xfrm>
            <a:off x="369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FEBE37C9-6A0A-DA9F-E291-548B29EFEA17}"/>
              </a:ext>
            </a:extLst>
          </p:cNvPr>
          <p:cNvSpPr>
            <a:spLocks noChangeAspect="1"/>
          </p:cNvSpPr>
          <p:nvPr/>
        </p:nvSpPr>
        <p:spPr>
          <a:xfrm>
            <a:off x="387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4E1A1F9B-CB35-A772-AA83-81BD5961A129}"/>
              </a:ext>
            </a:extLst>
          </p:cNvPr>
          <p:cNvSpPr>
            <a:spLocks noChangeAspect="1"/>
          </p:cNvSpPr>
          <p:nvPr/>
        </p:nvSpPr>
        <p:spPr>
          <a:xfrm>
            <a:off x="405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CECD3B69-EAC4-72E0-40AA-B898A9C73996}"/>
              </a:ext>
            </a:extLst>
          </p:cNvPr>
          <p:cNvSpPr>
            <a:spLocks noChangeAspect="1"/>
          </p:cNvSpPr>
          <p:nvPr/>
        </p:nvSpPr>
        <p:spPr>
          <a:xfrm>
            <a:off x="423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871B224F-72DC-70D9-60BC-9601D7B24F6F}"/>
              </a:ext>
            </a:extLst>
          </p:cNvPr>
          <p:cNvSpPr>
            <a:spLocks noChangeAspect="1"/>
          </p:cNvSpPr>
          <p:nvPr/>
        </p:nvSpPr>
        <p:spPr>
          <a:xfrm>
            <a:off x="369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1DACC38D-728E-BD8A-19E3-A5358A71A3F0}"/>
              </a:ext>
            </a:extLst>
          </p:cNvPr>
          <p:cNvSpPr>
            <a:spLocks noChangeAspect="1"/>
          </p:cNvSpPr>
          <p:nvPr/>
        </p:nvSpPr>
        <p:spPr>
          <a:xfrm>
            <a:off x="387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00866EBD-CDE9-E655-5C20-A07AD049EECB}"/>
              </a:ext>
            </a:extLst>
          </p:cNvPr>
          <p:cNvSpPr>
            <a:spLocks noChangeAspect="1"/>
          </p:cNvSpPr>
          <p:nvPr/>
        </p:nvSpPr>
        <p:spPr>
          <a:xfrm>
            <a:off x="405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DA8BDC42-0279-BA25-912A-D21DF520773C}"/>
              </a:ext>
            </a:extLst>
          </p:cNvPr>
          <p:cNvSpPr>
            <a:spLocks noChangeAspect="1"/>
          </p:cNvSpPr>
          <p:nvPr/>
        </p:nvSpPr>
        <p:spPr>
          <a:xfrm>
            <a:off x="423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F6EFCACF-7854-A41C-1E30-D35B41573E18}"/>
              </a:ext>
            </a:extLst>
          </p:cNvPr>
          <p:cNvSpPr>
            <a:spLocks noChangeAspect="1"/>
          </p:cNvSpPr>
          <p:nvPr/>
        </p:nvSpPr>
        <p:spPr>
          <a:xfrm>
            <a:off x="3690046" y="1657575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5600CE52-5229-E95A-C025-99C0968CBF6B}"/>
              </a:ext>
            </a:extLst>
          </p:cNvPr>
          <p:cNvSpPr>
            <a:spLocks noChangeAspect="1"/>
          </p:cNvSpPr>
          <p:nvPr/>
        </p:nvSpPr>
        <p:spPr>
          <a:xfrm>
            <a:off x="3870046" y="1657575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DA9D28BD-8121-D439-562A-C432EED2FE7A}"/>
              </a:ext>
            </a:extLst>
          </p:cNvPr>
          <p:cNvSpPr>
            <a:spLocks noChangeAspect="1"/>
          </p:cNvSpPr>
          <p:nvPr/>
        </p:nvSpPr>
        <p:spPr>
          <a:xfrm>
            <a:off x="4050046" y="1657575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연결선: 구부러짐 318">
            <a:extLst>
              <a:ext uri="{FF2B5EF4-FFF2-40B4-BE49-F238E27FC236}">
                <a16:creationId xmlns:a16="http://schemas.microsoft.com/office/drawing/2014/main" id="{83F18F85-4C43-A2EE-9EF6-9CBF4D996013}"/>
              </a:ext>
            </a:extLst>
          </p:cNvPr>
          <p:cNvCxnSpPr>
            <a:cxnSpLocks/>
            <a:stCxn id="252" idx="4"/>
            <a:endCxn id="364" idx="5"/>
          </p:cNvCxnSpPr>
          <p:nvPr/>
        </p:nvCxnSpPr>
        <p:spPr>
          <a:xfrm rot="5400000" flipH="1">
            <a:off x="4561581" y="1322512"/>
            <a:ext cx="559655" cy="2127844"/>
          </a:xfrm>
          <a:prstGeom prst="curvedConnector3">
            <a:avLst>
              <a:gd name="adj1" fmla="val -40847"/>
            </a:avLst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연결선: 구부러짐 319">
            <a:extLst>
              <a:ext uri="{FF2B5EF4-FFF2-40B4-BE49-F238E27FC236}">
                <a16:creationId xmlns:a16="http://schemas.microsoft.com/office/drawing/2014/main" id="{8D1BFD76-95A2-B13C-F5FF-86B2C217465A}"/>
              </a:ext>
            </a:extLst>
          </p:cNvPr>
          <p:cNvCxnSpPr>
            <a:cxnSpLocks/>
            <a:stCxn id="279" idx="0"/>
            <a:endCxn id="365" idx="7"/>
          </p:cNvCxnSpPr>
          <p:nvPr/>
        </p:nvCxnSpPr>
        <p:spPr>
          <a:xfrm rot="16200000" flipH="1" flipV="1">
            <a:off x="4922231" y="1047138"/>
            <a:ext cx="18356" cy="1947844"/>
          </a:xfrm>
          <a:prstGeom prst="curvedConnector3">
            <a:avLst>
              <a:gd name="adj1" fmla="val -1245369"/>
            </a:avLst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구부러짐 323">
            <a:extLst>
              <a:ext uri="{FF2B5EF4-FFF2-40B4-BE49-F238E27FC236}">
                <a16:creationId xmlns:a16="http://schemas.microsoft.com/office/drawing/2014/main" id="{5814EABE-356C-F9B3-2DAE-3716C314BB57}"/>
              </a:ext>
            </a:extLst>
          </p:cNvPr>
          <p:cNvCxnSpPr>
            <a:cxnSpLocks/>
            <a:stCxn id="288" idx="0"/>
            <a:endCxn id="366" idx="0"/>
          </p:cNvCxnSpPr>
          <p:nvPr/>
        </p:nvCxnSpPr>
        <p:spPr>
          <a:xfrm rot="16200000" flipH="1" flipV="1">
            <a:off x="4734015" y="840324"/>
            <a:ext cx="539386" cy="1808810"/>
          </a:xfrm>
          <a:prstGeom prst="curvedConnector3">
            <a:avLst>
              <a:gd name="adj1" fmla="val -42382"/>
            </a:avLst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구부러짐 326">
            <a:extLst>
              <a:ext uri="{FF2B5EF4-FFF2-40B4-BE49-F238E27FC236}">
                <a16:creationId xmlns:a16="http://schemas.microsoft.com/office/drawing/2014/main" id="{D5B61E79-9C08-BC6A-CE63-27D1E4B0D2F0}"/>
              </a:ext>
            </a:extLst>
          </p:cNvPr>
          <p:cNvCxnSpPr>
            <a:cxnSpLocks/>
            <a:stCxn id="292" idx="7"/>
            <a:endCxn id="367" idx="6"/>
          </p:cNvCxnSpPr>
          <p:nvPr/>
        </p:nvCxnSpPr>
        <p:spPr>
          <a:xfrm rot="5400000">
            <a:off x="5032630" y="518819"/>
            <a:ext cx="850277" cy="2248929"/>
          </a:xfrm>
          <a:prstGeom prst="curvedConnector2">
            <a:avLst/>
          </a:prstGeom>
          <a:ln w="254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연결선: 구부러짐 329">
            <a:extLst>
              <a:ext uri="{FF2B5EF4-FFF2-40B4-BE49-F238E27FC236}">
                <a16:creationId xmlns:a16="http://schemas.microsoft.com/office/drawing/2014/main" id="{F0242BAC-973A-D129-7365-76FB216C1903}"/>
              </a:ext>
            </a:extLst>
          </p:cNvPr>
          <p:cNvCxnSpPr>
            <a:cxnSpLocks/>
            <a:stCxn id="291" idx="3"/>
            <a:endCxn id="313" idx="6"/>
          </p:cNvCxnSpPr>
          <p:nvPr/>
        </p:nvCxnSpPr>
        <p:spPr>
          <a:xfrm rot="5400000">
            <a:off x="5124514" y="971677"/>
            <a:ext cx="671250" cy="2244186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구부러짐 332">
            <a:extLst>
              <a:ext uri="{FF2B5EF4-FFF2-40B4-BE49-F238E27FC236}">
                <a16:creationId xmlns:a16="http://schemas.microsoft.com/office/drawing/2014/main" id="{D28C0504-F775-D2C7-245C-A4AB1BC1D6AE}"/>
              </a:ext>
            </a:extLst>
          </p:cNvPr>
          <p:cNvCxnSpPr>
            <a:cxnSpLocks/>
            <a:stCxn id="282" idx="5"/>
            <a:endCxn id="312" idx="0"/>
          </p:cNvCxnSpPr>
          <p:nvPr/>
        </p:nvCxnSpPr>
        <p:spPr>
          <a:xfrm rot="10800000" flipV="1">
            <a:off x="4104047" y="1747219"/>
            <a:ext cx="865883" cy="628175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연결선: 구부러짐 335">
            <a:extLst>
              <a:ext uri="{FF2B5EF4-FFF2-40B4-BE49-F238E27FC236}">
                <a16:creationId xmlns:a16="http://schemas.microsoft.com/office/drawing/2014/main" id="{A9F7B6AD-E45E-CF78-E318-EDEA028A9F96}"/>
              </a:ext>
            </a:extLst>
          </p:cNvPr>
          <p:cNvCxnSpPr>
            <a:cxnSpLocks/>
            <a:stCxn id="273" idx="4"/>
            <a:endCxn id="311" idx="0"/>
          </p:cNvCxnSpPr>
          <p:nvPr/>
        </p:nvCxnSpPr>
        <p:spPr>
          <a:xfrm rot="10800000" flipV="1">
            <a:off x="3924047" y="2245883"/>
            <a:ext cx="1024885" cy="129512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연결선: 구부러짐 339">
            <a:extLst>
              <a:ext uri="{FF2B5EF4-FFF2-40B4-BE49-F238E27FC236}">
                <a16:creationId xmlns:a16="http://schemas.microsoft.com/office/drawing/2014/main" id="{9F71F5E4-4D93-CC2E-7105-E574E0D886AD}"/>
              </a:ext>
            </a:extLst>
          </p:cNvPr>
          <p:cNvCxnSpPr>
            <a:cxnSpLocks/>
            <a:stCxn id="246" idx="4"/>
            <a:endCxn id="310" idx="4"/>
          </p:cNvCxnSpPr>
          <p:nvPr/>
        </p:nvCxnSpPr>
        <p:spPr>
          <a:xfrm rot="10800000">
            <a:off x="3744047" y="2483396"/>
            <a:ext cx="1206685" cy="308865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연결선: 구부러짐 342">
            <a:extLst>
              <a:ext uri="{FF2B5EF4-FFF2-40B4-BE49-F238E27FC236}">
                <a16:creationId xmlns:a16="http://schemas.microsoft.com/office/drawing/2014/main" id="{4D7D16DD-9C19-C27C-3428-2CDDD2D7C12C}"/>
              </a:ext>
            </a:extLst>
          </p:cNvPr>
          <p:cNvCxnSpPr>
            <a:cxnSpLocks/>
            <a:stCxn id="348" idx="3"/>
            <a:endCxn id="349" idx="2"/>
          </p:cNvCxnSpPr>
          <p:nvPr/>
        </p:nvCxnSpPr>
        <p:spPr>
          <a:xfrm rot="5400000" flipH="1">
            <a:off x="3950307" y="555474"/>
            <a:ext cx="1113735" cy="3430115"/>
          </a:xfrm>
          <a:prstGeom prst="curvedConnector4">
            <a:avLst>
              <a:gd name="adj1" fmla="val -21946"/>
              <a:gd name="adj2" fmla="val 106664"/>
            </a:avLst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연결선: 구부러짐 345">
            <a:extLst>
              <a:ext uri="{FF2B5EF4-FFF2-40B4-BE49-F238E27FC236}">
                <a16:creationId xmlns:a16="http://schemas.microsoft.com/office/drawing/2014/main" id="{63FBD7AD-D995-C79E-DCE7-8347611045BB}"/>
              </a:ext>
            </a:extLst>
          </p:cNvPr>
          <p:cNvCxnSpPr>
            <a:cxnSpLocks/>
            <a:stCxn id="363" idx="0"/>
            <a:endCxn id="350" idx="6"/>
          </p:cNvCxnSpPr>
          <p:nvPr/>
        </p:nvCxnSpPr>
        <p:spPr>
          <a:xfrm rot="16200000" flipV="1">
            <a:off x="3084647" y="1709133"/>
            <a:ext cx="117614" cy="486673"/>
          </a:xfrm>
          <a:prstGeom prst="curvedConnector2">
            <a:avLst/>
          </a:prstGeom>
          <a:ln w="254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5F8C13A4-0884-6EC1-BD71-147E78844EA1}"/>
              </a:ext>
            </a:extLst>
          </p:cNvPr>
          <p:cNvGrpSpPr/>
          <p:nvPr/>
        </p:nvGrpSpPr>
        <p:grpSpPr>
          <a:xfrm>
            <a:off x="2760044" y="1450201"/>
            <a:ext cx="172800" cy="713460"/>
            <a:chOff x="2760601" y="2166930"/>
            <a:chExt cx="172800" cy="713460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F819B7B5-DE1A-E628-EA87-1A91BD90302F}"/>
                </a:ext>
              </a:extLst>
            </p:cNvPr>
            <p:cNvSpPr/>
            <p:nvPr/>
          </p:nvSpPr>
          <p:spPr>
            <a:xfrm>
              <a:off x="2760601" y="2166930"/>
              <a:ext cx="172800" cy="7134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75BC8C18-1911-5F7F-2FB8-104D815EB3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3000" y="2196391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53390D1D-C890-CD56-FF50-EFD39C981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3000" y="273639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7EF170D1-89F2-FA8D-C077-EC088F68D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2674" y="237639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3FA76AA0-56CC-D468-0316-CDE126D7C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2674" y="2556392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1" name="연결선: 구부러짐 350">
            <a:extLst>
              <a:ext uri="{FF2B5EF4-FFF2-40B4-BE49-F238E27FC236}">
                <a16:creationId xmlns:a16="http://schemas.microsoft.com/office/drawing/2014/main" id="{65F17E07-DD32-CE0E-226C-2C0821658921}"/>
              </a:ext>
            </a:extLst>
          </p:cNvPr>
          <p:cNvCxnSpPr>
            <a:cxnSpLocks/>
            <a:stCxn id="315" idx="5"/>
            <a:endCxn id="248" idx="4"/>
          </p:cNvCxnSpPr>
          <p:nvPr/>
        </p:nvCxnSpPr>
        <p:spPr>
          <a:xfrm rot="16200000" flipH="1">
            <a:off x="4025230" y="1506758"/>
            <a:ext cx="682501" cy="1168501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연결선: 구부러짐 353">
            <a:extLst>
              <a:ext uri="{FF2B5EF4-FFF2-40B4-BE49-F238E27FC236}">
                <a16:creationId xmlns:a16="http://schemas.microsoft.com/office/drawing/2014/main" id="{0D4A0F25-2048-2620-57E2-631C588FFF3A}"/>
              </a:ext>
            </a:extLst>
          </p:cNvPr>
          <p:cNvCxnSpPr>
            <a:cxnSpLocks/>
            <a:stCxn id="316" idx="5"/>
            <a:endCxn id="275" idx="3"/>
          </p:cNvCxnSpPr>
          <p:nvPr/>
        </p:nvCxnSpPr>
        <p:spPr>
          <a:xfrm rot="16200000" flipH="1">
            <a:off x="4414518" y="1297470"/>
            <a:ext cx="97940" cy="1002517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연결선: 구부러짐 357">
            <a:extLst>
              <a:ext uri="{FF2B5EF4-FFF2-40B4-BE49-F238E27FC236}">
                <a16:creationId xmlns:a16="http://schemas.microsoft.com/office/drawing/2014/main" id="{B724C9B0-22BD-7D9D-6115-B10AF1A171CA}"/>
              </a:ext>
            </a:extLst>
          </p:cNvPr>
          <p:cNvCxnSpPr>
            <a:cxnSpLocks/>
            <a:stCxn id="317" idx="0"/>
            <a:endCxn id="284" idx="4"/>
          </p:cNvCxnSpPr>
          <p:nvPr/>
        </p:nvCxnSpPr>
        <p:spPr>
          <a:xfrm rot="5400000" flipH="1" flipV="1">
            <a:off x="4374810" y="1078273"/>
            <a:ext cx="308539" cy="850067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>
            <a:extLst>
              <a:ext uri="{FF2B5EF4-FFF2-40B4-BE49-F238E27FC236}">
                <a16:creationId xmlns:a16="http://schemas.microsoft.com/office/drawing/2014/main" id="{578813E9-4AB2-950A-CA29-D2B4E1D3793E}"/>
              </a:ext>
            </a:extLst>
          </p:cNvPr>
          <p:cNvSpPr>
            <a:spLocks noChangeAspect="1"/>
          </p:cNvSpPr>
          <p:nvPr/>
        </p:nvSpPr>
        <p:spPr>
          <a:xfrm>
            <a:off x="3332790" y="2011277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A6947390-EBA0-F66E-ECBD-EDF86CBFDD65}"/>
              </a:ext>
            </a:extLst>
          </p:cNvPr>
          <p:cNvSpPr>
            <a:spLocks noChangeAspect="1"/>
          </p:cNvSpPr>
          <p:nvPr/>
        </p:nvSpPr>
        <p:spPr>
          <a:xfrm>
            <a:off x="368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23D82707-3D5A-0711-A6C6-CA1FF3AC9D6F}"/>
              </a:ext>
            </a:extLst>
          </p:cNvPr>
          <p:cNvSpPr>
            <a:spLocks noChangeAspect="1"/>
          </p:cNvSpPr>
          <p:nvPr/>
        </p:nvSpPr>
        <p:spPr>
          <a:xfrm>
            <a:off x="386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A81FC312-F192-DD14-11EC-9EDB387CD4CB}"/>
              </a:ext>
            </a:extLst>
          </p:cNvPr>
          <p:cNvSpPr>
            <a:spLocks noChangeAspect="1"/>
          </p:cNvSpPr>
          <p:nvPr/>
        </p:nvSpPr>
        <p:spPr>
          <a:xfrm>
            <a:off x="404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6AEC129E-53F3-ED56-C320-B2836F945D4D}"/>
              </a:ext>
            </a:extLst>
          </p:cNvPr>
          <p:cNvSpPr>
            <a:spLocks noChangeAspect="1"/>
          </p:cNvSpPr>
          <p:nvPr/>
        </p:nvSpPr>
        <p:spPr>
          <a:xfrm>
            <a:off x="422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159F1BA4-26C5-56F5-2C0D-DC52EB6A203C}"/>
              </a:ext>
            </a:extLst>
          </p:cNvPr>
          <p:cNvSpPr>
            <a:spLocks noChangeAspect="1"/>
          </p:cNvSpPr>
          <p:nvPr/>
        </p:nvSpPr>
        <p:spPr>
          <a:xfrm>
            <a:off x="3507525" y="129916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08F7CAC-659F-4932-E7BD-B0FE40D3DCD2}"/>
              </a:ext>
            </a:extLst>
          </p:cNvPr>
          <p:cNvSpPr txBox="1"/>
          <p:nvPr/>
        </p:nvSpPr>
        <p:spPr>
          <a:xfrm>
            <a:off x="1657130" y="1307828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Female</a:t>
            </a:r>
            <a:endParaRPr lang="ko-KR" altLang="en-US" sz="1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A60D7D3-87F4-90C8-EDA8-88CFF8478192}"/>
              </a:ext>
            </a:extLst>
          </p:cNvPr>
          <p:cNvSpPr txBox="1"/>
          <p:nvPr/>
        </p:nvSpPr>
        <p:spPr>
          <a:xfrm>
            <a:off x="3249284" y="443327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Male</a:t>
            </a:r>
            <a:endParaRPr lang="ko-KR" altLang="en-US" sz="1200" dirty="0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8F7BFF8F-9A89-35E2-37F6-40B7A868EFBC}"/>
              </a:ext>
            </a:extLst>
          </p:cNvPr>
          <p:cNvSpPr>
            <a:spLocks noChangeAspect="1"/>
          </p:cNvSpPr>
          <p:nvPr/>
        </p:nvSpPr>
        <p:spPr>
          <a:xfrm>
            <a:off x="3334413" y="237841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7DF4CEBE-AAC4-2A60-ED0F-A7E2F952BF73}"/>
              </a:ext>
            </a:extLst>
          </p:cNvPr>
          <p:cNvSpPr>
            <a:spLocks noChangeAspect="1"/>
          </p:cNvSpPr>
          <p:nvPr/>
        </p:nvSpPr>
        <p:spPr>
          <a:xfrm>
            <a:off x="3512213" y="237841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1" name="연결선: 구부러짐 420">
            <a:extLst>
              <a:ext uri="{FF2B5EF4-FFF2-40B4-BE49-F238E27FC236}">
                <a16:creationId xmlns:a16="http://schemas.microsoft.com/office/drawing/2014/main" id="{728C9670-BDD1-EBA3-1BFE-B5EBEB6399CB}"/>
              </a:ext>
            </a:extLst>
          </p:cNvPr>
          <p:cNvCxnSpPr>
            <a:cxnSpLocks/>
            <a:stCxn id="298" idx="2"/>
            <a:endCxn id="295" idx="7"/>
          </p:cNvCxnSpPr>
          <p:nvPr/>
        </p:nvCxnSpPr>
        <p:spPr>
          <a:xfrm rot="10800000" flipV="1">
            <a:off x="2884628" y="1353168"/>
            <a:ext cx="445419" cy="142309"/>
          </a:xfrm>
          <a:prstGeom prst="curvedConnector2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연결선: 구부러짐 423">
            <a:extLst>
              <a:ext uri="{FF2B5EF4-FFF2-40B4-BE49-F238E27FC236}">
                <a16:creationId xmlns:a16="http://schemas.microsoft.com/office/drawing/2014/main" id="{BA1326BD-A4D7-92A7-D474-D2A1AA8CE8B1}"/>
              </a:ext>
            </a:extLst>
          </p:cNvPr>
          <p:cNvCxnSpPr>
            <a:cxnSpLocks/>
            <a:stCxn id="377" idx="2"/>
            <a:endCxn id="306" idx="5"/>
          </p:cNvCxnSpPr>
          <p:nvPr/>
        </p:nvCxnSpPr>
        <p:spPr>
          <a:xfrm rot="10800000">
            <a:off x="2884627" y="2111847"/>
            <a:ext cx="449786" cy="320565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5F7B523F-3A6F-0229-5676-B1C7FBDC95B8}"/>
              </a:ext>
            </a:extLst>
          </p:cNvPr>
          <p:cNvGrpSpPr/>
          <p:nvPr/>
        </p:nvGrpSpPr>
        <p:grpSpPr>
          <a:xfrm>
            <a:off x="5135447" y="2698521"/>
            <a:ext cx="828000" cy="180000"/>
            <a:chOff x="3780000" y="2844000"/>
            <a:chExt cx="828000" cy="180000"/>
          </a:xfrm>
        </p:grpSpPr>
        <p:sp>
          <p:nvSpPr>
            <p:cNvPr id="259" name="사각형: 둥근 모서리 258">
              <a:extLst>
                <a:ext uri="{FF2B5EF4-FFF2-40B4-BE49-F238E27FC236}">
                  <a16:creationId xmlns:a16="http://schemas.microsoft.com/office/drawing/2014/main" id="{92ABFEB9-B005-B618-380A-8A99040CE50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6172BAF8-79F6-4829-C143-BBEF27BFD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BD918BC1-A7C0-2C0F-0EB6-6E61B0AFF3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8D967733-EF8A-1A29-171F-C5AEA208DA55}"/>
              </a:ext>
            </a:extLst>
          </p:cNvPr>
          <p:cNvGrpSpPr/>
          <p:nvPr/>
        </p:nvGrpSpPr>
        <p:grpSpPr>
          <a:xfrm>
            <a:off x="5135447" y="2165185"/>
            <a:ext cx="828000" cy="180000"/>
            <a:chOff x="3780000" y="2844000"/>
            <a:chExt cx="828000" cy="180000"/>
          </a:xfrm>
        </p:grpSpPr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1CA6D631-D393-6A69-FA8F-B4CC93A2066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537586E8-8EFA-EA43-B879-E149764C2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D3586BB1-8E83-F68B-BF33-1996A1CA0F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D8629F89-85DA-3AFA-5FD3-2ABCFAAD17D7}"/>
              </a:ext>
            </a:extLst>
          </p:cNvPr>
          <p:cNvGrpSpPr/>
          <p:nvPr/>
        </p:nvGrpSpPr>
        <p:grpSpPr>
          <a:xfrm>
            <a:off x="5135146" y="1617458"/>
            <a:ext cx="828000" cy="180000"/>
            <a:chOff x="3780000" y="2844000"/>
            <a:chExt cx="828000" cy="180000"/>
          </a:xfrm>
        </p:grpSpPr>
        <p:sp>
          <p:nvSpPr>
            <p:cNvPr id="267" name="사각형: 둥근 모서리 266">
              <a:extLst>
                <a:ext uri="{FF2B5EF4-FFF2-40B4-BE49-F238E27FC236}">
                  <a16:creationId xmlns:a16="http://schemas.microsoft.com/office/drawing/2014/main" id="{5E7A9419-20A1-7A65-D0EF-B241D86B3BDF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C1A467E6-32E9-4303-3FC8-33271E8C7D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A0A6B881-1BB7-8052-7F31-1F3EDB9617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0" name="연결선: 구부러짐 269">
            <a:extLst>
              <a:ext uri="{FF2B5EF4-FFF2-40B4-BE49-F238E27FC236}">
                <a16:creationId xmlns:a16="http://schemas.microsoft.com/office/drawing/2014/main" id="{0274BC62-0377-023E-B1EB-DAC74847A27C}"/>
              </a:ext>
            </a:extLst>
          </p:cNvPr>
          <p:cNvCxnSpPr>
            <a:cxnSpLocks/>
            <a:stCxn id="177" idx="0"/>
            <a:endCxn id="288" idx="4"/>
          </p:cNvCxnSpPr>
          <p:nvPr/>
        </p:nvCxnSpPr>
        <p:spPr>
          <a:xfrm rot="5400000" flipH="1" flipV="1">
            <a:off x="5870879" y="1619158"/>
            <a:ext cx="73355" cy="111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구부러짐 302">
            <a:extLst>
              <a:ext uri="{FF2B5EF4-FFF2-40B4-BE49-F238E27FC236}">
                <a16:creationId xmlns:a16="http://schemas.microsoft.com/office/drawing/2014/main" id="{C4BAF404-9FB2-F526-68E8-D073B9E5B2BC}"/>
              </a:ext>
            </a:extLst>
          </p:cNvPr>
          <p:cNvCxnSpPr>
            <a:cxnSpLocks/>
            <a:stCxn id="268" idx="2"/>
            <a:endCxn id="282" idx="0"/>
          </p:cNvCxnSpPr>
          <p:nvPr/>
        </p:nvCxnSpPr>
        <p:spPr>
          <a:xfrm rot="10800000" flipV="1">
            <a:off x="5062114" y="1707458"/>
            <a:ext cx="73033" cy="157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연결선: 구부러짐 306">
            <a:extLst>
              <a:ext uri="{FF2B5EF4-FFF2-40B4-BE49-F238E27FC236}">
                <a16:creationId xmlns:a16="http://schemas.microsoft.com/office/drawing/2014/main" id="{243EA72A-91EB-64E8-CA11-92158D02B912}"/>
              </a:ext>
            </a:extLst>
          </p:cNvPr>
          <p:cNvCxnSpPr>
            <a:cxnSpLocks/>
            <a:stCxn id="180" idx="0"/>
            <a:endCxn id="279" idx="4"/>
          </p:cNvCxnSpPr>
          <p:nvPr/>
        </p:nvCxnSpPr>
        <p:spPr>
          <a:xfrm rot="16200000" flipV="1">
            <a:off x="5867912" y="2157302"/>
            <a:ext cx="76509" cy="16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연결선: 구부러짐 313">
            <a:extLst>
              <a:ext uri="{FF2B5EF4-FFF2-40B4-BE49-F238E27FC236}">
                <a16:creationId xmlns:a16="http://schemas.microsoft.com/office/drawing/2014/main" id="{D8805EE0-E446-5896-7F10-7521E9ABC6A3}"/>
              </a:ext>
            </a:extLst>
          </p:cNvPr>
          <p:cNvCxnSpPr>
            <a:cxnSpLocks/>
            <a:stCxn id="261" idx="0"/>
            <a:endCxn id="252" idx="4"/>
          </p:cNvCxnSpPr>
          <p:nvPr/>
        </p:nvCxnSpPr>
        <p:spPr>
          <a:xfrm rot="16200000" flipV="1">
            <a:off x="5873259" y="2698333"/>
            <a:ext cx="68260" cy="411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연결선: 구부러짐 321">
            <a:extLst>
              <a:ext uri="{FF2B5EF4-FFF2-40B4-BE49-F238E27FC236}">
                <a16:creationId xmlns:a16="http://schemas.microsoft.com/office/drawing/2014/main" id="{BD25A7CC-2024-7F19-827E-BA4362545359}"/>
              </a:ext>
            </a:extLst>
          </p:cNvPr>
          <p:cNvCxnSpPr>
            <a:cxnSpLocks/>
            <a:stCxn id="264" idx="2"/>
            <a:endCxn id="273" idx="0"/>
          </p:cNvCxnSpPr>
          <p:nvPr/>
        </p:nvCxnSpPr>
        <p:spPr>
          <a:xfrm rot="10800000">
            <a:off x="5056931" y="2245883"/>
            <a:ext cx="78516" cy="930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구부러짐 325">
            <a:extLst>
              <a:ext uri="{FF2B5EF4-FFF2-40B4-BE49-F238E27FC236}">
                <a16:creationId xmlns:a16="http://schemas.microsoft.com/office/drawing/2014/main" id="{5E272510-9549-E8EE-49A1-A33BDE69BC63}"/>
              </a:ext>
            </a:extLst>
          </p:cNvPr>
          <p:cNvCxnSpPr>
            <a:cxnSpLocks/>
            <a:stCxn id="260" idx="2"/>
            <a:endCxn id="246" idx="0"/>
          </p:cNvCxnSpPr>
          <p:nvPr/>
        </p:nvCxnSpPr>
        <p:spPr>
          <a:xfrm rot="10800000" flipV="1">
            <a:off x="5058731" y="2788520"/>
            <a:ext cx="76716" cy="373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623832C3-DC96-99C2-7DAF-F2131F2286E8}"/>
              </a:ext>
            </a:extLst>
          </p:cNvPr>
          <p:cNvGrpSpPr/>
          <p:nvPr/>
        </p:nvGrpSpPr>
        <p:grpSpPr>
          <a:xfrm>
            <a:off x="6206416" y="2663214"/>
            <a:ext cx="468000" cy="360000"/>
            <a:chOff x="2394000" y="2574000"/>
            <a:chExt cx="468000" cy="360000"/>
          </a:xfrm>
        </p:grpSpPr>
        <p:sp>
          <p:nvSpPr>
            <p:cNvPr id="344" name="현 343">
              <a:extLst>
                <a:ext uri="{FF2B5EF4-FFF2-40B4-BE49-F238E27FC236}">
                  <a16:creationId xmlns:a16="http://schemas.microsoft.com/office/drawing/2014/main" id="{2012358D-E627-2447-265E-6BFE9DE92B4B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05068A0D-154A-FF95-C415-9203BBCB32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FBE2D410-358E-DF75-D07B-06312A208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C3C86B42-DA85-0996-67B3-520CBBF545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D61D49A1-03C5-4F5A-1C91-D411EDCA72D3}"/>
              </a:ext>
            </a:extLst>
          </p:cNvPr>
          <p:cNvGrpSpPr/>
          <p:nvPr/>
        </p:nvGrpSpPr>
        <p:grpSpPr>
          <a:xfrm>
            <a:off x="6214848" y="2160607"/>
            <a:ext cx="828000" cy="180000"/>
            <a:chOff x="3780000" y="2844000"/>
            <a:chExt cx="828000" cy="180000"/>
          </a:xfrm>
        </p:grpSpPr>
        <p:sp>
          <p:nvSpPr>
            <p:cNvPr id="353" name="사각형: 둥근 모서리 352">
              <a:extLst>
                <a:ext uri="{FF2B5EF4-FFF2-40B4-BE49-F238E27FC236}">
                  <a16:creationId xmlns:a16="http://schemas.microsoft.com/office/drawing/2014/main" id="{443352B5-8F49-BAAE-A455-215F39C9C81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EC3A2F6D-161E-1834-67E3-6DDD442B45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4F24195E-83AE-6D64-EEB0-6053BDB1A6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25CE54C9-A481-CE5A-7BE9-98F5293E34F7}"/>
              </a:ext>
            </a:extLst>
          </p:cNvPr>
          <p:cNvGrpSpPr/>
          <p:nvPr/>
        </p:nvGrpSpPr>
        <p:grpSpPr>
          <a:xfrm>
            <a:off x="6213000" y="2339601"/>
            <a:ext cx="828000" cy="180000"/>
            <a:chOff x="3780000" y="2844000"/>
            <a:chExt cx="828000" cy="180000"/>
          </a:xfrm>
        </p:grpSpPr>
        <p:sp>
          <p:nvSpPr>
            <p:cNvPr id="359" name="사각형: 둥근 모서리 358">
              <a:extLst>
                <a:ext uri="{FF2B5EF4-FFF2-40B4-BE49-F238E27FC236}">
                  <a16:creationId xmlns:a16="http://schemas.microsoft.com/office/drawing/2014/main" id="{0DF1B4DF-A310-2A9C-50C8-4D2CEDE2677E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07920206-4741-FE5E-4FAA-8D22E371D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1BEF6C73-15A2-889A-9BD1-D0F2F9E43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8" name="연결선: 구부러짐 367">
            <a:extLst>
              <a:ext uri="{FF2B5EF4-FFF2-40B4-BE49-F238E27FC236}">
                <a16:creationId xmlns:a16="http://schemas.microsoft.com/office/drawing/2014/main" id="{6857ED5D-B59E-E575-1102-866F74FAA72C}"/>
              </a:ext>
            </a:extLst>
          </p:cNvPr>
          <p:cNvCxnSpPr>
            <a:cxnSpLocks/>
            <a:stCxn id="360" idx="0"/>
            <a:endCxn id="355" idx="4"/>
          </p:cNvCxnSpPr>
          <p:nvPr/>
        </p:nvCxnSpPr>
        <p:spPr>
          <a:xfrm rot="5400000" flipH="1" flipV="1">
            <a:off x="6232427" y="2339180"/>
            <a:ext cx="70994" cy="184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연결선: 구부러짐 368">
            <a:extLst>
              <a:ext uri="{FF2B5EF4-FFF2-40B4-BE49-F238E27FC236}">
                <a16:creationId xmlns:a16="http://schemas.microsoft.com/office/drawing/2014/main" id="{F89C82E9-4250-60B2-E2BE-419FC096CCE5}"/>
              </a:ext>
            </a:extLst>
          </p:cNvPr>
          <p:cNvCxnSpPr>
            <a:cxnSpLocks/>
            <a:stCxn id="356" idx="6"/>
            <a:endCxn id="345" idx="6"/>
          </p:cNvCxnSpPr>
          <p:nvPr/>
        </p:nvCxnSpPr>
        <p:spPr>
          <a:xfrm flipH="1">
            <a:off x="6674416" y="2250607"/>
            <a:ext cx="368432" cy="538607"/>
          </a:xfrm>
          <a:prstGeom prst="curvedConnector3">
            <a:avLst>
              <a:gd name="adj1" fmla="val -62047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연결선: 구부러짐 373">
            <a:extLst>
              <a:ext uri="{FF2B5EF4-FFF2-40B4-BE49-F238E27FC236}">
                <a16:creationId xmlns:a16="http://schemas.microsoft.com/office/drawing/2014/main" id="{8FC4C365-5161-A9CB-76CA-5812682F18AE}"/>
              </a:ext>
            </a:extLst>
          </p:cNvPr>
          <p:cNvCxnSpPr>
            <a:cxnSpLocks/>
            <a:stCxn id="278" idx="2"/>
            <a:endCxn id="274" idx="0"/>
          </p:cNvCxnSpPr>
          <p:nvPr/>
        </p:nvCxnSpPr>
        <p:spPr>
          <a:xfrm rot="10800000" flipV="1">
            <a:off x="5056931" y="2065881"/>
            <a:ext cx="74400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구부러짐 378">
            <a:extLst>
              <a:ext uri="{FF2B5EF4-FFF2-40B4-BE49-F238E27FC236}">
                <a16:creationId xmlns:a16="http://schemas.microsoft.com/office/drawing/2014/main" id="{A76A04C5-9420-94A7-23E5-3CC5940A8AAF}"/>
              </a:ext>
            </a:extLst>
          </p:cNvPr>
          <p:cNvCxnSpPr>
            <a:cxnSpLocks/>
            <a:stCxn id="251" idx="2"/>
            <a:endCxn id="247" idx="0"/>
          </p:cNvCxnSpPr>
          <p:nvPr/>
        </p:nvCxnSpPr>
        <p:spPr>
          <a:xfrm rot="10800000">
            <a:off x="5058731" y="2612261"/>
            <a:ext cx="72600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연결선: 구부러짐 381">
            <a:extLst>
              <a:ext uri="{FF2B5EF4-FFF2-40B4-BE49-F238E27FC236}">
                <a16:creationId xmlns:a16="http://schemas.microsoft.com/office/drawing/2014/main" id="{2AC7E9C4-AAB9-1F0D-2211-CAA1ADBC35F8}"/>
              </a:ext>
            </a:extLst>
          </p:cNvPr>
          <p:cNvCxnSpPr>
            <a:cxnSpLocks/>
            <a:stCxn id="287" idx="2"/>
            <a:endCxn id="283" idx="0"/>
          </p:cNvCxnSpPr>
          <p:nvPr/>
        </p:nvCxnSpPr>
        <p:spPr>
          <a:xfrm rot="10800000">
            <a:off x="5062113" y="1529036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연결선: 구부러짐 384">
            <a:extLst>
              <a:ext uri="{FF2B5EF4-FFF2-40B4-BE49-F238E27FC236}">
                <a16:creationId xmlns:a16="http://schemas.microsoft.com/office/drawing/2014/main" id="{E5D71D85-1490-4B8A-E25C-E83FE81A815A}"/>
              </a:ext>
            </a:extLst>
          </p:cNvPr>
          <p:cNvCxnSpPr>
            <a:cxnSpLocks/>
            <a:stCxn id="355" idx="2"/>
            <a:endCxn id="391" idx="4"/>
          </p:cNvCxnSpPr>
          <p:nvPr/>
        </p:nvCxnSpPr>
        <p:spPr>
          <a:xfrm rot="10800000">
            <a:off x="3568414" y="2122423"/>
            <a:ext cx="2646435" cy="128185"/>
          </a:xfrm>
          <a:prstGeom prst="curvedConnector2">
            <a:avLst/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타원 390">
            <a:extLst>
              <a:ext uri="{FF2B5EF4-FFF2-40B4-BE49-F238E27FC236}">
                <a16:creationId xmlns:a16="http://schemas.microsoft.com/office/drawing/2014/main" id="{38886289-905D-3BAA-A1CA-0402E97DAC89}"/>
              </a:ext>
            </a:extLst>
          </p:cNvPr>
          <p:cNvSpPr>
            <a:spLocks noChangeAspect="1"/>
          </p:cNvSpPr>
          <p:nvPr/>
        </p:nvSpPr>
        <p:spPr>
          <a:xfrm>
            <a:off x="351441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6" name="연결선: 구부러짐 395">
            <a:extLst>
              <a:ext uri="{FF2B5EF4-FFF2-40B4-BE49-F238E27FC236}">
                <a16:creationId xmlns:a16="http://schemas.microsoft.com/office/drawing/2014/main" id="{86281C03-758E-0A31-1812-5662B688CB1E}"/>
              </a:ext>
            </a:extLst>
          </p:cNvPr>
          <p:cNvCxnSpPr>
            <a:cxnSpLocks/>
            <a:stCxn id="347" idx="0"/>
            <a:endCxn id="361" idx="3"/>
          </p:cNvCxnSpPr>
          <p:nvPr/>
        </p:nvCxnSpPr>
        <p:spPr>
          <a:xfrm rot="5400000" flipH="1" flipV="1">
            <a:off x="6560902" y="2347300"/>
            <a:ext cx="267429" cy="5084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2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7941</TotalTime>
  <Words>319</Words>
  <Application>Microsoft Office PowerPoint</Application>
  <PresentationFormat>A4 용지(210x297mm)</PresentationFormat>
  <Paragraphs>249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Aptos Black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104</cp:revision>
  <cp:lastPrinted>2024-06-02T15:19:45Z</cp:lastPrinted>
  <dcterms:created xsi:type="dcterms:W3CDTF">2023-06-14T16:28:23Z</dcterms:created>
  <dcterms:modified xsi:type="dcterms:W3CDTF">2024-06-02T17:43:43Z</dcterms:modified>
</cp:coreProperties>
</file>