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2694" y="-42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7496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3600000" y="864000"/>
            <a:ext cx="1224000" cy="136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래픽 3" descr="불 켜기 단색으로 채워진">
            <a:extLst>
              <a:ext uri="{FF2B5EF4-FFF2-40B4-BE49-F238E27FC236}">
                <a16:creationId xmlns:a16="http://schemas.microsoft.com/office/drawing/2014/main" id="{B6EC74E6-31CF-D67E-CC63-42109507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000" y="1044000"/>
            <a:ext cx="648000" cy="648000"/>
          </a:xfrm>
          <a:prstGeom prst="rect">
            <a:avLst/>
          </a:prstGeom>
        </p:spPr>
      </p:pic>
      <p:pic>
        <p:nvPicPr>
          <p:cNvPr id="6" name="그래픽 5" descr="카메라 단색으로 채워진">
            <a:extLst>
              <a:ext uri="{FF2B5EF4-FFF2-40B4-BE49-F238E27FC236}">
                <a16:creationId xmlns:a16="http://schemas.microsoft.com/office/drawing/2014/main" id="{B351F2B8-BD33-71A4-F9FE-7AEFE89C3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0000" y="1728000"/>
            <a:ext cx="504000" cy="504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B8E70F-52AE-C650-2D5B-28040312A5A9}"/>
              </a:ext>
            </a:extLst>
          </p:cNvPr>
          <p:cNvSpPr/>
          <p:nvPr/>
        </p:nvSpPr>
        <p:spPr>
          <a:xfrm>
            <a:off x="3834000" y="864000"/>
            <a:ext cx="396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2377C-B9FE-690E-E90F-8469CCC73D9B}"/>
              </a:ext>
            </a:extLst>
          </p:cNvPr>
          <p:cNvSpPr/>
          <p:nvPr/>
        </p:nvSpPr>
        <p:spPr>
          <a:xfrm>
            <a:off x="4230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81DD5-4902-9810-F8F8-CDF06DEAA80A}"/>
              </a:ext>
            </a:extLst>
          </p:cNvPr>
          <p:cNvSpPr/>
          <p:nvPr/>
        </p:nvSpPr>
        <p:spPr>
          <a:xfrm>
            <a:off x="4428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7837E6-15A0-5B84-4937-DB0A81BF54B4}"/>
              </a:ext>
            </a:extLst>
          </p:cNvPr>
          <p:cNvGrpSpPr>
            <a:grpSpLocks noChangeAspect="1"/>
          </p:cNvGrpSpPr>
          <p:nvPr/>
        </p:nvGrpSpPr>
        <p:grpSpPr>
          <a:xfrm>
            <a:off x="3852000" y="882000"/>
            <a:ext cx="756000" cy="59684"/>
            <a:chOff x="2340000" y="1620000"/>
            <a:chExt cx="1368000" cy="108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6570460-7269-C4B1-EE2A-6863CD760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9F27F0-89F7-7CEA-6239-32AA22DA5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CA8CFA7-FFA6-3EF8-179B-44A1D6A40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C7D40F-F9D1-7FFC-BFE1-852B85FBE840}"/>
              </a:ext>
            </a:extLst>
          </p:cNvPr>
          <p:cNvSpPr/>
          <p:nvPr/>
        </p:nvSpPr>
        <p:spPr>
          <a:xfrm>
            <a:off x="3413760" y="3238500"/>
            <a:ext cx="1368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2679D47-9244-F176-8104-E9B8AC7A21D9}"/>
              </a:ext>
            </a:extLst>
          </p:cNvPr>
          <p:cNvGrpSpPr/>
          <p:nvPr/>
        </p:nvGrpSpPr>
        <p:grpSpPr>
          <a:xfrm>
            <a:off x="3852000" y="3492000"/>
            <a:ext cx="756000" cy="59684"/>
            <a:chOff x="3747225" y="3369316"/>
            <a:chExt cx="756000" cy="5968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9A280E6-4E9B-F845-86B7-228E49F2F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3541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0EB5F12-C5FC-B2E0-56D3-9FE20FEA3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067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1F0CEB3-74BE-1954-FC99-378E32AC8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4593" y="3369316"/>
              <a:ext cx="59684" cy="59684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7A2F7A3-C73B-C18A-628D-4509CE24A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5646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1701E9-D96C-DC7D-5533-CADC36366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172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E82A6B-60C1-D956-B835-677D950DA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7225" y="3369316"/>
              <a:ext cx="59684" cy="59684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AC1D956-6FB0-0839-4E1F-BC017AAF6C1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846699" y="3369316"/>
              <a:ext cx="59684" cy="59684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00A111C-A936-48FB-6A57-6F47B7486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120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1529</TotalTime>
  <Words>197</Words>
  <Application>Microsoft Office PowerPoint</Application>
  <PresentationFormat>A4 용지(210x297mm)</PresentationFormat>
  <Paragraphs>144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35</cp:revision>
  <cp:lastPrinted>2023-11-21T19:01:16Z</cp:lastPrinted>
  <dcterms:created xsi:type="dcterms:W3CDTF">2023-06-14T16:28:23Z</dcterms:created>
  <dcterms:modified xsi:type="dcterms:W3CDTF">2023-11-21T19:44:15Z</dcterms:modified>
</cp:coreProperties>
</file>