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B5A7-8116-4596-8406-7272292EE4F4}" v="210" dt="2023-11-19T15:59:41.855"/>
    <p1510:client id="{BBB89F7D-9922-43F4-AACF-909C660444F0}" v="43" dt="2023-11-19T08:43:3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906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Han" userId="7899717e57477d6c" providerId="LiveId" clId="{BBB89F7D-9922-43F4-AACF-909C660444F0}"/>
    <pc:docChg chg="undo custSel modSld">
      <pc:chgData name="Jay Han" userId="7899717e57477d6c" providerId="LiveId" clId="{BBB89F7D-9922-43F4-AACF-909C660444F0}" dt="2023-11-19T08:43:36.257" v="42" actId="1076"/>
      <pc:docMkLst>
        <pc:docMk/>
      </pc:docMkLst>
      <pc:sldChg chg="addSp delSp modSp mod">
        <pc:chgData name="Jay Han" userId="7899717e57477d6c" providerId="LiveId" clId="{BBB89F7D-9922-43F4-AACF-909C660444F0}" dt="2023-11-19T08:43:36.257" v="42" actId="1076"/>
        <pc:sldMkLst>
          <pc:docMk/>
          <pc:sldMk cId="2745217351" sldId="256"/>
        </pc:sldMkLst>
        <pc:spChg chg="add mod">
          <ac:chgData name="Jay Han" userId="7899717e57477d6c" providerId="LiveId" clId="{BBB89F7D-9922-43F4-AACF-909C660444F0}" dt="2023-11-19T08:43:17.057" v="19" actId="1076"/>
          <ac:spMkLst>
            <pc:docMk/>
            <pc:sldMk cId="2745217351" sldId="256"/>
            <ac:spMk id="2" creationId="{3258937C-BC1F-A65F-281B-DD8180EA8AA8}"/>
          </ac:spMkLst>
        </pc:spChg>
        <pc:spChg chg="add del mod">
          <ac:chgData name="Jay Han" userId="7899717e57477d6c" providerId="LiveId" clId="{BBB89F7D-9922-43F4-AACF-909C660444F0}" dt="2023-11-19T08:42:55.508" v="8" actId="692"/>
          <ac:spMkLst>
            <pc:docMk/>
            <pc:sldMk cId="2745217351" sldId="256"/>
            <ac:spMk id="5" creationId="{C219F015-D171-AFCA-8140-465073407BAF}"/>
          </ac:spMkLst>
        </pc:spChg>
        <pc:spChg chg="add mod">
          <ac:chgData name="Jay Han" userId="7899717e57477d6c" providerId="LiveId" clId="{BBB89F7D-9922-43F4-AACF-909C660444F0}" dt="2023-11-19T08:43:36.257" v="42" actId="1076"/>
          <ac:spMkLst>
            <pc:docMk/>
            <pc:sldMk cId="2745217351" sldId="256"/>
            <ac:spMk id="16" creationId="{D59D61FB-5FB8-E32E-E19E-9200949F11F5}"/>
          </ac:spMkLst>
        </pc:spChg>
        <pc:spChg chg="mod">
          <ac:chgData name="Jay Han" userId="7899717e57477d6c" providerId="LiveId" clId="{BBB89F7D-9922-43F4-AACF-909C660444F0}" dt="2023-11-19T08:33:18.577" v="4" actId="20577"/>
          <ac:spMkLst>
            <pc:docMk/>
            <pc:sldMk cId="2745217351" sldId="256"/>
            <ac:spMk id="489" creationId="{C6D07F04-C946-1F26-FF40-EECB5C7E7B9E}"/>
          </ac:spMkLst>
        </pc:spChg>
        <pc:cxnChg chg="mod">
          <ac:chgData name="Jay Han" userId="7899717e57477d6c" providerId="LiveId" clId="{BBB89F7D-9922-43F4-AACF-909C660444F0}" dt="2023-11-19T08:39:48.154" v="6" actId="478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  <pc:docChgLst>
    <pc:chgData name="Jay Han" userId="7899717e57477d6c" providerId="LiveId" clId="{9CFCB5A7-8116-4596-8406-7272292EE4F4}"/>
    <pc:docChg chg="undo custSel modSld">
      <pc:chgData name="Jay Han" userId="7899717e57477d6c" providerId="LiveId" clId="{9CFCB5A7-8116-4596-8406-7272292EE4F4}" dt="2023-11-19T16:02:34.179" v="2391" actId="14100"/>
      <pc:docMkLst>
        <pc:docMk/>
      </pc:docMkLst>
      <pc:sldChg chg="addSp delSp modSp mod">
        <pc:chgData name="Jay Han" userId="7899717e57477d6c" providerId="LiveId" clId="{9CFCB5A7-8116-4596-8406-7272292EE4F4}" dt="2023-11-19T16:02:34.179" v="2391" actId="14100"/>
        <pc:sldMkLst>
          <pc:docMk/>
          <pc:sldMk cId="2745217351" sldId="256"/>
        </pc:sldMkLst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" creationId="{3258937C-BC1F-A65F-281B-DD8180EA8AA8}"/>
          </ac:spMkLst>
        </pc:spChg>
        <pc:spChg chg="add mod ord">
          <ac:chgData name="Jay Han" userId="7899717e57477d6c" providerId="LiveId" clId="{9CFCB5A7-8116-4596-8406-7272292EE4F4}" dt="2023-11-18T14:06:46.425" v="988" actId="167"/>
          <ac:spMkLst>
            <pc:docMk/>
            <pc:sldMk cId="2745217351" sldId="256"/>
            <ac:spMk id="3" creationId="{B1FA4A85-DE24-C144-1863-2F674050B576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5" creationId="{C219F015-D171-AFCA-8140-465073407BAF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6" creationId="{55D28A2B-144A-4847-4FE8-8B12955FC08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7" creationId="{CF51BAFA-06B5-98FD-D93A-348B4587732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8" creationId="{79256F3B-21A5-3EFD-3926-2B658718395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9" creationId="{8FE0C5CF-6132-809A-2F72-FD46B529B6E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10" creationId="{22771CD6-6618-7FD5-5EEE-E1772123AEBF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1" creationId="{70CA87B2-8612-9ECA-8368-871CE71EA8F4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2" creationId="{1800048E-64C2-9942-892F-5EB4B06E8743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3" creationId="{8F33B050-44E3-2100-A2CF-42DD51506E11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4" creationId="{C9E5D8DA-2ABE-C5A1-6E0C-CA06D36F44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" creationId="{9BD64F96-FE27-9085-0464-3C23307DEA8C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5" creationId="{D086A31A-B1C0-FE0B-A952-B8387EFC280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" creationId="{46D79F82-735E-9561-70C8-5587FEF50B36}"/>
          </ac:spMkLst>
        </pc:spChg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6" creationId="{D59D61FB-5FB8-E32E-E19E-9200949F11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" creationId="{00D3765D-E0B4-CB2A-3F5F-DA5A56F2CB0D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7" creationId="{1BC2D6DA-E29E-5113-0DB8-3D7C066329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" creationId="{F1953767-D9C0-B86A-4B26-82E6BBC9BD6D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9" creationId="{5F8A88E1-9C5A-EE79-D7C9-246CCDF3851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" creationId="{D93A2FC0-D18B-D133-4C79-04D2D9EA3D1A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0" creationId="{2484744F-F1FC-4E93-1BFC-AC82B11425C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" creationId="{B1FD2F6E-71B3-1C75-DE5E-93720E4F903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1" creationId="{0BE33CDA-C6B0-E40E-E5B4-7165C1B07F6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" creationId="{D70DCD1D-337C-7336-0CA5-D148A74E07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" creationId="{390AADEA-9C73-73D0-FC3A-AB34F6FC7A37}"/>
          </ac:spMkLst>
        </pc:spChg>
        <pc:spChg chg="add del mod topLvl">
          <ac:chgData name="Jay Han" userId="7899717e57477d6c" providerId="LiveId" clId="{9CFCB5A7-8116-4596-8406-7272292EE4F4}" dt="2023-11-19T16:00:28.489" v="2368" actId="478"/>
          <ac:spMkLst>
            <pc:docMk/>
            <pc:sldMk cId="2745217351" sldId="256"/>
            <ac:spMk id="22" creationId="{C8DD2C80-9539-D75E-DEAB-3EB7EB8F33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" creationId="{7DD12089-1BB7-BB7F-2A1B-9BBE9C6319B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" creationId="{0C4BAC0E-CAA0-AC1C-34D0-F2FBECB483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" creationId="{6D2C2A50-004B-426A-3332-F4627D8EF79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" creationId="{B2786719-38A7-B1E7-5868-0662198DFD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" creationId="{10DE8014-339E-37A3-3A9D-F313AA08D68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" creationId="{FE7E3005-6E25-9FCB-DC3D-C70C4D3477D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" creationId="{C0AE9627-D246-94A1-9DA6-80A7F83382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" creationId="{EADA135C-6B2F-815E-720A-3CDF0319E41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" creationId="{9B306142-576E-5927-F9B0-E88D35B50945}"/>
          </ac:spMkLst>
        </pc:spChg>
        <pc:spChg chg="mod topLvl">
          <ac:chgData name="Jay Han" userId="7899717e57477d6c" providerId="LiveId" clId="{9CFCB5A7-8116-4596-8406-7272292EE4F4}" dt="2023-11-18T14:06:38.225" v="986" actId="692"/>
          <ac:spMkLst>
            <pc:docMk/>
            <pc:sldMk cId="2745217351" sldId="256"/>
            <ac:spMk id="32" creationId="{DB1E1971-FD8D-2E10-CD49-0CD78D67A02C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3" creationId="{20688C6E-9787-B5AA-66DF-DA64C44558A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" creationId="{2D492550-BBFE-22D7-A15C-E166A30FD704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4" creationId="{5555D1D8-441B-9DD1-B9EE-3746CC7CDE4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" creationId="{58DF8688-DE3C-8EC7-6F86-868ECC2735A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" creationId="{8CFA35ED-92A5-AB5D-7124-4FB7EFCC60C8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5" creationId="{BD7F7AED-1565-C357-EA0F-340B8F628DC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6" creationId="{06761305-D017-BB68-A04B-4E5648ED1FC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" creationId="{490F3CCB-3DDC-0997-009A-14312A7ACE72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7" creationId="{2A18BD96-ACC6-51FA-3A8A-9854C925F6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" creationId="{5FAEC767-5274-B8E8-3657-7F7E291DD0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" creationId="{C4C0A55D-A804-FC60-DC61-05360AAE2E24}"/>
          </ac:spMkLst>
        </pc:spChg>
        <pc:spChg chg="add mod">
          <ac:chgData name="Jay Han" userId="7899717e57477d6c" providerId="LiveId" clId="{9CFCB5A7-8116-4596-8406-7272292EE4F4}" dt="2023-11-19T16:00:20.201" v="2366" actId="692"/>
          <ac:spMkLst>
            <pc:docMk/>
            <pc:sldMk cId="2745217351" sldId="256"/>
            <ac:spMk id="39" creationId="{5A1DD04D-09BC-37FC-51AE-9EA582FF761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" creationId="{D5E7ACEF-FA02-056E-769C-BB202F15F782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40" creationId="{A395984B-8136-B87B-87EE-A198C04EDD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" creationId="{DCE0B219-1553-F3DB-3B9F-D9A16BBB963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" creationId="{9697C24C-730F-C7DC-516F-541834FC9A1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" creationId="{6D31D032-B0C5-57CE-DB3B-1696A38866F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3" creationId="{46E43D56-FD79-F93E-E9E6-08C6EFF14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4" creationId="{941ABE75-1CB5-05D6-994B-1DF950105F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5" creationId="{C5B91732-4D31-1D3B-E45B-092CD081731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6" creationId="{1FB183F5-AD82-5F34-3643-01404875E9C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7" creationId="{DF2F61F9-6B2D-5C18-68BC-3154E3DEC4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8" creationId="{D2FCE7C4-0396-536E-83A6-C8B7BF0A77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9" creationId="{A1E68CA9-2510-90CA-6F2D-12B3F7BC1A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0" creationId="{DE4DB545-E240-6493-9A41-4D3FE91AA5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1" creationId="{9620378B-46C4-C5B0-2FF5-019FEDCA4D5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2" creationId="{8EA5BE31-D250-0B0D-6546-7F7B0C2EF9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3" creationId="{9DE4DD05-990C-52B2-0714-D9A3AE4B2BFF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4" creationId="{19C0EA70-E5AB-5FF9-43C2-FE8DD504874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4" creationId="{ABDB6EF6-A136-6B65-8891-1B0A36DBE2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5" creationId="{A87FF38B-3C9F-1031-ECE6-497172C8EF15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5" creationId="{DEEA5898-47CB-0B7A-73D5-F57AD692010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6" creationId="{A57A72DE-BBD8-7B73-8E41-EBF2422CC3D1}"/>
          </ac:spMkLst>
        </pc:spChg>
        <pc:spChg chg="mod">
          <ac:chgData name="Jay Han" userId="7899717e57477d6c" providerId="LiveId" clId="{9CFCB5A7-8116-4596-8406-7272292EE4F4}" dt="2023-11-19T16:00:24.757" v="2367" actId="692"/>
          <ac:spMkLst>
            <pc:docMk/>
            <pc:sldMk cId="2745217351" sldId="256"/>
            <ac:spMk id="56" creationId="{BAE7712D-EF8C-71D3-2CB5-8E36433F4F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7" creationId="{115E511D-35B1-B59A-D196-99E335057BC9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7" creationId="{7BBDF72D-CB97-9A64-AB03-B05F29DC52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8" creationId="{DB0F1EDA-CCE9-FC31-FEF3-13E0C142A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9" creationId="{4BC7E4AB-4CD2-EC78-8B5C-7D8C73F884B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0" creationId="{E261D1F3-95E7-4B60-5EF0-191BD90BDD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1" creationId="{80333837-5ED4-C9AD-E154-8115164DE95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2" creationId="{0530B662-F5B0-A87A-0933-0C379D0B51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3" creationId="{B2EDFC40-46C5-5770-D7C9-785672571B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4" creationId="{7646412C-48FC-D442-107E-C6E7F8D8424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5" creationId="{7D7AD9EC-760B-68A1-30A6-BD41EBAE38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6" creationId="{0A539C29-0E3B-2DB9-0C49-7D7758CB91A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7" creationId="{5FB0C088-E3B7-B0F8-5750-2287FC98EF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8" creationId="{268E7788-2850-EF5C-CBFF-210B28F192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69" creationId="{6F9F9558-B72C-C0EC-0E4E-0C8F1676542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0" creationId="{4D807FB0-ED66-24CD-F8F3-948EE7A17C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1" creationId="{3BD91E42-81F6-8E5B-4905-02568185E0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2" creationId="{A5DC7310-61FB-E802-0400-2852EA79F2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3" creationId="{6433D087-CC4B-BA7D-294B-3E37A19874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4" creationId="{AABC6BD6-9FE1-81E5-6BD3-FBC53E053EF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5" creationId="{4B7C4D31-EE2D-8D8C-4AB0-5DB1119178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6" creationId="{3ED7BADE-A1CE-C8F1-FCFD-C30868D229C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7" creationId="{0FA4BC13-A8BD-E85D-6C57-E020956DB3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8" creationId="{B9BFEA16-3C87-AB1F-F126-7EED081367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9" creationId="{3C1CB0CA-38C6-4CDE-4136-96110291D4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0" creationId="{9E622533-3EA7-561C-1A3A-3EA7F0AFF2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1" creationId="{0173CEAD-A4BE-3BBC-4D0C-56957E0E1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2" creationId="{1D45CB9D-520A-1F9B-EADA-D6A0BE89E77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3" creationId="{310F9B4F-37C3-EA4F-00C6-9DCEEE04525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4" creationId="{BE1C0337-F599-6362-B739-37F8A0F977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5" creationId="{EAFD892E-BF9F-7A4E-75D5-F5CF13038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6" creationId="{78D3F983-EFE6-0912-F2B3-A0790D3C91F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7" creationId="{D99EE67B-F39A-A376-6120-10CCFDF2F3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8" creationId="{75AFE049-7B07-FA0E-1CAA-5C3C9140F50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9" creationId="{31EDE03F-ACA9-A0C8-87C8-81AE64A072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0" creationId="{E79456CF-DF42-7978-2830-D3CA5273CB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1" creationId="{C6BA6FA2-6306-4A55-19A3-7DA942B34A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2" creationId="{A716D16E-953C-5363-CDE6-C9838000F1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3" creationId="{1C686D85-8995-30DA-F520-3C0DAAF0B5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4" creationId="{8DA94642-AEB0-9155-EBCE-0B537D73F17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5" creationId="{2A4120C9-F05B-7B8C-92E3-0BD77EA2833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6" creationId="{3D591F26-6CCB-3701-5329-8F1C982C496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7" creationId="{54F3DD84-FE41-1625-DF6C-BB5BE07FFB2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8" creationId="{7983EF14-5077-F1F3-FC58-C61A9A1A92E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9" creationId="{7ABC5937-4C2F-A6E6-0E88-8002267661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0" creationId="{DC94EBA6-4C6A-3B5B-2F2F-E38D31DFD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1" creationId="{D947D6F7-1644-7C79-DD05-EDDB65850DA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2" creationId="{9B8358CC-EB11-80DB-1B8A-F9CAA5A6065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3" creationId="{875B117D-358F-6534-2979-A5B3B9D885B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4" creationId="{EDF07F30-025A-7257-8537-99892D481D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5" creationId="{55C2AA03-7FA9-97A1-0FFC-C64E77FAE1F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6" creationId="{0FFD8E24-112E-524D-7A66-0AD6779B99B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7" creationId="{82B01D5D-A286-DF6F-CC79-CB82B8F2789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8" creationId="{49FF5B97-0B63-E217-4801-87338097C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9" creationId="{1906960D-5D1C-225E-C00E-0627FEF5150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0" creationId="{CE32F540-3D8B-EB90-BA90-C1191F3795F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1" creationId="{DF44FE56-2804-5F82-3D48-4B038016FB7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2" creationId="{96A47E1E-2172-D511-0065-03EBBEB8BB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3" creationId="{EB38B7A3-7B6C-0C44-3FEF-BD534140F9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4" creationId="{5B7CDE74-9CCE-C9AF-1533-26E1E45231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5" creationId="{FEA712E0-A2FE-E563-A43C-FAE7150F3AB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6" creationId="{17A842BA-2FF6-DC9D-8B50-D8A3998D5E4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7" creationId="{068F7565-C8B1-6D39-DCE9-D610F0117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8" creationId="{2C16E35C-B152-309C-4337-0C610E76B6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9" creationId="{5B3C485A-480F-C866-067F-467DE4A1484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0" creationId="{7639B77D-4547-4BB5-FD49-C4C937A6DD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1" creationId="{85C52666-B06D-2255-0D1E-4127FEF3021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2" creationId="{4697B06F-5BF7-DDF6-93E9-CB898B8F405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3" creationId="{C47D13CC-E03E-F192-E6D6-7BDA132C5D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4" creationId="{0C19DC83-10A3-3DE9-4543-39A878D5C2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5" creationId="{4535E4EA-2548-1D6F-6510-4CAA2D8C09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6" creationId="{6325D14B-9E02-F483-AA44-748E7B219E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7" creationId="{1F33A3D1-D04B-157F-BDD7-A1773E5A468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8" creationId="{3F24FB3B-2445-0225-A29F-0F2B30FFEB3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9" creationId="{F12A601C-CCE1-ED56-6684-FF375EEA5EF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30" creationId="{52016284-A4D3-22B3-EBB1-CDB544D29B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1" creationId="{C6ED8B84-B20E-07DC-B445-B2CD5C1C835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2" creationId="{4ACD47AF-978C-23D8-6573-FF3D1F9F021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3" creationId="{AEA8F591-094D-F9F2-E412-DBC99EF7BE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4" creationId="{20C2E99D-ADC6-3B8A-BFD8-6E10DA7F0F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5" creationId="{37773C5E-8607-DF5C-E844-BBDA60061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6" creationId="{93FE727C-0B35-0CA5-C50E-399C1D25E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7" creationId="{A1480E0D-0220-2B13-D75B-2FB19D66B8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8" creationId="{33DA6E19-2248-2A65-7C89-D8694D7194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9" creationId="{A16B2EB8-59FC-B27C-6B8B-8F87E89F08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0" creationId="{87928B23-D9BC-F3D3-6CF9-DBACEEBADC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1" creationId="{94932E65-EFB5-FC1B-6CD8-3C796F39B79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2" creationId="{B2483EE1-7A3A-FC64-14C0-5F2C2DEF16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3" creationId="{FBD8EF8F-EAD2-830B-6473-85F7B9F5F6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4" creationId="{405CAC02-E539-4E45-A3EB-C6D4F9A636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5" creationId="{2238C821-540C-35DC-5EE5-93134DC034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6" creationId="{2894A956-F0DB-7A6F-006E-9906069DEFC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7" creationId="{33811DE6-2D68-5A41-D443-8C0FDEB1F8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8" creationId="{FFF50DC3-CE21-5666-991A-387C397475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9" creationId="{154A6740-AA1A-86AA-F7E1-448263A85ED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0" creationId="{47E9AA19-3D11-DA0D-D526-7B8561102C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1" creationId="{B0758E7C-265E-7BDE-8FC3-9C94E7A805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2" creationId="{96DD03D9-11FC-E270-E4D4-8036C2DC24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3" creationId="{6DC6C2F6-E9F3-4002-6B2B-7477889BE93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4" creationId="{A01DC27A-AA0D-C90E-4581-71E4FA370C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5" creationId="{A1517C6E-59BF-BEA7-CFB1-93166EBBE2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6" creationId="{7CFF5AC0-EBE4-95CE-6014-947A3DEAFC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7" creationId="{BBBA2063-D96A-83B1-3C9A-3517A441B2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8" creationId="{E86BFC35-6F0E-8EE4-5E08-488A36403D3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9" creationId="{C4593AED-C162-5071-F779-FEDF6CF7D41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0" creationId="{020B92CE-979D-943E-951D-1F24AEE7A4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1" creationId="{7DC79A56-46C4-439A-F349-FA25425786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2" creationId="{D261CC91-8F99-0614-6A4F-9CCE178F27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3" creationId="{FE755678-08AE-B4AA-6D06-D961A9820A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4" creationId="{A0E0B4E2-B08F-69CE-D116-039A841706E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5" creationId="{E2510125-2F2A-DC65-40B8-7692913AE02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6" creationId="{6E4B74B2-AF55-FDA7-C3CD-9C22448C86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7" creationId="{E5FDA070-BDFE-B901-D206-68E24DE8A2C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8" creationId="{F18AAF06-EAB1-05E9-4096-559E3CBA1C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9" creationId="{B67EAB92-2E2F-8CF5-54EF-BE82643D4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0" creationId="{B4EB9892-1D12-55ED-5FB9-409152AB239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1" creationId="{11A45A21-9BE3-4A41-B628-714F0E5F121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2" creationId="{D7A13B09-17A5-42D9-25F7-7658705ED71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3" creationId="{C4E79D5D-611B-FDBD-8B20-3EA78A29CE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4" creationId="{8B58BCC6-E0A1-DB10-713F-40F6278503C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5" creationId="{A1FAFA85-ADC2-034D-72FA-BE76290489F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6" creationId="{9E10B8DE-0741-1D81-6924-D46576F17F3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7" creationId="{766DA342-2785-C3E4-6B4E-725E2C4DDEB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8" creationId="{0F7FADCC-F7A2-3A9E-4037-F26D45E3B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9" creationId="{01B2CA10-5BD6-A514-D17D-A9AA2B1828D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0" creationId="{E9BDA210-CD05-8536-0BA3-F6845E4322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1" creationId="{8144F0BB-E5F0-3A81-D2D7-C5346C7F4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2" creationId="{ED062110-C8A0-B03C-431C-F28337776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3" creationId="{BA4F7BA9-7DB8-065B-8A79-773062D66C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4" creationId="{73C373BD-0828-230A-61BE-ADADBEBAC71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5" creationId="{DE5E2D4B-D827-3C64-00DC-D55788D486A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6" creationId="{04B89020-051F-E799-0816-66B39F0EA93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7" creationId="{C8CC7589-2F46-EC6F-741D-C9986A4F12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8" creationId="{B3387D20-6A85-25C9-DFA7-2A25FAE8AE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9" creationId="{993BB844-60D8-01E5-25AD-17E70139FDC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0" creationId="{C27F7C12-39D9-3EA6-3728-1A56E0CA59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1" creationId="{DFF71DAC-290A-2DD6-6599-343C359F06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2" creationId="{39145672-B32E-F321-8BCB-697E865EEA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3" creationId="{CF26E0F9-D3AD-51B3-6B7E-097CE704E2D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4" creationId="{57B94F76-755C-E6BA-4463-2FD903CE5F0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5" creationId="{F215E315-8F71-B563-9D0F-CD654DAC027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6" creationId="{B7BD2953-A765-4B7F-AC1D-4F01DA8890D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7" creationId="{19103A56-BF7A-16E8-3F85-A2AF9FF8728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8" creationId="{AF8DBD2B-1CEC-F6A1-B7DC-2327732CC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9" creationId="{F9BA1BD8-97B2-5739-778B-3439DB999E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0" creationId="{659402D3-22E9-222D-B892-4063154851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1" creationId="{20C2C3D7-D8C0-9AB5-33D4-22053666E23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2" creationId="{10EB8F21-49AC-69DF-EFB9-6623B849C5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3" creationId="{428A6F4C-2913-5068-38EE-CE4352191AC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4" creationId="{331579A0-450C-BBD4-ADEE-7FC2C6BA75E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5" creationId="{9F82604C-38D7-7811-4F66-01B1ADEF0D8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6" creationId="{3EEBB851-F89B-72F3-DA03-E861BAC67E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7" creationId="{EE9AA474-0F93-C506-0465-35A6AA3D23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8" creationId="{13685BBE-9582-BD81-E7DE-3AE20BA1C02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9" creationId="{76850486-573E-ACB6-6608-DC292717A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0" creationId="{9B58661C-0271-8839-47AC-04890A497BB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1" creationId="{E42BB336-4B96-8A70-4A0A-423BFDE76A0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2" creationId="{7F119137-D0D7-74DE-3D08-91E62B97DE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3" creationId="{F1D6E1BB-997F-7AAF-C278-606E48258CB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4" creationId="{830BFCA3-4F5E-076B-43CE-2F30CE0837D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5" creationId="{DBE84624-1637-08B3-218B-26435DC1EA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6" creationId="{0597D480-B272-813E-B1A9-632577B9EF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7" creationId="{DE0F1B83-6162-9067-AB95-86C28BB28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8" creationId="{60EB1865-92C1-1DBC-CBEF-47C23B2F22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9" creationId="{020227A3-FBF7-3797-E469-08DA5F45C6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0" creationId="{E2C9AEBE-EBA5-146A-C495-08249888F4B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1" creationId="{012B91A1-8BD6-AB69-E8AE-D58B9B3D13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2" creationId="{56067C19-1007-AFEF-16B9-21E4C58C98A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3" creationId="{C308E935-9A10-DC32-6CA1-C5D3F20CAB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4" creationId="{B7263CD9-DE17-9F75-D90A-E8B351CE8F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5" creationId="{4F8AEE3A-83F5-E50F-7C9A-CA4B90B4A8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6" creationId="{1A3A5944-F160-005B-7A67-98969DFA7A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7" creationId="{89D8C46B-66C0-9585-1F59-9ECDE8B083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8" creationId="{DA8DA511-FD0A-57EE-F98E-403DCE60F6F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9" creationId="{9FC95C68-B88A-B033-6BCF-F582E2379A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0" creationId="{AA08AC1F-9000-6343-65AD-7EF8920B7D0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1" creationId="{515DC192-320B-CFBB-BEEE-299CBDDB4C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2" creationId="{AE16DC01-0E03-F9CA-45EF-E059E7CF93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3" creationId="{6BF9825B-A32B-4C0E-5D35-2B001B3175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4" creationId="{C494C15F-68D0-1AD5-4176-B39560839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5" creationId="{ED3ADD84-BCE3-922B-0C89-8FB2F9155D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6" creationId="{CCD0BD09-CBA6-9413-4C0E-254F838501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7" creationId="{E6B6EB0F-D803-4F24-438C-E9FDC3B13E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8" creationId="{089BA700-32C2-BBD4-42CB-774EC0EC741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9" creationId="{DA46BEC6-D593-E271-B19C-215E670525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0" creationId="{2005D28E-4D8C-801D-C92F-CD852780041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1" creationId="{9D10B055-6C8E-8026-CE50-8DCF93A7D2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2" creationId="{36CD0B3F-8C9F-3D55-96A0-589F07EC333B}"/>
          </ac:spMkLst>
        </pc:spChg>
        <pc:spChg chg="mod topLvl">
          <ac:chgData name="Jay Han" userId="7899717e57477d6c" providerId="LiveId" clId="{9CFCB5A7-8116-4596-8406-7272292EE4F4}" dt="2023-11-18T14:46:03.052" v="1307" actId="692"/>
          <ac:spMkLst>
            <pc:docMk/>
            <pc:sldMk cId="2745217351" sldId="256"/>
            <ac:spMk id="243" creationId="{4320E454-730A-E132-9E70-C7373FAA56F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4" creationId="{CD816E61-887B-3652-FEFB-442547CA535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5" creationId="{4D88A6E6-109C-BA11-C515-B27DC26BA6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6" creationId="{DE82383A-B8FC-1369-2AE0-D83FAF93FF6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7" creationId="{1F89D2C1-AB83-247A-EAE2-273F24E1210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8" creationId="{6A6561BE-DBF9-9283-60A3-64E89BE3495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49" creationId="{9B0D939E-5DDC-2246-F447-75060653D7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0" creationId="{C1C69847-9FCC-CE00-1A16-7AB3EE30C1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1" creationId="{6B9EE76B-A1A7-9557-3DAE-CA894C9BD08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2" creationId="{3CB45161-CC51-E139-5F00-F002CC7B1D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3" creationId="{F39E22DE-3C20-40AF-0195-94484BCE92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4" creationId="{C230A860-777B-F38B-1D82-E732346F99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5" creationId="{00203C94-7FA6-284F-9EC4-D11D505C73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6" creationId="{8EF33977-CAAB-AEC8-77EF-2EA6E606285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7" creationId="{A672EA91-4E1F-5C68-C368-B8DC8FECF4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8" creationId="{3B38A384-8329-93CC-BC47-F956064C702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9" creationId="{754E12DB-4F3D-BE5F-1640-04B12FA72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0" creationId="{6BACBCE0-37B9-5D7C-95BF-0B6882DD98CA}"/>
          </ac:spMkLst>
        </pc:spChg>
        <pc:spChg chg="mod topLvl">
          <ac:chgData name="Jay Han" userId="7899717e57477d6c" providerId="LiveId" clId="{9CFCB5A7-8116-4596-8406-7272292EE4F4}" dt="2023-11-18T14:46:14.669" v="1309" actId="692"/>
          <ac:spMkLst>
            <pc:docMk/>
            <pc:sldMk cId="2745217351" sldId="256"/>
            <ac:spMk id="261" creationId="{035A818E-F994-6847-0288-6EF6BAB84BD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2" creationId="{39B665A4-C762-5DD8-AC69-C0C087881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3" creationId="{DA7350DC-F5B2-E32D-B91E-2F51CAF382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4" creationId="{C88547D6-F483-B11D-17F2-F502230379A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5" creationId="{67D01892-75A0-1F72-C694-2A1A76A5DD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6" creationId="{39A12CCA-AF5B-9270-CEAD-E4C353C60BC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7" creationId="{3F2DB9A6-67DF-AFB9-4A60-DDADC78EC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8" creationId="{0716D7E8-99B3-BB37-E17D-07EAE6891B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9" creationId="{61A54F16-1E68-167E-F53E-4ECA1D20F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0" creationId="{B7FF0CE3-F682-9CB5-BDCB-798957F3F4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1" creationId="{595760F3-C04E-E4B4-1C0A-536FE8827C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2" creationId="{18C48EA1-AF5D-130A-367A-39CB3DD1C9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3" creationId="{718EBAA5-6F7A-4030-41E0-1F6B2D1BCB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4" creationId="{652A1964-E630-CE0D-CBBD-2C99865C5B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5" creationId="{6574148D-6399-F473-61C0-CB44FC1822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6" creationId="{E44BC185-B8A4-A22F-5515-4556A6D389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7" creationId="{3A1B6742-7C55-6129-A4C1-B463FB87F4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8" creationId="{7C7D8112-2107-79DE-BEB6-B0F26E941AD3}"/>
          </ac:spMkLst>
        </pc:spChg>
        <pc:spChg chg="mod topLvl">
          <ac:chgData name="Jay Han" userId="7899717e57477d6c" providerId="LiveId" clId="{9CFCB5A7-8116-4596-8406-7272292EE4F4}" dt="2023-11-18T14:46:42.182" v="1312" actId="692"/>
          <ac:spMkLst>
            <pc:docMk/>
            <pc:sldMk cId="2745217351" sldId="256"/>
            <ac:spMk id="279" creationId="{C6BF508B-7644-6009-EC42-A27622EE2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0" creationId="{4C02CA7B-5E3F-79CB-9ED3-B5CFAA4DA1D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1" creationId="{ADF531D0-3606-7879-1D47-7BC8F239EDC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2" creationId="{1226D48E-D558-B181-7845-3B2D1ED280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3" creationId="{A75DA052-CA9B-7094-EEA5-4B194ACB082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4" creationId="{618886D8-1908-5123-395A-2978663A24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5" creationId="{2C02788B-23E2-A89A-5C3C-C894EC9BA6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6" creationId="{13D70118-660B-B1D2-61CA-1E36176684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7" creationId="{CF0F27F2-D87F-A4CC-4F08-EAAB7291775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8" creationId="{BE53604D-450D-7055-5FB9-CE3D6411A9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9" creationId="{21B4E191-AD84-E8E5-00A6-395D4A33BBD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0" creationId="{FC5340F2-582E-614C-1D73-7E9264BA605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1" creationId="{76E804EF-0E38-99EA-6E54-3CE3CA533C3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2" creationId="{4B8CFA3F-FAFE-CF17-993E-F17D00D79F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3" creationId="{DDAC4A06-E142-2A53-5DE4-4566C1B8A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4" creationId="{F5687488-1089-834A-77F1-9A7065B4854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5" creationId="{34E40A6B-5976-A05F-09F2-452B04EBED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6" creationId="{B8867F33-2C5E-0357-2FD9-48BD00037669}"/>
          </ac:spMkLst>
        </pc:spChg>
        <pc:spChg chg="mod topLvl">
          <ac:chgData name="Jay Han" userId="7899717e57477d6c" providerId="LiveId" clId="{9CFCB5A7-8116-4596-8406-7272292EE4F4}" dt="2023-11-18T14:47:16.146" v="1335" actId="692"/>
          <ac:spMkLst>
            <pc:docMk/>
            <pc:sldMk cId="2745217351" sldId="256"/>
            <ac:spMk id="297" creationId="{1B704F42-13C3-52B1-254E-D15CB193C5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8" creationId="{B16DB216-E035-2932-B779-6E5DBC5775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9" creationId="{3ACB3483-BEA7-D64D-B02A-C19C3A93650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0" creationId="{ED58E4AC-F266-1562-B15C-3181C61D9E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1" creationId="{47A0AB94-CB0A-39B2-0D54-C2A90BBE49F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2" creationId="{40A29E00-DCFD-5A8E-79F7-10F535807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3" creationId="{E0617AC7-1F59-55E9-6AE2-69FAFAA4B02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4" creationId="{AFFB1217-93E6-2552-DD16-8E9EBA93D10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5" creationId="{1AC0DFA0-4576-0764-AB0C-63EDE15954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6" creationId="{FB73ED82-150B-706E-51AF-EF19C9D2578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7" creationId="{3E5FB830-0C81-0AD2-2303-1546AAF6B65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8" creationId="{9F7F91A0-978B-4533-9665-CD510EEBE4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9" creationId="{35B88953-F10F-A440-FEF9-5EF8B128DB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10" creationId="{36EAFDB8-54B5-4054-9099-610122A641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1" creationId="{2AA55BC2-2A5E-5C86-6117-6851574FDD2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2" creationId="{56EBD72A-232D-3B0B-A803-72CD0D3A65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3" creationId="{3519E53C-5427-9A6E-796B-A133744909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4" creationId="{CC34FD7C-2CC3-1029-90A7-2E2919261C79}"/>
          </ac:spMkLst>
        </pc:spChg>
        <pc:spChg chg="mod topLvl">
          <ac:chgData name="Jay Han" userId="7899717e57477d6c" providerId="LiveId" clId="{9CFCB5A7-8116-4596-8406-7272292EE4F4}" dt="2023-11-18T14:49:38.160" v="1342" actId="692"/>
          <ac:spMkLst>
            <pc:docMk/>
            <pc:sldMk cId="2745217351" sldId="256"/>
            <ac:spMk id="315" creationId="{B1C01C7A-1216-F1CB-D971-BE8E7031D1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6" creationId="{4E2E2CA3-B269-655D-F474-DD6FCA230B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7" creationId="{42962A9E-EE15-CA7F-1396-5F0751F627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8" creationId="{7362C948-2C1B-B82B-5A79-9F3079FF26D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9" creationId="{1D25E472-6455-0272-E6DD-5CD87CB396D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0" creationId="{D51C6C64-EF10-92BA-557A-B27C84BBE84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1" creationId="{2B0C0AA4-39FC-8806-B079-23DF8B8261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2" creationId="{51B30447-188F-AE6B-A030-37BB8249778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3" creationId="{A2BB7289-7E1A-E816-667D-F045FCC738D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4" creationId="{2FAE24DD-95FE-B8FC-1C6D-57519E0C3B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5" creationId="{3C165943-4136-4AD5-AA0A-197DD5EAD7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6" creationId="{2B9D3C56-91AC-1AB8-9F1E-FE6AECDE0C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7" creationId="{025BFA22-DF8A-3CD2-0E3F-8B70C00A651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8" creationId="{2E473841-D500-B17A-2345-AE8EFF94642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9" creationId="{3880E395-5742-5885-CC16-D92C51293B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0" creationId="{F68EBE24-1DA5-5A08-A407-B0F06CCFE6B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1" creationId="{964F8DAE-6E94-E8F7-9BF4-E9DBE66F71C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2" creationId="{0C77BCFA-DF04-EBD3-5582-67C9B4BA25ED}"/>
          </ac:spMkLst>
        </pc:spChg>
        <pc:spChg chg="mod topLvl">
          <ac:chgData name="Jay Han" userId="7899717e57477d6c" providerId="LiveId" clId="{9CFCB5A7-8116-4596-8406-7272292EE4F4}" dt="2023-11-18T14:46:38.190" v="1311" actId="692"/>
          <ac:spMkLst>
            <pc:docMk/>
            <pc:sldMk cId="2745217351" sldId="256"/>
            <ac:spMk id="333" creationId="{3B4FBBC7-0B20-748E-46B6-14C20B9185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4" creationId="{F832887D-BDF0-499E-8FEE-5FB8D122D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5" creationId="{3B4D1689-E30C-78FD-BE53-CF0F9E96226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6" creationId="{1079C6A8-AEC7-A63A-D602-158A9AC2048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7" creationId="{74B22EA2-F8ED-B82B-A896-7D1E9021F1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8" creationId="{CADBD170-C765-7B67-B15A-B1DC8A39B21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9" creationId="{062C949D-AA38-6B1A-6904-1F14919D7B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0" creationId="{E4D3E7A1-A4B5-7311-B330-DC1BA91227B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1" creationId="{3E86A184-3598-D10E-F27E-D19503D173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2" creationId="{2BF4D4A8-4A40-1DD5-0F7D-B732FE6408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3" creationId="{E9B8DA13-8BE2-A2E3-2734-B912D493F5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4" creationId="{CD053AE0-34F6-1791-28DB-022F6EC4BDA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5" creationId="{0DBC92B8-04DA-618B-07A0-4E2F9C59379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6" creationId="{786E5E05-9F28-25B1-2743-6540B87ADD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7" creationId="{8E4B63BE-FA66-3BAF-EF3D-F7F5F83AD2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8" creationId="{CEC35B37-7C1E-AD6C-FBF7-BF092FF033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9" creationId="{0808EBD8-4030-91EC-96C0-8BC72833246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0" creationId="{993FF4D4-7CE0-F03D-4463-26EB16AE91F9}"/>
          </ac:spMkLst>
        </pc:spChg>
        <pc:spChg chg="mod topLvl">
          <ac:chgData name="Jay Han" userId="7899717e57477d6c" providerId="LiveId" clId="{9CFCB5A7-8116-4596-8406-7272292EE4F4}" dt="2023-11-18T14:47:19.860" v="1336" actId="692"/>
          <ac:spMkLst>
            <pc:docMk/>
            <pc:sldMk cId="2745217351" sldId="256"/>
            <ac:spMk id="351" creationId="{5F886060-B163-BA2A-253E-500E82750F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2" creationId="{16373C99-7D16-A20C-87FB-2C584F9B93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3" creationId="{C18711D0-3EF4-FDA0-AC8E-D14F2D2D49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4" creationId="{0B930571-1BE9-31F0-5EE3-6564A8D9C6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5" creationId="{1456FBDC-1EC1-E9A5-18A4-066B3AC2DB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6" creationId="{58431C9C-5916-7845-70DE-C1AD6DA5D4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7" creationId="{37F9F04D-21AE-FA70-6C10-90064C04A90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8" creationId="{8D28A7DD-3109-C8A0-9744-1B3D662FC82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9" creationId="{C58ADBB4-0BDE-3037-A020-F403CE33435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0" creationId="{0B9C36A3-B67A-9912-D729-A7F069A4F7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1" creationId="{730A535D-D9B4-FFF7-6551-57553C9845C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2" creationId="{27302E39-1EEF-3295-F17C-0DF3FCE4D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3" creationId="{5694D1C8-9BD9-03CC-E5FF-A00DCBAFE9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4" creationId="{5855085A-4A73-A8A4-D232-FC63773161F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5" creationId="{B6D09DAC-E2CE-E4B2-78C4-617404C5536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6" creationId="{3EEE278F-F286-8823-BA19-05FE583AB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7" creationId="{E24802C8-C3CD-A6A5-7D0A-53625B4D954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8" creationId="{FA80C72F-7DE1-2820-1F94-2D4E30528CCF}"/>
          </ac:spMkLst>
        </pc:spChg>
        <pc:spChg chg="mod topLvl">
          <ac:chgData name="Jay Han" userId="7899717e57477d6c" providerId="LiveId" clId="{9CFCB5A7-8116-4596-8406-7272292EE4F4}" dt="2023-11-18T14:57:06.075" v="1500" actId="692"/>
          <ac:spMkLst>
            <pc:docMk/>
            <pc:sldMk cId="2745217351" sldId="256"/>
            <ac:spMk id="369" creationId="{990F9961-0607-2F7E-65C3-4FD937F06B6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0" creationId="{098433AD-E518-759B-CE8C-B49576C1FA9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1" creationId="{628BF3A1-4D04-8CDA-DA0F-EDABCAB3BDF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2" creationId="{8858DD9F-F0D4-694F-351A-0DB14A58D4E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3" creationId="{97E3C1C5-A40D-6989-8115-CA56064F6C90}"/>
          </ac:spMkLst>
        </pc:spChg>
        <pc:spChg chg="mod topLvl">
          <ac:chgData name="Jay Han" userId="7899717e57477d6c" providerId="LiveId" clId="{9CFCB5A7-8116-4596-8406-7272292EE4F4}" dt="2023-11-18T14:48:30.926" v="1338" actId="692"/>
          <ac:spMkLst>
            <pc:docMk/>
            <pc:sldMk cId="2745217351" sldId="256"/>
            <ac:spMk id="374" creationId="{199A6558-88B5-29BF-D3FF-6A7B3F92167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5" creationId="{680B9547-9E96-D2CE-16D9-316292A8BB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6" creationId="{36702716-B500-E066-931B-184BDE79138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7" creationId="{DF5F7984-C0B4-AC6D-F71E-E5D3CB9131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8" creationId="{B40EC45F-1B29-3705-7B29-C4A0DBDED87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9" creationId="{C2057584-4400-3BE9-F466-5F532760786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0" creationId="{FC1F1B4C-B6C9-EFBD-45C9-C990546E34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1" creationId="{F78BA588-B695-DC4F-8BC7-069277E2540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2" creationId="{8AC9818C-6D5D-EA48-8579-154025513B3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3" creationId="{D1CCFEA9-E768-D783-27C9-48C2737BA1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4" creationId="{9C4C912C-89BE-6BB8-86BF-241261DE46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5" creationId="{49E150D5-C1EE-39FE-A294-8F945EE38E3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6" creationId="{06A9D7BC-BB91-F32E-EF05-DDA0C7323D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7" creationId="{97D33E51-9D5D-9317-E339-F37F11003D2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8" creationId="{679C6411-4EB2-2D21-2716-410B645F00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9" creationId="{FC531F07-3FB8-2FA7-FCE2-7B794D8216B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0" creationId="{BAE87611-EA42-99AC-31BB-9A811CE9DEF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1" creationId="{5F5D837C-FD98-ECF6-A0D8-6A6B15A7CF3E}"/>
          </ac:spMkLst>
        </pc:spChg>
        <pc:spChg chg="mod topLvl">
          <ac:chgData name="Jay Han" userId="7899717e57477d6c" providerId="LiveId" clId="{9CFCB5A7-8116-4596-8406-7272292EE4F4}" dt="2023-11-18T14:48:27.007" v="1337" actId="692"/>
          <ac:spMkLst>
            <pc:docMk/>
            <pc:sldMk cId="2745217351" sldId="256"/>
            <ac:spMk id="392" creationId="{FB1B1CBB-7003-EBAB-BE6C-C7273439C4A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3" creationId="{30153BA2-E5F0-20E4-DB56-CC0305EDB6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4" creationId="{5030897F-440A-FC66-5A37-E2F19AC1D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5" creationId="{7E0991FC-0249-BFBD-34FB-86AFAF0493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6" creationId="{70BFC6F4-527D-9CB1-4E57-58259EA29A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7" creationId="{3363BF23-5356-A02B-83A4-BB9B16BEF7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8" creationId="{5EEF1787-2E36-2A1E-F026-161D5B3002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9" creationId="{021C9312-EEFB-FB8C-0E08-13DDADA0FCB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0" creationId="{98F893CB-DFAE-F905-C68A-5F4666F57E9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1" creationId="{51502E7D-F2D0-CA3B-D699-94669414B8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2" creationId="{04DCB361-0E48-4E02-CEE3-99B610A10F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3" creationId="{FC4BF8B4-721C-C116-A062-A2B905BA3C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4" creationId="{E8349026-8264-94F7-5F7D-E2A8C0BC233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5" creationId="{AA1160EF-98D0-C4BA-8C1C-414C1823714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6" creationId="{7EA9C978-1787-4E1E-9842-76FB48BB753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7" creationId="{1321897A-9F81-FCC0-A26F-8D11C25CE7E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8" creationId="{EC5C4217-F859-12A5-CC77-1C13D26DEA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9" creationId="{5BFAFE57-C8E7-82FC-DB38-D04500927B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0" creationId="{16DA3051-14CC-E7FD-53F5-33B2E48EB1E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1" creationId="{6EF85216-B46A-044D-8ADB-E29A93D56E5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2" creationId="{4A11AF88-B58B-5054-8A56-EF0446DFD2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3" creationId="{BCE048F0-A5B4-8D74-99E0-317786E545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4" creationId="{112353EF-FBC3-42C2-EFAD-2071CBD7C2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5" creationId="{7A1D0CCE-E7B6-09AE-499C-9BFC7EC450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6" creationId="{2625E5DD-3C55-2ED4-8D97-4FC4359F5E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7" creationId="{8EA9552B-96F8-CD24-A034-8A56DBB146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8" creationId="{31AC5D0E-53A8-EFA0-E9CD-E52B24FE462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9" creationId="{9821CDD0-4004-F424-4681-781616735D2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0" creationId="{58EBAB9B-7E9C-F9B9-E279-0387BF25DB6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1" creationId="{D422C14A-B1DE-C53C-617D-F737458C87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2" creationId="{05F7F0B3-E759-E0B2-FE8C-4810C66DA6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3" creationId="{1D110765-3238-4C57-5F19-25FA073B80A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4" creationId="{786369F7-31CD-63D4-72EB-E91AE67050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5" creationId="{9FF2CC1F-CB0C-8FC7-5F71-FC9233AF6C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6" creationId="{70FFDA82-C16E-A537-3C1F-58716EBAD4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7" creationId="{47EEB2E8-2B67-707E-53F2-05AB571598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8" creationId="{2E7EB702-C828-7940-FE1A-EEAA130652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29" creationId="{2B66D743-5F46-DD47-F9A7-4DB0A46891F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0" creationId="{B4F93F38-13D6-C533-1AF5-F363D49642D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1" creationId="{8366893F-C2F4-F639-B5D2-1F35D6717DE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2" creationId="{65ED2B56-1C48-1687-E146-224E124885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3" creationId="{7553195A-432F-C599-CAD4-67862C9C0D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4" creationId="{4C365969-6C84-1187-0495-D9348516AB5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5" creationId="{6A11B745-35B5-653E-CEC0-7ED7B49A823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6" creationId="{176D494B-D56B-AC30-F0C0-2BF34390340E}"/>
          </ac:spMkLst>
        </pc:spChg>
        <pc:spChg chg="add mod">
          <ac:chgData name="Jay Han" userId="7899717e57477d6c" providerId="LiveId" clId="{9CFCB5A7-8116-4596-8406-7272292EE4F4}" dt="2023-11-19T08:51:09.532" v="1790" actId="1076"/>
          <ac:spMkLst>
            <pc:docMk/>
            <pc:sldMk cId="2745217351" sldId="256"/>
            <ac:spMk id="437" creationId="{36BDE3BE-5E66-8768-DB26-D1109B4B322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8" creationId="{AC3E1D47-60E5-6F00-1202-1896A152EAA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9" creationId="{6C5CFD7E-9A52-B581-2E70-5478FEBA089E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40" creationId="{4C706754-23D0-3E87-02B3-C384995980A9}"/>
          </ac:spMkLst>
        </pc:spChg>
        <pc:spChg chg="add mod">
          <ac:chgData name="Jay Han" userId="7899717e57477d6c" providerId="LiveId" clId="{9CFCB5A7-8116-4596-8406-7272292EE4F4}" dt="2023-11-18T13:58:19.567" v="782" actId="692"/>
          <ac:spMkLst>
            <pc:docMk/>
            <pc:sldMk cId="2745217351" sldId="256"/>
            <ac:spMk id="441" creationId="{0D2BC3B9-E868-E217-601D-2974D19623F0}"/>
          </ac:spMkLst>
        </pc:spChg>
        <pc:spChg chg="add mod">
          <ac:chgData name="Jay Han" userId="7899717e57477d6c" providerId="LiveId" clId="{9CFCB5A7-8116-4596-8406-7272292EE4F4}" dt="2023-11-18T21:00:11.311" v="1760" actId="692"/>
          <ac:spMkLst>
            <pc:docMk/>
            <pc:sldMk cId="2745217351" sldId="256"/>
            <ac:spMk id="442" creationId="{0D18E5EA-91A3-82DA-128A-E26C401CAD5A}"/>
          </ac:spMkLst>
        </pc:spChg>
        <pc:spChg chg="add mod">
          <ac:chgData name="Jay Han" userId="7899717e57477d6c" providerId="LiveId" clId="{9CFCB5A7-8116-4596-8406-7272292EE4F4}" dt="2023-11-18T14:44:37.655" v="1274" actId="692"/>
          <ac:spMkLst>
            <pc:docMk/>
            <pc:sldMk cId="2745217351" sldId="256"/>
            <ac:spMk id="443" creationId="{63D6BB3F-1D49-4F2F-451F-45E23B906905}"/>
          </ac:spMkLst>
        </pc:spChg>
        <pc:spChg chg="add mod">
          <ac:chgData name="Jay Han" userId="7899717e57477d6c" providerId="LiveId" clId="{9CFCB5A7-8116-4596-8406-7272292EE4F4}" dt="2023-11-19T09:02:07.064" v="2030" actId="692"/>
          <ac:spMkLst>
            <pc:docMk/>
            <pc:sldMk cId="2745217351" sldId="256"/>
            <ac:spMk id="444" creationId="{EC7C7950-80DE-9CB2-9E30-A7222ECDFB47}"/>
          </ac:spMkLst>
        </pc:spChg>
        <pc:spChg chg="add mod">
          <ac:chgData name="Jay Han" userId="7899717e57477d6c" providerId="LiveId" clId="{9CFCB5A7-8116-4596-8406-7272292EE4F4}" dt="2023-11-19T09:01:54.952" v="2026" actId="692"/>
          <ac:spMkLst>
            <pc:docMk/>
            <pc:sldMk cId="2745217351" sldId="256"/>
            <ac:spMk id="445" creationId="{5447FBDD-5614-9DB3-95DB-42050DD33BF0}"/>
          </ac:spMkLst>
        </pc:spChg>
        <pc:spChg chg="add mod">
          <ac:chgData name="Jay Han" userId="7899717e57477d6c" providerId="LiveId" clId="{9CFCB5A7-8116-4596-8406-7272292EE4F4}" dt="2023-11-18T14:44:45.156" v="1275" actId="692"/>
          <ac:spMkLst>
            <pc:docMk/>
            <pc:sldMk cId="2745217351" sldId="256"/>
            <ac:spMk id="446" creationId="{F0BBF3F4-8BE8-FB96-BD5B-7BD5C75634F8}"/>
          </ac:spMkLst>
        </pc:spChg>
        <pc:spChg chg="add del mod">
          <ac:chgData name="Jay Han" userId="7899717e57477d6c" providerId="LiveId" clId="{9CFCB5A7-8116-4596-8406-7272292EE4F4}" dt="2023-11-18T13:46:35.294" v="317" actId="478"/>
          <ac:spMkLst>
            <pc:docMk/>
            <pc:sldMk cId="2745217351" sldId="256"/>
            <ac:spMk id="447" creationId="{375DC5D0-D0A4-1E88-EECA-273075A267EE}"/>
          </ac:spMkLst>
        </pc:spChg>
        <pc:spChg chg="add mod">
          <ac:chgData name="Jay Han" userId="7899717e57477d6c" providerId="LiveId" clId="{9CFCB5A7-8116-4596-8406-7272292EE4F4}" dt="2023-11-18T13:55:32.681" v="763" actId="692"/>
          <ac:spMkLst>
            <pc:docMk/>
            <pc:sldMk cId="2745217351" sldId="256"/>
            <ac:spMk id="448" creationId="{A8D5D18E-270B-6E0A-9DC6-66A174C89EC7}"/>
          </ac:spMkLst>
        </pc:spChg>
        <pc:spChg chg="add mod">
          <ac:chgData name="Jay Han" userId="7899717e57477d6c" providerId="LiveId" clId="{9CFCB5A7-8116-4596-8406-7272292EE4F4}" dt="2023-11-18T13:55:37.952" v="764" actId="692"/>
          <ac:spMkLst>
            <pc:docMk/>
            <pc:sldMk cId="2745217351" sldId="256"/>
            <ac:spMk id="449" creationId="{BCB78B5C-E332-5F46-B268-9C8A232C5465}"/>
          </ac:spMkLst>
        </pc:spChg>
        <pc:spChg chg="add mod">
          <ac:chgData name="Jay Han" userId="7899717e57477d6c" providerId="LiveId" clId="{9CFCB5A7-8116-4596-8406-7272292EE4F4}" dt="2023-11-19T09:03:39.912" v="2048" actId="692"/>
          <ac:spMkLst>
            <pc:docMk/>
            <pc:sldMk cId="2745217351" sldId="256"/>
            <ac:spMk id="450" creationId="{B4579155-AADE-02B2-1473-405905CDF8CF}"/>
          </ac:spMkLst>
        </pc:spChg>
        <pc:spChg chg="add mod">
          <ac:chgData name="Jay Han" userId="7899717e57477d6c" providerId="LiveId" clId="{9CFCB5A7-8116-4596-8406-7272292EE4F4}" dt="2023-11-19T16:00:52.152" v="2371" actId="692"/>
          <ac:spMkLst>
            <pc:docMk/>
            <pc:sldMk cId="2745217351" sldId="256"/>
            <ac:spMk id="451" creationId="{FF5E557C-8FC4-4CC0-C8B5-CAC3328F486A}"/>
          </ac:spMkLst>
        </pc:spChg>
        <pc:spChg chg="add mod">
          <ac:chgData name="Jay Han" userId="7899717e57477d6c" providerId="LiveId" clId="{9CFCB5A7-8116-4596-8406-7272292EE4F4}" dt="2023-11-18T14:19:42.797" v="1200" actId="692"/>
          <ac:spMkLst>
            <pc:docMk/>
            <pc:sldMk cId="2745217351" sldId="256"/>
            <ac:spMk id="452" creationId="{05354BE6-A2C9-1F1E-9032-32A8235EEAA3}"/>
          </ac:spMkLst>
        </pc:spChg>
        <pc:spChg chg="add mod">
          <ac:chgData name="Jay Han" userId="7899717e57477d6c" providerId="LiveId" clId="{9CFCB5A7-8116-4596-8406-7272292EE4F4}" dt="2023-11-18T14:19:38.542" v="1199" actId="692"/>
          <ac:spMkLst>
            <pc:docMk/>
            <pc:sldMk cId="2745217351" sldId="256"/>
            <ac:spMk id="453" creationId="{78F49C81-EF34-EC64-7C17-EF53C413F4D1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5" creationId="{ADA3E28A-E8EE-2B18-D403-329CCD0D3A47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6" creationId="{35F70205-71A2-C259-4A50-14E9474F10BB}"/>
          </ac:spMkLst>
        </pc:spChg>
        <pc:spChg chg="add mod">
          <ac:chgData name="Jay Han" userId="7899717e57477d6c" providerId="LiveId" clId="{9CFCB5A7-8116-4596-8406-7272292EE4F4}" dt="2023-11-18T14:20:20.354" v="1208" actId="692"/>
          <ac:spMkLst>
            <pc:docMk/>
            <pc:sldMk cId="2745217351" sldId="256"/>
            <ac:spMk id="457" creationId="{49ED4CBE-C13F-35F2-307F-474C7700D1B9}"/>
          </ac:spMkLst>
        </pc:spChg>
        <pc:spChg chg="add mod">
          <ac:chgData name="Jay Han" userId="7899717e57477d6c" providerId="LiveId" clId="{9CFCB5A7-8116-4596-8406-7272292EE4F4}" dt="2023-11-18T14:20:24.017" v="1209" actId="692"/>
          <ac:spMkLst>
            <pc:docMk/>
            <pc:sldMk cId="2745217351" sldId="256"/>
            <ac:spMk id="458" creationId="{2F5FC6D6-B7AD-B57F-4E47-9FE4D072BE98}"/>
          </ac:spMkLst>
        </pc:spChg>
        <pc:spChg chg="add mod">
          <ac:chgData name="Jay Han" userId="7899717e57477d6c" providerId="LiveId" clId="{9CFCB5A7-8116-4596-8406-7272292EE4F4}" dt="2023-11-18T13:49:46.186" v="493" actId="692"/>
          <ac:spMkLst>
            <pc:docMk/>
            <pc:sldMk cId="2745217351" sldId="256"/>
            <ac:spMk id="459" creationId="{6C64308D-EE52-D476-F936-2F43B8ABF3F2}"/>
          </ac:spMkLst>
        </pc:spChg>
        <pc:spChg chg="add mod">
          <ac:chgData name="Jay Han" userId="7899717e57477d6c" providerId="LiveId" clId="{9CFCB5A7-8116-4596-8406-7272292EE4F4}" dt="2023-11-18T13:49:51.004" v="494" actId="692"/>
          <ac:spMkLst>
            <pc:docMk/>
            <pc:sldMk cId="2745217351" sldId="256"/>
            <ac:spMk id="460" creationId="{9195E24C-3F29-EC2C-6086-E697C8C296B6}"/>
          </ac:spMkLst>
        </pc:spChg>
        <pc:spChg chg="add mod">
          <ac:chgData name="Jay Han" userId="7899717e57477d6c" providerId="LiveId" clId="{9CFCB5A7-8116-4596-8406-7272292EE4F4}" dt="2023-11-18T15:00:27.870" v="1561" actId="1076"/>
          <ac:spMkLst>
            <pc:docMk/>
            <pc:sldMk cId="2745217351" sldId="256"/>
            <ac:spMk id="461" creationId="{00B55D8B-A6D5-A9A2-2C18-35C8613B9CDB}"/>
          </ac:spMkLst>
        </pc:spChg>
        <pc:spChg chg="add mod ord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3" creationId="{2F4FFC89-F8A4-4FD8-13C8-D710C3376D5B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4" creationId="{4F2AA219-EA45-D694-CD00-6FC6684B095F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5" creationId="{F29ABACA-AEE6-F6A5-01E1-457B0CEB34ED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6" creationId="{26CB307E-1308-6107-C24E-297194FF423C}"/>
          </ac:spMkLst>
        </pc:spChg>
        <pc:spChg chg="add mod topLvl">
          <ac:chgData name="Jay Han" userId="7899717e57477d6c" providerId="LiveId" clId="{9CFCB5A7-8116-4596-8406-7272292EE4F4}" dt="2023-11-18T14:19:27.520" v="1191" actId="692"/>
          <ac:spMkLst>
            <pc:docMk/>
            <pc:sldMk cId="2745217351" sldId="256"/>
            <ac:spMk id="467" creationId="{F159F38E-A70A-3F85-5E49-00A4F5F61E71}"/>
          </ac:spMkLst>
        </pc:spChg>
        <pc:spChg chg="add mod topLvl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8" creationId="{993669A8-ABB6-4C57-1D3E-A30C961B282B}"/>
          </ac:spMkLst>
        </pc:spChg>
        <pc:spChg chg="add mod">
          <ac:chgData name="Jay Han" userId="7899717e57477d6c" providerId="LiveId" clId="{9CFCB5A7-8116-4596-8406-7272292EE4F4}" dt="2023-11-18T14:19:23.611" v="1190" actId="692"/>
          <ac:spMkLst>
            <pc:docMk/>
            <pc:sldMk cId="2745217351" sldId="256"/>
            <ac:spMk id="470" creationId="{03FFF9C7-4D1C-4CAB-3127-EE247D571882}"/>
          </ac:spMkLst>
        </pc:spChg>
        <pc:spChg chg="add mod">
          <ac:chgData name="Jay Han" userId="7899717e57477d6c" providerId="LiveId" clId="{9CFCB5A7-8116-4596-8406-7272292EE4F4}" dt="2023-11-18T13:53:18.046" v="721" actId="692"/>
          <ac:spMkLst>
            <pc:docMk/>
            <pc:sldMk cId="2745217351" sldId="256"/>
            <ac:spMk id="471" creationId="{6CF7DC8C-16B7-BDAD-F95D-1B6A914B0D24}"/>
          </ac:spMkLst>
        </pc:spChg>
        <pc:spChg chg="add mod">
          <ac:chgData name="Jay Han" userId="7899717e57477d6c" providerId="LiveId" clId="{9CFCB5A7-8116-4596-8406-7272292EE4F4}" dt="2023-11-18T13:53:22.952" v="722" actId="692"/>
          <ac:spMkLst>
            <pc:docMk/>
            <pc:sldMk cId="2745217351" sldId="256"/>
            <ac:spMk id="472" creationId="{EC2ECDC1-F858-A6A4-A3AE-F61935841B34}"/>
          </ac:spMkLst>
        </pc:spChg>
        <pc:spChg chg="add mod">
          <ac:chgData name="Jay Han" userId="7899717e57477d6c" providerId="LiveId" clId="{9CFCB5A7-8116-4596-8406-7272292EE4F4}" dt="2023-11-18T14:47:10.065" v="1334" actId="1076"/>
          <ac:spMkLst>
            <pc:docMk/>
            <pc:sldMk cId="2745217351" sldId="256"/>
            <ac:spMk id="474" creationId="{D8033EA4-8528-5F0B-3497-ECE064646B8D}"/>
          </ac:spMkLst>
        </pc:spChg>
        <pc:spChg chg="add del mod topLvl">
          <ac:chgData name="Jay Han" userId="7899717e57477d6c" providerId="LiveId" clId="{9CFCB5A7-8116-4596-8406-7272292EE4F4}" dt="2023-11-19T09:01:16.089" v="2020" actId="478"/>
          <ac:spMkLst>
            <pc:docMk/>
            <pc:sldMk cId="2745217351" sldId="256"/>
            <ac:spMk id="475" creationId="{3C3AB9C4-71F9-971D-1739-516C3F52A4C8}"/>
          </ac:spMkLst>
        </pc:spChg>
        <pc:spChg chg="add del mod topLvl">
          <ac:chgData name="Jay Han" userId="7899717e57477d6c" providerId="LiveId" clId="{9CFCB5A7-8116-4596-8406-7272292EE4F4}" dt="2023-11-19T09:01:20.968" v="2021" actId="478"/>
          <ac:spMkLst>
            <pc:docMk/>
            <pc:sldMk cId="2745217351" sldId="256"/>
            <ac:spMk id="476" creationId="{D8FABF55-1348-0FEB-B245-4B81F912237E}"/>
          </ac:spMkLst>
        </pc:spChg>
        <pc:spChg chg="add del mod topLvl">
          <ac:chgData name="Jay Han" userId="7899717e57477d6c" providerId="LiveId" clId="{9CFCB5A7-8116-4596-8406-7272292EE4F4}" dt="2023-11-19T09:01:23.834" v="2022" actId="478"/>
          <ac:spMkLst>
            <pc:docMk/>
            <pc:sldMk cId="2745217351" sldId="256"/>
            <ac:spMk id="477" creationId="{5E5CA16C-D5DD-E8C6-C819-022A24EB74A7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8" creationId="{492F658B-21BF-91B3-1A2D-DCFAA1BAE720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9" creationId="{3C5C06C4-1F1D-CBC0-DB86-4D3172BB8872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80" creationId="{EE5FD821-B761-0CA6-B95A-F549E8E5EB41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2" creationId="{2028A7A0-9ED6-AE8E-3036-60807ADB8CE9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3" creationId="{C0AF003F-EC43-4D27-F624-DD0DE1AAF4E5}"/>
          </ac:spMkLst>
        </pc:spChg>
        <pc:spChg chg="add mod">
          <ac:chgData name="Jay Han" userId="7899717e57477d6c" providerId="LiveId" clId="{9CFCB5A7-8116-4596-8406-7272292EE4F4}" dt="2023-11-19T09:03:34.344" v="2047" actId="692"/>
          <ac:spMkLst>
            <pc:docMk/>
            <pc:sldMk cId="2745217351" sldId="256"/>
            <ac:spMk id="484" creationId="{9DE6A7E5-7DC8-A4E9-E2D8-1BFCF26C68BC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5" creationId="{5FADB132-4047-BAF2-E858-F4C876E59B1F}"/>
          </ac:spMkLst>
        </pc:spChg>
        <pc:spChg chg="add del mod">
          <ac:chgData name="Jay Han" userId="7899717e57477d6c" providerId="LiveId" clId="{9CFCB5A7-8116-4596-8406-7272292EE4F4}" dt="2023-11-19T08:59:06.346" v="1987" actId="478"/>
          <ac:spMkLst>
            <pc:docMk/>
            <pc:sldMk cId="2745217351" sldId="256"/>
            <ac:spMk id="488" creationId="{A6416B25-92C5-FBF8-3A23-187F1D61609D}"/>
          </ac:spMkLst>
        </pc:spChg>
        <pc:spChg chg="add mod topLvl">
          <ac:chgData name="Jay Han" userId="7899717e57477d6c" providerId="LiveId" clId="{9CFCB5A7-8116-4596-8406-7272292EE4F4}" dt="2023-11-19T16:01:47.141" v="2388" actId="20577"/>
          <ac:spMkLst>
            <pc:docMk/>
            <pc:sldMk cId="2745217351" sldId="256"/>
            <ac:spMk id="489" creationId="{C6D07F04-C946-1F26-FF40-EECB5C7E7B9E}"/>
          </ac:spMkLst>
        </pc:spChg>
        <pc:spChg chg="add del mod">
          <ac:chgData name="Jay Han" userId="7899717e57477d6c" providerId="LiveId" clId="{9CFCB5A7-8116-4596-8406-7272292EE4F4}" dt="2023-11-19T11:14:46.505" v="2114" actId="478"/>
          <ac:spMkLst>
            <pc:docMk/>
            <pc:sldMk cId="2745217351" sldId="256"/>
            <ac:spMk id="523" creationId="{BEEDE0F2-E8B6-C7CB-0B93-3CF018596333}"/>
          </ac:spMkLst>
        </pc:spChg>
        <pc:spChg chg="add mod">
          <ac:chgData name="Jay Han" userId="7899717e57477d6c" providerId="LiveId" clId="{9CFCB5A7-8116-4596-8406-7272292EE4F4}" dt="2023-11-18T15:02:20.583" v="1595" actId="20577"/>
          <ac:spMkLst>
            <pc:docMk/>
            <pc:sldMk cId="2745217351" sldId="256"/>
            <ac:spMk id="547" creationId="{EA3FDD01-BFE3-BDC1-0734-8056624E3ED9}"/>
          </ac:spMkLst>
        </pc:spChg>
        <pc:grpChg chg="add del mod">
          <ac:chgData name="Jay Han" userId="7899717e57477d6c" providerId="LiveId" clId="{9CFCB5A7-8116-4596-8406-7272292EE4F4}" dt="2023-11-18T13:42:07.563" v="57" actId="165"/>
          <ac:grpSpMkLst>
            <pc:docMk/>
            <pc:sldMk cId="2745217351" sldId="256"/>
            <ac:grpSpMk id="2" creationId="{93DA4F26-FC78-8D78-BE4B-23DE552960A7}"/>
          </ac:grpSpMkLst>
        </pc:grpChg>
        <pc:grpChg chg="add mod ord">
          <ac:chgData name="Jay Han" userId="7899717e57477d6c" providerId="LiveId" clId="{9CFCB5A7-8116-4596-8406-7272292EE4F4}" dt="2023-11-18T14:43:01.690" v="1260" actId="167"/>
          <ac:grpSpMkLst>
            <pc:docMk/>
            <pc:sldMk cId="2745217351" sldId="256"/>
            <ac:grpSpMk id="4" creationId="{981CF485-5318-BA27-CF4F-C23AF79D869E}"/>
          </ac:grpSpMkLst>
        </pc:grpChg>
        <pc:grpChg chg="add del mod">
          <ac:chgData name="Jay Han" userId="7899717e57477d6c" providerId="LiveId" clId="{9CFCB5A7-8116-4596-8406-7272292EE4F4}" dt="2023-11-19T11:11:34.490" v="2070" actId="164"/>
          <ac:grpSpMkLst>
            <pc:docMk/>
            <pc:sldMk cId="2745217351" sldId="256"/>
            <ac:grpSpMk id="38" creationId="{21399183-A7A8-C1CE-8952-0F088E70E2F9}"/>
          </ac:grpSpMkLst>
        </pc:grpChg>
        <pc:grpChg chg="add mod">
          <ac:chgData name="Jay Han" userId="7899717e57477d6c" providerId="LiveId" clId="{9CFCB5A7-8116-4596-8406-7272292EE4F4}" dt="2023-11-19T15:58:32.115" v="2348" actId="1076"/>
          <ac:grpSpMkLst>
            <pc:docMk/>
            <pc:sldMk cId="2745217351" sldId="256"/>
            <ac:grpSpMk id="52" creationId="{D6E6C0EF-9DC3-DDD6-59B3-42CC5677188F}"/>
          </ac:grpSpMkLst>
        </pc:grpChg>
        <pc:grpChg chg="add mod">
          <ac:chgData name="Jay Han" userId="7899717e57477d6c" providerId="LiveId" clId="{9CFCB5A7-8116-4596-8406-7272292EE4F4}" dt="2023-11-19T15:58:17.011" v="2343" actId="1076"/>
          <ac:grpSpMkLst>
            <pc:docMk/>
            <pc:sldMk cId="2745217351" sldId="256"/>
            <ac:grpSpMk id="53" creationId="{4F8043B6-F970-CF1D-37E7-2229857C6CAF}"/>
          </ac:grpSpMkLst>
        </pc:grpChg>
        <pc:grpChg chg="add mod ord">
          <ac:chgData name="Jay Han" userId="7899717e57477d6c" providerId="LiveId" clId="{9CFCB5A7-8116-4596-8406-7272292EE4F4}" dt="2023-11-19T08:59:31.121" v="1995" actId="1076"/>
          <ac:grpSpMkLst>
            <pc:docMk/>
            <pc:sldMk cId="2745217351" sldId="256"/>
            <ac:grpSpMk id="454" creationId="{CC92EDBE-88B7-FA8C-913A-9E27F05A7A87}"/>
          </ac:grpSpMkLst>
        </pc:grpChg>
        <pc:grpChg chg="add mod">
          <ac:chgData name="Jay Han" userId="7899717e57477d6c" providerId="LiveId" clId="{9CFCB5A7-8116-4596-8406-7272292EE4F4}" dt="2023-11-18T13:50:02.671" v="507" actId="1076"/>
          <ac:grpSpMkLst>
            <pc:docMk/>
            <pc:sldMk cId="2745217351" sldId="256"/>
            <ac:grpSpMk id="462" creationId="{C833994C-4C8C-818D-5FE2-F8CB18F07305}"/>
          </ac:grpSpMkLst>
        </pc:grpChg>
        <pc:grpChg chg="add del mod">
          <ac:chgData name="Jay Han" userId="7899717e57477d6c" providerId="LiveId" clId="{9CFCB5A7-8116-4596-8406-7272292EE4F4}" dt="2023-11-18T13:51:39.027" v="603" actId="165"/>
          <ac:grpSpMkLst>
            <pc:docMk/>
            <pc:sldMk cId="2745217351" sldId="256"/>
            <ac:grpSpMk id="469" creationId="{FD99A15E-E523-52AB-B52F-3A177E268BD2}"/>
          </ac:grpSpMkLst>
        </pc:grpChg>
        <pc:grpChg chg="add mod">
          <ac:chgData name="Jay Han" userId="7899717e57477d6c" providerId="LiveId" clId="{9CFCB5A7-8116-4596-8406-7272292EE4F4}" dt="2023-11-18T13:53:48.773" v="733" actId="1076"/>
          <ac:grpSpMkLst>
            <pc:docMk/>
            <pc:sldMk cId="2745217351" sldId="256"/>
            <ac:grpSpMk id="473" creationId="{8F4A9D4A-AD70-7DE5-677D-9B676EBF4397}"/>
          </ac:grpSpMkLst>
        </pc:grpChg>
        <pc:grpChg chg="add mod">
          <ac:chgData name="Jay Han" userId="7899717e57477d6c" providerId="LiveId" clId="{9CFCB5A7-8116-4596-8406-7272292EE4F4}" dt="2023-11-19T08:59:57.671" v="2005" actId="1076"/>
          <ac:grpSpMkLst>
            <pc:docMk/>
            <pc:sldMk cId="2745217351" sldId="256"/>
            <ac:grpSpMk id="481" creationId="{7A3B8EFC-40EC-10EE-04DE-43C51CBAC230}"/>
          </ac:grpSpMkLst>
        </pc:grpChg>
        <pc:grpChg chg="add mod">
          <ac:chgData name="Jay Han" userId="7899717e57477d6c" providerId="LiveId" clId="{9CFCB5A7-8116-4596-8406-7272292EE4F4}" dt="2023-11-19T15:55:58.383" v="2273" actId="1076"/>
          <ac:grpSpMkLst>
            <pc:docMk/>
            <pc:sldMk cId="2745217351" sldId="256"/>
            <ac:grpSpMk id="486" creationId="{DBA5F4B1-2C47-508D-F15F-01F5D3A6341A}"/>
          </ac:grpSpMkLst>
        </pc:grpChg>
        <pc:grpChg chg="add del mod">
          <ac:chgData name="Jay Han" userId="7899717e57477d6c" providerId="LiveId" clId="{9CFCB5A7-8116-4596-8406-7272292EE4F4}" dt="2023-11-18T14:17:42.502" v="1179" actId="165"/>
          <ac:grpSpMkLst>
            <pc:docMk/>
            <pc:sldMk cId="2745217351" sldId="256"/>
            <ac:grpSpMk id="487" creationId="{244AC5F5-DD2A-A07F-4362-E46B2C8A96FE}"/>
          </ac:grpSpMkLst>
        </pc:grpChg>
        <pc:grpChg chg="add mod">
          <ac:chgData name="Jay Han" userId="7899717e57477d6c" providerId="LiveId" clId="{9CFCB5A7-8116-4596-8406-7272292EE4F4}" dt="2023-11-19T11:11:39.419" v="2075" actId="1076"/>
          <ac:grpSpMkLst>
            <pc:docMk/>
            <pc:sldMk cId="2745217351" sldId="256"/>
            <ac:grpSpMk id="520" creationId="{05CE79AE-412F-267F-9B74-C4E349B0D2B3}"/>
          </ac:grpSpMkLst>
        </pc:grpChg>
        <pc:graphicFrameChg chg="add mod modGraphic">
          <ac:chgData name="Jay Han" userId="7899717e57477d6c" providerId="LiveId" clId="{9CFCB5A7-8116-4596-8406-7272292EE4F4}" dt="2023-11-19T16:00:59.906" v="2373" actId="20577"/>
          <ac:graphicFrameMkLst>
            <pc:docMk/>
            <pc:sldMk cId="2745217351" sldId="256"/>
            <ac:graphicFrameMk id="524" creationId="{6F792F44-5DCA-C6C8-D2D7-8730605CD782}"/>
          </ac:graphicFrameMkLst>
        </pc:graphicFrameChg>
        <pc:graphicFrameChg chg="add mod modGraphic">
          <ac:chgData name="Jay Han" userId="7899717e57477d6c" providerId="LiveId" clId="{9CFCB5A7-8116-4596-8406-7272292EE4F4}" dt="2023-11-19T16:01:04.683" v="2383" actId="20577"/>
          <ac:graphicFrameMkLst>
            <pc:docMk/>
            <pc:sldMk cId="2745217351" sldId="256"/>
            <ac:graphicFrameMk id="525" creationId="{315BA5FA-BC27-D525-ABD7-BE9BD9E9EB8C}"/>
          </ac:graphicFrameMkLst>
        </pc:graphicFrameChg>
        <pc:cxnChg chg="add del mod">
          <ac:chgData name="Jay Han" userId="7899717e57477d6c" providerId="LiveId" clId="{9CFCB5A7-8116-4596-8406-7272292EE4F4}" dt="2023-11-19T08:57:25.836" v="1958" actId="478"/>
          <ac:cxnSpMkLst>
            <pc:docMk/>
            <pc:sldMk cId="2745217351" sldId="256"/>
            <ac:cxnSpMk id="15" creationId="{E3D83ED7-F564-751B-168C-74C5D5AE59B8}"/>
          </ac:cxnSpMkLst>
        </pc:cxnChg>
        <pc:cxnChg chg="add del mod">
          <ac:chgData name="Jay Han" userId="7899717e57477d6c" providerId="LiveId" clId="{9CFCB5A7-8116-4596-8406-7272292EE4F4}" dt="2023-11-19T08:47:40.925" v="1776"/>
          <ac:cxnSpMkLst>
            <pc:docMk/>
            <pc:sldMk cId="2745217351" sldId="256"/>
            <ac:cxnSpMk id="17" creationId="{7D187561-C475-8936-C007-351A32B4412D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18" creationId="{A13C19FF-8BE7-4D37-4F23-298A88F2A2CF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1" creationId="{C56F457E-4133-A613-B808-FB225484532D}"/>
          </ac:cxnSpMkLst>
        </pc:cxnChg>
        <pc:cxnChg chg="add mod">
          <ac:chgData name="Jay Han" userId="7899717e57477d6c" providerId="LiveId" clId="{9CFCB5A7-8116-4596-8406-7272292EE4F4}" dt="2023-11-19T16:02:28.097" v="2389" actId="14100"/>
          <ac:cxnSpMkLst>
            <pc:docMk/>
            <pc:sldMk cId="2745217351" sldId="256"/>
            <ac:cxnSpMk id="58" creationId="{6013ADE1-01E9-8491-3A13-5513E45E7FE2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64" creationId="{94AB0D1D-0C1E-ABBB-9C86-4D6D068DC799}"/>
          </ac:cxnSpMkLst>
        </pc:cxnChg>
        <pc:cxnChg chg="add mod">
          <ac:chgData name="Jay Han" userId="7899717e57477d6c" providerId="LiveId" clId="{9CFCB5A7-8116-4596-8406-7272292EE4F4}" dt="2023-11-19T11:11:34.490" v="2070" actId="164"/>
          <ac:cxnSpMkLst>
            <pc:docMk/>
            <pc:sldMk cId="2745217351" sldId="256"/>
            <ac:cxnSpMk id="469" creationId="{AE127C5D-3AEC-0469-80FB-10F09A5DA74A}"/>
          </ac:cxnSpMkLst>
        </pc:cxnChg>
        <pc:cxnChg chg="add mod">
          <ac:chgData name="Jay Han" userId="7899717e57477d6c" providerId="LiveId" clId="{9CFCB5A7-8116-4596-8406-7272292EE4F4}" dt="2023-11-19T16:02:34.179" v="2391" actId="14100"/>
          <ac:cxnSpMkLst>
            <pc:docMk/>
            <pc:sldMk cId="2745217351" sldId="256"/>
            <ac:cxnSpMk id="475" creationId="{F1A6D885-C491-2AA8-0C83-9EF073EAF0A2}"/>
          </ac:cxnSpMkLst>
        </pc:cxnChg>
        <pc:cxnChg chg="add mod">
          <ac:chgData name="Jay Han" userId="7899717e57477d6c" providerId="LiveId" clId="{9CFCB5A7-8116-4596-8406-7272292EE4F4}" dt="2023-11-19T15:59:28.857" v="2358" actId="14100"/>
          <ac:cxnSpMkLst>
            <pc:docMk/>
            <pc:sldMk cId="2745217351" sldId="256"/>
            <ac:cxnSpMk id="487" creationId="{5D6BF1DC-E967-4D8F-85EC-D64B04325B5E}"/>
          </ac:cxnSpMkLst>
        </pc:cxnChg>
        <pc:cxnChg chg="add del mod">
          <ac:chgData name="Jay Han" userId="7899717e57477d6c" providerId="LiveId" clId="{9CFCB5A7-8116-4596-8406-7272292EE4F4}" dt="2023-11-19T08:58:36.921" v="1980" actId="478"/>
          <ac:cxnSpMkLst>
            <pc:docMk/>
            <pc:sldMk cId="2745217351" sldId="256"/>
            <ac:cxnSpMk id="491" creationId="{A0CCEC4D-3859-CA7D-F13F-1A610D9C2BFB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2" creationId="{C553E59C-37B3-5B77-2EF0-030442C1A405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3" creationId="{A30ECD44-DE3C-4A76-F93D-33F5D61B4A1E}"/>
          </ac:cxnSpMkLst>
        </pc:cxnChg>
        <pc:cxnChg chg="add mod">
          <ac:chgData name="Jay Han" userId="7899717e57477d6c" providerId="LiveId" clId="{9CFCB5A7-8116-4596-8406-7272292EE4F4}" dt="2023-11-19T15:59:37.108" v="2361" actId="14100"/>
          <ac:cxnSpMkLst>
            <pc:docMk/>
            <pc:sldMk cId="2745217351" sldId="256"/>
            <ac:cxnSpMk id="494" creationId="{E3181C96-9208-830D-D3CD-24D688C3C65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6" creationId="{A4BDB685-56B2-A41E-61D8-84FFFD6D2519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497" creationId="{8330C1B7-7427-68BE-D432-37169F529B4F}"/>
          </ac:cxnSpMkLst>
        </pc:cxnChg>
        <pc:cxnChg chg="add mod">
          <ac:chgData name="Jay Han" userId="7899717e57477d6c" providerId="LiveId" clId="{9CFCB5A7-8116-4596-8406-7272292EE4F4}" dt="2023-11-19T16:00:14.401" v="2365" actId="692"/>
          <ac:cxnSpMkLst>
            <pc:docMk/>
            <pc:sldMk cId="2745217351" sldId="256"/>
            <ac:cxnSpMk id="499" creationId="{F6844DAC-E8AC-B3D3-51FA-E975558E8CB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00" creationId="{1CAB58C4-9B9F-FD7E-F9BE-2F319D3AC506}"/>
          </ac:cxnSpMkLst>
        </pc:cxnChg>
        <pc:cxnChg chg="add mod">
          <ac:chgData name="Jay Han" userId="7899717e57477d6c" providerId="LiveId" clId="{9CFCB5A7-8116-4596-8406-7272292EE4F4}" dt="2023-11-19T16:00:42.067" v="2370" actId="14100"/>
          <ac:cxnSpMkLst>
            <pc:docMk/>
            <pc:sldMk cId="2745217351" sldId="256"/>
            <ac:cxnSpMk id="503" creationId="{2DBECABF-DE14-4E98-9009-C362146F129E}"/>
          </ac:cxnSpMkLst>
        </pc:cxnChg>
        <pc:cxnChg chg="add mod">
          <ac:chgData name="Jay Han" userId="7899717e57477d6c" providerId="LiveId" clId="{9CFCB5A7-8116-4596-8406-7272292EE4F4}" dt="2023-11-18T14:58:57.232" v="1532" actId="14100"/>
          <ac:cxnSpMkLst>
            <pc:docMk/>
            <pc:sldMk cId="2745217351" sldId="256"/>
            <ac:cxnSpMk id="504" creationId="{FF4F2440-2C94-F991-054C-19A7F9E061E3}"/>
          </ac:cxnSpMkLst>
        </pc:cxnChg>
        <pc:cxnChg chg="add mod">
          <ac:chgData name="Jay Han" userId="7899717e57477d6c" providerId="LiveId" clId="{9CFCB5A7-8116-4596-8406-7272292EE4F4}" dt="2023-11-18T14:59:03.179" v="1535" actId="14100"/>
          <ac:cxnSpMkLst>
            <pc:docMk/>
            <pc:sldMk cId="2745217351" sldId="256"/>
            <ac:cxnSpMk id="507" creationId="{082AFF66-A843-8F9B-A021-5947199773DF}"/>
          </ac:cxnSpMkLst>
        </pc:cxnChg>
        <pc:cxnChg chg="add mod">
          <ac:chgData name="Jay Han" userId="7899717e57477d6c" providerId="LiveId" clId="{9CFCB5A7-8116-4596-8406-7272292EE4F4}" dt="2023-11-18T14:59:11.902" v="1538" actId="14100"/>
          <ac:cxnSpMkLst>
            <pc:docMk/>
            <pc:sldMk cId="2745217351" sldId="256"/>
            <ac:cxnSpMk id="510" creationId="{859130F3-09F0-B3E1-87FB-8074C7DFA32F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3" creationId="{1D660C63-53CD-C771-43FE-74C31C7538FC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6" creationId="{615A4177-CD92-644C-FE01-60AF339A4827}"/>
          </ac:cxnSpMkLst>
        </pc:cxnChg>
        <pc:cxnChg chg="add del mod">
          <ac:chgData name="Jay Han" userId="7899717e57477d6c" providerId="LiveId" clId="{9CFCB5A7-8116-4596-8406-7272292EE4F4}" dt="2023-11-19T09:00:12.967" v="2006" actId="478"/>
          <ac:cxnSpMkLst>
            <pc:docMk/>
            <pc:sldMk cId="2745217351" sldId="256"/>
            <ac:cxnSpMk id="519" creationId="{56F240F7-EDC8-A78A-E1AD-E6CEAF890594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2" creationId="{998FE54D-9FA9-950B-94A3-C51C4A948C58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6" creationId="{3E5FDFAE-6F8A-A48A-BB60-048F8A72D7FA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0" creationId="{B13CBAD3-1223-90E0-7E33-E2FAEBBBA4E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4" creationId="{2FCB4209-71B6-42FF-0110-A613F0C65E63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0" creationId="{D3D3E6E8-C808-D842-992F-4D71CE681A8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3" creationId="{6C9D5E98-AF4C-B1AC-84BC-E9D58AA39968}"/>
          </ac:cxnSpMkLst>
        </pc:cxnChg>
        <pc:cxnChg chg="add mod">
          <ac:chgData name="Jay Han" userId="7899717e57477d6c" providerId="LiveId" clId="{9CFCB5A7-8116-4596-8406-7272292EE4F4}" dt="2023-11-19T11:11:49.054" v="2076" actId="14100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1CF485-5318-BA27-CF4F-C23AF79D869E}"/>
              </a:ext>
            </a:extLst>
          </p:cNvPr>
          <p:cNvGrpSpPr/>
          <p:nvPr/>
        </p:nvGrpSpPr>
        <p:grpSpPr>
          <a:xfrm>
            <a:off x="1368000" y="1224000"/>
            <a:ext cx="5040000" cy="2160000"/>
            <a:chOff x="1368000" y="122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368000" y="122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A672EA91-4E1F-5C68-C368-B8DC8FECF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3B38A384-8329-93CC-BC47-F956064C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54E12DB-4F3D-BE5F-1640-04B12FA72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BACBCE0-37B9-5D7C-95BF-0B6882DD9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035A818E-F994-6847-0288-6EF6BAB84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39B665A4-C762-5DD8-AC69-C0C087881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A7350DC-F5B2-E32D-B91E-2F51CAF3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C88547D6-F483-B11D-17F2-F50223037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67D01892-75A0-1F72-C694-2A1A76A5D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39A12CCA-AF5B-9270-CEAD-E4C353C60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6574148D-6399-F473-61C0-CB44FC182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44BC185-B8A4-A22F-5515-4556A6D3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3A1B6742-7C55-6129-A4C1-B463FB87F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7C7D8112-2107-79DE-BEB6-B0F26E941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6BF508B-7644-6009-EC42-A27622EE2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4C02CA7B-5E3F-79CB-9ED3-B5CFAA4DA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ADF531D0-3606-7879-1D47-7BC8F239E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226D48E-D558-B181-7845-3B2D1ED28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75DA052-CA9B-7094-EEA5-4B194ACB0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618886D8-1908-5123-395A-2978663A2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DDAC4A06-E142-2A53-5DE4-4566C1B8A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F5687488-1089-834A-77F1-9A7065B48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4E40A6B-5976-A05F-09F2-452B04EBE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B8867F33-2C5E-0357-2FD9-48BD00037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1B704F42-13C3-52B1-254E-D15CB193C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B16DB216-E035-2932-B779-6E5DBC577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3ACB3483-BEA7-D64D-B02A-C19C3A93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D58E4AC-F266-1562-B15C-3181C61D9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47A0AB94-CB0A-39B2-0D54-C2A90BBE4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0A29E00-DCFD-5A8E-79F7-10F535807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AA55BC2-2A5E-5C86-6117-6851574FD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6EBD72A-232D-3B0B-A803-72CD0D3A6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3519E53C-5427-9A6E-796B-A13374490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C34FD7C-2CC3-1029-90A7-2E2919261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B1C01C7A-1216-F1CB-D971-BE8E7031D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E2E2CA3-B269-655D-F474-DD6FCA230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42962A9E-EE15-CA7F-1396-5F0751F62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62C948-2C1B-B82B-5A79-9F3079FF2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1D25E472-6455-0272-E6DD-5CD87CB39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D51C6C64-EF10-92BA-557A-B27C84BBE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880E395-5742-5885-CC16-D92C51293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F68EBE24-1DA5-5A08-A407-B0F06CCFE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64F8DAE-6E94-E8F7-9BF4-E9DBE66F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0C77BCFA-DF04-EBD3-5582-67C9B4BA2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3B4FBBC7-0B20-748E-46B6-14C20B918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832887D-BDF0-499E-8FEE-5FB8D122D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3B4D1689-E30C-78FD-BE53-CF0F9E962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1079C6A8-AEC7-A63A-D602-158A9AC2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4B22EA2-F8ED-B82B-A896-7D1E9021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CADBD170-C765-7B67-B15A-B1DC8A39B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E4B63BE-FA66-3BAF-EF3D-F7F5F83AD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EC35B37-7C1E-AD6C-FBF7-BF092FF03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0808EBD8-4030-91EC-96C0-8BC728332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993FF4D4-7CE0-F03D-4463-26EB16AE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5F886060-B163-BA2A-253E-500E82750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16373C99-7D16-A20C-87FB-2C584F9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C18711D0-3EF4-FDA0-AC8E-D14F2D2D4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0B930571-1BE9-31F0-5EE3-6564A8D9C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1456FBDC-1EC1-E9A5-18A4-066B3AC2D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8431C9C-5916-7845-70DE-C1AD6DA5D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B6D09DAC-E2CE-E4B2-78C4-617404C55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EEE278F-F286-8823-BA19-05FE583AB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E24802C8-C3CD-A6A5-7D0A-53625B4D9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FA80C72F-7DE1-2820-1F94-2D4E30528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990F9961-0607-2F7E-65C3-4FD937F06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098433AD-E518-759B-CE8C-B49576C1F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628BF3A1-4D04-8CDA-DA0F-EDABCAB3B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8858DD9F-F0D4-694F-351A-0DB14A58D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97E3C1C5-A40D-6989-8115-CA56064F6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199A6558-88B5-29BF-D3FF-6A7B3F921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D1CCFEA9-E768-D783-27C9-48C2737BA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C4C912C-89BE-6BB8-86BF-241261DE4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49E150D5-C1EE-39FE-A294-8F945EE38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06A9D7BC-BB91-F32E-EF05-DDA0C732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97D33E51-9D5D-9317-E339-F37F11003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79C6411-4EB2-2D21-2716-410B645F0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FC531F07-3FB8-2FA7-FCE2-7B794D821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BAE87611-EA42-99AC-31BB-9A811CE9D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5F5D837C-FD98-ECF6-A0D8-6A6B15A7C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FB1B1CBB-7003-EBAB-BE6C-C7273439C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51502E7D-F2D0-CA3B-D699-94669414B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04DCB361-0E48-4E02-CEE3-99B610A10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FC4BF8B4-721C-C116-A062-A2B905BA3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E8349026-8264-94F7-5F7D-E2A8C0BC2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AA1160EF-98D0-C4BA-8C1C-414C18237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7EA9C978-1787-4E1E-9842-76FB48BB7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1321897A-9F81-FCC0-A26F-8D11C25CE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EC5C4217-F859-12A5-CC77-1C13D26DEA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5BFAFE57-C8E7-82FC-DB38-D04500927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16DA3051-14CC-E7FD-53F5-33B2E48EB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9821CDD0-4004-F424-4681-781616735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58EBAB9B-7E9C-F9B9-E279-0387BF25D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D422C14A-B1DE-C53C-617D-F737458C8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05F7F0B3-E759-E0B2-FE8C-4810C66DA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D110765-3238-4C57-5F19-25FA073B8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786369F7-31CD-63D4-72EB-E91AE670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FF2CC1F-CB0C-8FC7-5F71-FC9233AF6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70FFDA82-C16E-A537-3C1F-58716EBA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7EEB2E8-2B67-707E-53F2-05AB57159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2E7EB702-C828-7940-FE1A-EEAA1306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33994C-4C8C-818D-5FE2-F8CB18F07305}"/>
              </a:ext>
            </a:extLst>
          </p:cNvPr>
          <p:cNvGrpSpPr/>
          <p:nvPr/>
        </p:nvGrpSpPr>
        <p:grpSpPr>
          <a:xfrm>
            <a:off x="3924000" y="504000"/>
            <a:ext cx="1440000" cy="1440000"/>
            <a:chOff x="7200000" y="1440000"/>
            <a:chExt cx="1440000" cy="1440000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ADA3E28A-E8EE-2B18-D403-329CCD0D3A47}"/>
                </a:ext>
              </a:extLst>
            </p:cNvPr>
            <p:cNvSpPr/>
            <p:nvPr/>
          </p:nvSpPr>
          <p:spPr>
            <a:xfrm>
              <a:off x="7200000" y="1440000"/>
              <a:ext cx="1440000" cy="1440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35F70205-71A2-C259-4A50-14E9474F1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49ED4CBE-C13F-35F2-307F-474C7700D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F5FC6D6-B7AD-B57F-4E47-9FE4D072B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4308D-EE52-D476-F936-2F43B8ABF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9195E24C-3F29-EC2C-6086-E697C8C29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B55D8B-A6D5-A9A2-2C18-35C8613B9CDB}"/>
                </a:ext>
              </a:extLst>
            </p:cNvPr>
            <p:cNvSpPr txBox="1"/>
            <p:nvPr/>
          </p:nvSpPr>
          <p:spPr>
            <a:xfrm rot="16200000">
              <a:off x="7848000" y="2016000"/>
              <a:ext cx="54750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200"/>
                <a:t>3V3</a:t>
              </a:r>
            </a:p>
            <a:p>
              <a:r>
                <a:rPr lang="en-US" sz="1200"/>
                <a:t>GND</a:t>
              </a:r>
            </a:p>
            <a:p>
              <a:r>
                <a:rPr lang="en-US" sz="1200"/>
                <a:t>TX</a:t>
              </a:r>
            </a:p>
            <a:p>
              <a:r>
                <a:rPr lang="en-US" sz="1200"/>
                <a:t>RX</a:t>
              </a:r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8F4A9D4A-AD70-7DE5-677D-9B676EBF4397}"/>
              </a:ext>
            </a:extLst>
          </p:cNvPr>
          <p:cNvGrpSpPr/>
          <p:nvPr/>
        </p:nvGrpSpPr>
        <p:grpSpPr>
          <a:xfrm>
            <a:off x="5724000" y="1548000"/>
            <a:ext cx="1368000" cy="1008000"/>
            <a:chOff x="7200000" y="1800000"/>
            <a:chExt cx="1368000" cy="1008000"/>
          </a:xfrm>
        </p:grpSpPr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2F4FFC89-F8A4-4FD8-13C8-D710C3376D5B}"/>
                </a:ext>
              </a:extLst>
            </p:cNvPr>
            <p:cNvSpPr/>
            <p:nvPr/>
          </p:nvSpPr>
          <p:spPr>
            <a:xfrm>
              <a:off x="7200000" y="1800000"/>
              <a:ext cx="1368000" cy="100800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F159F38E-A70A-3F85-5E49-00A4F5F61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05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93669A8-ABB6-4C57-1D3E-A30C961B2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187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03FFF9C7-4D1C-4CAB-3127-EE247D571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23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6CF7DC8C-16B7-BDAD-F95D-1B6A914B0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4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EC2ECDC1-F858-A6A4-A3AE-F61935841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5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D8033EA4-8528-5F0B-3497-ECE064646B8D}"/>
              </a:ext>
            </a:extLst>
          </p:cNvPr>
          <p:cNvSpPr txBox="1"/>
          <p:nvPr/>
        </p:nvSpPr>
        <p:spPr>
          <a:xfrm>
            <a:off x="5832000" y="1692000"/>
            <a:ext cx="54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SDA</a:t>
            </a:r>
          </a:p>
          <a:p>
            <a:r>
              <a:rPr lang="en-US" sz="1200"/>
              <a:t>SCL</a:t>
            </a:r>
          </a:p>
          <a:p>
            <a:r>
              <a:rPr lang="en-US" sz="1200"/>
              <a:t>GND</a:t>
            </a:r>
          </a:p>
          <a:p>
            <a:r>
              <a:rPr lang="en-US" sz="1200"/>
              <a:t>VCC</a:t>
            </a: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CC92EDBE-88B7-FA8C-913A-9E27F05A7A87}"/>
              </a:ext>
            </a:extLst>
          </p:cNvPr>
          <p:cNvGrpSpPr/>
          <p:nvPr/>
        </p:nvGrpSpPr>
        <p:grpSpPr>
          <a:xfrm rot="10800000">
            <a:off x="2124000" y="828000"/>
            <a:ext cx="1800000" cy="2520000"/>
            <a:chOff x="1944000" y="900000"/>
            <a:chExt cx="1800000" cy="2520000"/>
          </a:xfrm>
        </p:grpSpPr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36BDE3BE-5E66-8768-DB26-D1109B4B322D}"/>
                </a:ext>
              </a:extLst>
            </p:cNvPr>
            <p:cNvSpPr/>
            <p:nvPr/>
          </p:nvSpPr>
          <p:spPr>
            <a:xfrm>
              <a:off x="1944000" y="900000"/>
              <a:ext cx="1800000" cy="2520000"/>
            </a:xfrm>
            <a:prstGeom prst="rect">
              <a:avLst/>
            </a:prstGeom>
            <a:solidFill>
              <a:srgbClr val="7030A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AC3E1D47-60E5-6F00-1202-1896A152E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C5CFD7E-9A52-B581-2E70-5478FEBA0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C706754-23D0-3E87-02B3-C38499598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0D2BC3B9-E868-E217-601D-2974D1962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0D18E5EA-91A3-82DA-128A-E26C401CA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63D6BB3F-1D49-4F2F-451F-45E23B906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EC7C7950-80DE-9CB2-9E30-A7222ECDF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447FBDD-5614-9DB3-95DB-42050DD33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F0BBF3F4-8BE8-FB96-BD5B-7BD5C7563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A8D5D18E-270B-6E0A-9DC6-66A174C89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CB78B5C-E332-5F46-B268-9C8A232C5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B4579155-AADE-02B2-1473-405905CDF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FF5E557C-8FC4-4CC0-C8B5-CAC3328F4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5354BE6-A2C9-1F1E-9032-32A8235EE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8F49C81-EF34-EC64-7C17-EF53C413F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9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6" name="그룹 485">
            <a:extLst>
              <a:ext uri="{FF2B5EF4-FFF2-40B4-BE49-F238E27FC236}">
                <a16:creationId xmlns:a16="http://schemas.microsoft.com/office/drawing/2014/main" id="{DBA5F4B1-2C47-508D-F15F-01F5D3A6341A}"/>
              </a:ext>
            </a:extLst>
          </p:cNvPr>
          <p:cNvGrpSpPr/>
          <p:nvPr/>
        </p:nvGrpSpPr>
        <p:grpSpPr>
          <a:xfrm rot="10800000">
            <a:off x="4680000" y="2880000"/>
            <a:ext cx="468000" cy="360000"/>
            <a:chOff x="4860000" y="262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4896000" y="262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3" name="연결선: 구부러짐 492">
            <a:extLst>
              <a:ext uri="{FF2B5EF4-FFF2-40B4-BE49-F238E27FC236}">
                <a16:creationId xmlns:a16="http://schemas.microsoft.com/office/drawing/2014/main" id="{A30ECD44-DE3C-4A76-F93D-33F5D61B4A1E}"/>
              </a:ext>
            </a:extLst>
          </p:cNvPr>
          <p:cNvCxnSpPr>
            <a:cxnSpLocks/>
            <a:stCxn id="16" idx="6"/>
            <a:endCxn id="440" idx="6"/>
          </p:cNvCxnSpPr>
          <p:nvPr/>
        </p:nvCxnSpPr>
        <p:spPr>
          <a:xfrm>
            <a:off x="2088000" y="16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연결선: 구부러짐 496">
            <a:extLst>
              <a:ext uri="{FF2B5EF4-FFF2-40B4-BE49-F238E27FC236}">
                <a16:creationId xmlns:a16="http://schemas.microsoft.com/office/drawing/2014/main" id="{8330C1B7-7427-68BE-D432-37169F529B4F}"/>
              </a:ext>
            </a:extLst>
          </p:cNvPr>
          <p:cNvCxnSpPr>
            <a:cxnSpLocks/>
            <a:stCxn id="440" idx="1"/>
            <a:endCxn id="333" idx="2"/>
          </p:cNvCxnSpPr>
          <p:nvPr/>
        </p:nvCxnSpPr>
        <p:spPr>
          <a:xfrm rot="16200000" flipH="1">
            <a:off x="3395184" y="569184"/>
            <a:ext cx="501816" cy="2787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연결선: 구부러짐 503">
            <a:extLst>
              <a:ext uri="{FF2B5EF4-FFF2-40B4-BE49-F238E27FC236}">
                <a16:creationId xmlns:a16="http://schemas.microsoft.com/office/drawing/2014/main" id="{FF4F2440-2C94-F991-054C-19A7F9E061E3}"/>
              </a:ext>
            </a:extLst>
          </p:cNvPr>
          <p:cNvCxnSpPr>
            <a:cxnSpLocks/>
            <a:stCxn id="333" idx="4"/>
            <a:endCxn id="351" idx="4"/>
          </p:cNvCxnSpPr>
          <p:nvPr/>
        </p:nvCxnSpPr>
        <p:spPr>
          <a:xfrm rot="16200000" flipH="1">
            <a:off x="5184000" y="2178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연결선: 구부러짐 506">
            <a:extLst>
              <a:ext uri="{FF2B5EF4-FFF2-40B4-BE49-F238E27FC236}">
                <a16:creationId xmlns:a16="http://schemas.microsoft.com/office/drawing/2014/main" id="{082AFF66-A843-8F9B-A021-5947199773DF}"/>
              </a:ext>
            </a:extLst>
          </p:cNvPr>
          <p:cNvCxnSpPr>
            <a:cxnSpLocks/>
            <a:stCxn id="351" idx="6"/>
            <a:endCxn id="471" idx="2"/>
          </p:cNvCxnSpPr>
          <p:nvPr/>
        </p:nvCxnSpPr>
        <p:spPr>
          <a:xfrm>
            <a:off x="5328000" y="2214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859130F3-09F0-B3E1-87FB-8074C7DFA32F}"/>
              </a:ext>
            </a:extLst>
          </p:cNvPr>
          <p:cNvCxnSpPr>
            <a:cxnSpLocks/>
            <a:stCxn id="351" idx="0"/>
            <a:endCxn id="458" idx="4"/>
          </p:cNvCxnSpPr>
          <p:nvPr/>
        </p:nvCxnSpPr>
        <p:spPr>
          <a:xfrm rot="16200000" flipV="1">
            <a:off x="4878000" y="1764000"/>
            <a:ext cx="252000" cy="54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구부러짐 512">
            <a:extLst>
              <a:ext uri="{FF2B5EF4-FFF2-40B4-BE49-F238E27FC236}">
                <a16:creationId xmlns:a16="http://schemas.microsoft.com/office/drawing/2014/main" id="{1D660C63-53CD-C771-43FE-74C31C7538FC}"/>
              </a:ext>
            </a:extLst>
          </p:cNvPr>
          <p:cNvCxnSpPr>
            <a:cxnSpLocks/>
            <a:stCxn id="333" idx="4"/>
            <a:endCxn id="483" idx="4"/>
          </p:cNvCxnSpPr>
          <p:nvPr/>
        </p:nvCxnSpPr>
        <p:spPr>
          <a:xfrm rot="5400000">
            <a:off x="4518000" y="2484000"/>
            <a:ext cx="792000" cy="36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연결선: 구부러짐 515">
            <a:extLst>
              <a:ext uri="{FF2B5EF4-FFF2-40B4-BE49-F238E27FC236}">
                <a16:creationId xmlns:a16="http://schemas.microsoft.com/office/drawing/2014/main" id="{615A4177-CD92-644C-FE01-60AF339A4827}"/>
              </a:ext>
            </a:extLst>
          </p:cNvPr>
          <p:cNvCxnSpPr>
            <a:cxnSpLocks/>
            <a:stCxn id="480" idx="4"/>
            <a:endCxn id="484" idx="4"/>
          </p:cNvCxnSpPr>
          <p:nvPr/>
        </p:nvCxnSpPr>
        <p:spPr>
          <a:xfrm rot="16200000" flipH="1">
            <a:off x="4428000" y="2574000"/>
            <a:ext cx="7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998FE54D-9FA9-950B-94A3-C51C4A948C58}"/>
              </a:ext>
            </a:extLst>
          </p:cNvPr>
          <p:cNvCxnSpPr>
            <a:cxnSpLocks/>
            <a:stCxn id="438" idx="3"/>
            <a:endCxn id="472" idx="1"/>
          </p:cNvCxnSpPr>
          <p:nvPr/>
        </p:nvCxnSpPr>
        <p:spPr>
          <a:xfrm rot="16200000" flipH="1">
            <a:off x="4374000" y="954000"/>
            <a:ext cx="900000" cy="1903632"/>
          </a:xfrm>
          <a:prstGeom prst="curvedConnector3">
            <a:avLst>
              <a:gd name="adj1" fmla="val -2715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연결선: 구부러짐 525">
            <a:extLst>
              <a:ext uri="{FF2B5EF4-FFF2-40B4-BE49-F238E27FC236}">
                <a16:creationId xmlns:a16="http://schemas.microsoft.com/office/drawing/2014/main" id="{3E5FDFAE-6F8A-A48A-BB60-048F8A72D7FA}"/>
              </a:ext>
            </a:extLst>
          </p:cNvPr>
          <p:cNvCxnSpPr>
            <a:cxnSpLocks/>
            <a:stCxn id="438" idx="2"/>
            <a:endCxn id="457" idx="1"/>
          </p:cNvCxnSpPr>
          <p:nvPr/>
        </p:nvCxnSpPr>
        <p:spPr>
          <a:xfrm>
            <a:off x="3888000" y="1494000"/>
            <a:ext cx="627816" cy="3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연결선: 구부러짐 529">
            <a:extLst>
              <a:ext uri="{FF2B5EF4-FFF2-40B4-BE49-F238E27FC236}">
                <a16:creationId xmlns:a16="http://schemas.microsoft.com/office/drawing/2014/main" id="{B13CBAD3-1223-90E0-7E33-E2FAEBBBA4ED}"/>
              </a:ext>
            </a:extLst>
          </p:cNvPr>
          <p:cNvCxnSpPr>
            <a:cxnSpLocks/>
            <a:stCxn id="452" idx="2"/>
            <a:endCxn id="470" idx="2"/>
          </p:cNvCxnSpPr>
          <p:nvPr/>
        </p:nvCxnSpPr>
        <p:spPr>
          <a:xfrm>
            <a:off x="3888000" y="1854000"/>
            <a:ext cx="187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2FCB4209-71B6-42FF-0110-A613F0C65E63}"/>
              </a:ext>
            </a:extLst>
          </p:cNvPr>
          <p:cNvCxnSpPr>
            <a:cxnSpLocks/>
            <a:stCxn id="453" idx="3"/>
            <a:endCxn id="467" idx="1"/>
          </p:cNvCxnSpPr>
          <p:nvPr/>
        </p:nvCxnSpPr>
        <p:spPr>
          <a:xfrm rot="16200000" flipH="1">
            <a:off x="4734000" y="774000"/>
            <a:ext cx="180000" cy="1903632"/>
          </a:xfrm>
          <a:prstGeom prst="curvedConnector3">
            <a:avLst>
              <a:gd name="adj1" fmla="val -135787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3D3E6E8-C808-D842-992F-4D71CE681A8D}"/>
              </a:ext>
            </a:extLst>
          </p:cNvPr>
          <p:cNvCxnSpPr>
            <a:cxnSpLocks/>
            <a:stCxn id="449" idx="2"/>
            <a:endCxn id="459" idx="4"/>
          </p:cNvCxnSpPr>
          <p:nvPr/>
        </p:nvCxnSpPr>
        <p:spPr>
          <a:xfrm flipV="1">
            <a:off x="3888000" y="1908000"/>
            <a:ext cx="1026000" cy="48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연결선: 구부러짐 542">
            <a:extLst>
              <a:ext uri="{FF2B5EF4-FFF2-40B4-BE49-F238E27FC236}">
                <a16:creationId xmlns:a16="http://schemas.microsoft.com/office/drawing/2014/main" id="{6C9D5E98-AF4C-B1AC-84BC-E9D58AA39968}"/>
              </a:ext>
            </a:extLst>
          </p:cNvPr>
          <p:cNvCxnSpPr>
            <a:cxnSpLocks/>
            <a:stCxn id="448" idx="2"/>
            <a:endCxn id="460" idx="4"/>
          </p:cNvCxnSpPr>
          <p:nvPr/>
        </p:nvCxnSpPr>
        <p:spPr>
          <a:xfrm flipV="1">
            <a:off x="3888000" y="1908000"/>
            <a:ext cx="1206000" cy="66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EA3FDD01-BFE3-BDC1-0734-8056624E3ED9}"/>
              </a:ext>
            </a:extLst>
          </p:cNvPr>
          <p:cNvSpPr txBox="1"/>
          <p:nvPr/>
        </p:nvSpPr>
        <p:spPr>
          <a:xfrm>
            <a:off x="4932000" y="2988000"/>
            <a:ext cx="547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Relay</a:t>
            </a:r>
          </a:p>
        </p:txBody>
      </p:sp>
      <p:cxnSp>
        <p:nvCxnSpPr>
          <p:cNvPr id="548" name="연결선: 구부러짐 547">
            <a:extLst>
              <a:ext uri="{FF2B5EF4-FFF2-40B4-BE49-F238E27FC236}">
                <a16:creationId xmlns:a16="http://schemas.microsoft.com/office/drawing/2014/main" id="{F7C27A68-1526-7652-0E4E-698B943E090A}"/>
              </a:ext>
            </a:extLst>
          </p:cNvPr>
          <p:cNvCxnSpPr>
            <a:cxnSpLocks/>
            <a:stCxn id="439" idx="6"/>
            <a:endCxn id="2" idx="6"/>
          </p:cNvCxnSpPr>
          <p:nvPr/>
        </p:nvCxnSpPr>
        <p:spPr>
          <a:xfrm rot="10800000">
            <a:off x="2088000" y="149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13C19FF-8BE7-4D37-4F23-298A88F2A2CF}"/>
              </a:ext>
            </a:extLst>
          </p:cNvPr>
          <p:cNvCxnSpPr>
            <a:cxnSpLocks/>
            <a:stCxn id="36" idx="5"/>
            <a:endCxn id="485" idx="7"/>
          </p:cNvCxnSpPr>
          <p:nvPr/>
        </p:nvCxnSpPr>
        <p:spPr>
          <a:xfrm rot="16200000" flipH="1">
            <a:off x="3564000" y="1660368"/>
            <a:ext cx="12700" cy="2983632"/>
          </a:xfrm>
          <a:prstGeom prst="curvedConnector3">
            <a:avLst>
              <a:gd name="adj1" fmla="val 1924535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C56F457E-4133-A613-B808-FB225484532D}"/>
              </a:ext>
            </a:extLst>
          </p:cNvPr>
          <p:cNvCxnSpPr>
            <a:cxnSpLocks/>
            <a:stCxn id="19" idx="6"/>
            <a:endCxn id="446" idx="6"/>
          </p:cNvCxnSpPr>
          <p:nvPr/>
        </p:nvCxnSpPr>
        <p:spPr>
          <a:xfrm>
            <a:off x="2088000" y="18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94AB0D1D-0C1E-ABBB-9C86-4D6D068DC799}"/>
              </a:ext>
            </a:extLst>
          </p:cNvPr>
          <p:cNvCxnSpPr>
            <a:cxnSpLocks/>
            <a:stCxn id="20" idx="6"/>
            <a:endCxn id="445" idx="6"/>
          </p:cNvCxnSpPr>
          <p:nvPr/>
        </p:nvCxnSpPr>
        <p:spPr>
          <a:xfrm>
            <a:off x="2088000" y="203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05CE79AE-412F-267F-9B74-C4E349B0D2B3}"/>
              </a:ext>
            </a:extLst>
          </p:cNvPr>
          <p:cNvGrpSpPr/>
          <p:nvPr/>
        </p:nvGrpSpPr>
        <p:grpSpPr>
          <a:xfrm>
            <a:off x="756000" y="1332000"/>
            <a:ext cx="1368000" cy="1938992"/>
            <a:chOff x="576000" y="1332000"/>
            <a:chExt cx="1368000" cy="193899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1399183-A7A8-C1CE-8952-0F088E70E2F9}"/>
                </a:ext>
              </a:extLst>
            </p:cNvPr>
            <p:cNvGrpSpPr/>
            <p:nvPr/>
          </p:nvGrpSpPr>
          <p:grpSpPr>
            <a:xfrm>
              <a:off x="576000" y="1332000"/>
              <a:ext cx="1368000" cy="1938992"/>
              <a:chOff x="396000" y="1332000"/>
              <a:chExt cx="1368000" cy="1938992"/>
            </a:xfrm>
          </p:grpSpPr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6D07F04-C946-1F26-FF40-EECB5C7E7B9E}"/>
                  </a:ext>
                </a:extLst>
              </p:cNvPr>
              <p:cNvSpPr txBox="1"/>
              <p:nvPr/>
            </p:nvSpPr>
            <p:spPr>
              <a:xfrm>
                <a:off x="396000" y="1332000"/>
                <a:ext cx="973501" cy="1938992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 err="1"/>
                  <a:t>LED_Top</a:t>
                </a:r>
                <a:r>
                  <a:rPr lang="en-US" sz="1200" dirty="0"/>
                  <a:t>/In</a:t>
                </a:r>
              </a:p>
              <a:p>
                <a:pPr algn="r"/>
                <a:r>
                  <a:rPr lang="en-US" sz="1200" dirty="0" err="1"/>
                  <a:t>LED_Cam</a:t>
                </a:r>
                <a:endParaRPr lang="en-US" sz="1200" dirty="0"/>
              </a:p>
              <a:p>
                <a:pPr algn="r"/>
                <a:r>
                  <a:rPr lang="en-US" sz="1200" dirty="0"/>
                  <a:t>Reed</a:t>
                </a:r>
              </a:p>
              <a:p>
                <a:pPr algn="r"/>
                <a:r>
                  <a:rPr lang="en-US" sz="1200" dirty="0"/>
                  <a:t>NC</a:t>
                </a:r>
              </a:p>
              <a:p>
                <a:pPr algn="r"/>
                <a:r>
                  <a:rPr lang="en-US" sz="1200" dirty="0" err="1"/>
                  <a:t>OpiTX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OpiRX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OpiGND</a:t>
                </a:r>
                <a:endParaRPr lang="en-US" sz="1200" dirty="0"/>
              </a:p>
              <a:p>
                <a:pPr algn="r"/>
                <a:r>
                  <a:rPr lang="en-US" sz="1200" dirty="0"/>
                  <a:t>Relay -</a:t>
                </a:r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58937C-BC1F-A65F-281B-DD8180EA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59D61FB-5FB8-E32E-E19E-9200949F1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8A88E1-9C5A-EE79-D7C9-246CCDF38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484744F-F1FC-4E93-1BFC-AC82B1142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BE33CDA-C6B0-E40E-E5B4-7165C1B07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0688C6E-9787-B5AA-66DF-DA64C4455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555D1D8-441B-9DD1-B9EE-3746CC7CD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D7F7AED-1565-C357-EA0F-340B8F6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6761305-D017-BB68-A04B-4E5648ED1F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30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18BD96-ACC6-51FA-3A8A-9854C925F6EB}"/>
                  </a:ext>
                </a:extLst>
              </p:cNvPr>
              <p:cNvSpPr/>
              <p:nvPr/>
            </p:nvSpPr>
            <p:spPr>
              <a:xfrm>
                <a:off x="1584000" y="1404000"/>
                <a:ext cx="180000" cy="1800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E127C5D-3AEC-0469-80FB-10F09A5DA74A}"/>
                </a:ext>
              </a:extLst>
            </p:cNvPr>
            <p:cNvCxnSpPr>
              <a:cxnSpLocks/>
              <a:stCxn id="35" idx="2"/>
              <a:endCxn id="16" idx="2"/>
            </p:cNvCxnSpPr>
            <p:nvPr/>
          </p:nvCxnSpPr>
          <p:spPr>
            <a:xfrm rot="10800000">
              <a:off x="1800000" y="1674000"/>
              <a:ext cx="12700" cy="126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2" name="연결선: 구부러짐 491">
            <a:extLst>
              <a:ext uri="{FF2B5EF4-FFF2-40B4-BE49-F238E27FC236}">
                <a16:creationId xmlns:a16="http://schemas.microsoft.com/office/drawing/2014/main" id="{C553E59C-37B3-5B77-2EF0-030442C1A405}"/>
              </a:ext>
            </a:extLst>
          </p:cNvPr>
          <p:cNvCxnSpPr>
            <a:cxnSpLocks/>
            <a:stCxn id="34" idx="6"/>
            <a:endCxn id="441" idx="6"/>
          </p:cNvCxnSpPr>
          <p:nvPr/>
        </p:nvCxnSpPr>
        <p:spPr>
          <a:xfrm>
            <a:off x="2088000" y="27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연결선: 구부러짐 495">
            <a:extLst>
              <a:ext uri="{FF2B5EF4-FFF2-40B4-BE49-F238E27FC236}">
                <a16:creationId xmlns:a16="http://schemas.microsoft.com/office/drawing/2014/main" id="{A4BDB685-56B2-A41E-61D8-84FFFD6D2519}"/>
              </a:ext>
            </a:extLst>
          </p:cNvPr>
          <p:cNvCxnSpPr>
            <a:cxnSpLocks/>
            <a:stCxn id="33" idx="6"/>
            <a:endCxn id="442" idx="6"/>
          </p:cNvCxnSpPr>
          <p:nvPr/>
        </p:nvCxnSpPr>
        <p:spPr>
          <a:xfrm>
            <a:off x="2088000" y="25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1CAB58C4-9B9F-FD7E-F9BE-2F319D3AC506}"/>
              </a:ext>
            </a:extLst>
          </p:cNvPr>
          <p:cNvCxnSpPr>
            <a:cxnSpLocks/>
            <a:stCxn id="21" idx="6"/>
            <a:endCxn id="444" idx="6"/>
          </p:cNvCxnSpPr>
          <p:nvPr/>
        </p:nvCxnSpPr>
        <p:spPr>
          <a:xfrm>
            <a:off x="2088000" y="221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연결선: 구부러짐 502">
            <a:extLst>
              <a:ext uri="{FF2B5EF4-FFF2-40B4-BE49-F238E27FC236}">
                <a16:creationId xmlns:a16="http://schemas.microsoft.com/office/drawing/2014/main" id="{2DBECABF-DE14-4E98-9009-C362146F129E}"/>
              </a:ext>
            </a:extLst>
          </p:cNvPr>
          <p:cNvCxnSpPr>
            <a:cxnSpLocks/>
            <a:stCxn id="443" idx="1"/>
            <a:endCxn id="56" idx="2"/>
          </p:cNvCxnSpPr>
          <p:nvPr/>
        </p:nvCxnSpPr>
        <p:spPr>
          <a:xfrm rot="16200000" flipH="1">
            <a:off x="2945184" y="1739184"/>
            <a:ext cx="681816" cy="2067816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49809"/>
              </p:ext>
            </p:extLst>
          </p:nvPr>
        </p:nvGraphicFramePr>
        <p:xfrm>
          <a:off x="117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r>
                        <a:rPr lang="en-US" sz="1400" dirty="0"/>
                        <a:t>/In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OpiTX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OpiRX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98902"/>
              </p:ext>
            </p:extLst>
          </p:nvPr>
        </p:nvGraphicFramePr>
        <p:xfrm>
          <a:off x="369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PWR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E6C0EF-9DC3-DDD6-59B3-42CC5677188F}"/>
              </a:ext>
            </a:extLst>
          </p:cNvPr>
          <p:cNvGrpSpPr/>
          <p:nvPr/>
        </p:nvGrpSpPr>
        <p:grpSpPr>
          <a:xfrm>
            <a:off x="5400000" y="540000"/>
            <a:ext cx="828000" cy="1080000"/>
            <a:chOff x="8244000" y="1440000"/>
            <a:chExt cx="828000" cy="108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86A31A-B1C0-FE0B-A952-B8387EFC280B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C2D6DA-E29E-5113-0DB8-3D7C06632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A1DD04D-09BC-37FC-51AE-9EA582FF7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95984B-8136-B87B-87EE-A198C04ED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8043B6-F970-CF1D-37E7-2229857C6CAF}"/>
              </a:ext>
            </a:extLst>
          </p:cNvPr>
          <p:cNvGrpSpPr/>
          <p:nvPr/>
        </p:nvGrpSpPr>
        <p:grpSpPr>
          <a:xfrm>
            <a:off x="3960000" y="2160000"/>
            <a:ext cx="828000" cy="1080000"/>
            <a:chOff x="8244000" y="1440000"/>
            <a:chExt cx="828000" cy="1080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9C0EA70-E5AB-5FF9-43C2-FE8DD5048746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EEA5898-47CB-0B7A-73D5-F57AD6920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AE7712D-EF8C-71D3-2CB5-8E36433F4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BBDF72D-CB97-9A64-AB03-B05F29DC5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6013ADE1-01E9-8491-3A13-5513E45E7FE2}"/>
              </a:ext>
            </a:extLst>
          </p:cNvPr>
          <p:cNvCxnSpPr>
            <a:cxnSpLocks/>
            <a:stCxn id="17" idx="4"/>
            <a:endCxn id="472" idx="2"/>
          </p:cNvCxnSpPr>
          <p:nvPr/>
        </p:nvCxnSpPr>
        <p:spPr>
          <a:xfrm rot="16200000" flipH="1">
            <a:off x="5274000" y="1908000"/>
            <a:ext cx="846000" cy="12600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연결선: 구부러짐 474">
            <a:extLst>
              <a:ext uri="{FF2B5EF4-FFF2-40B4-BE49-F238E27FC236}">
                <a16:creationId xmlns:a16="http://schemas.microsoft.com/office/drawing/2014/main" id="{F1A6D885-C491-2AA8-0C83-9EF073EAF0A2}"/>
              </a:ext>
            </a:extLst>
          </p:cNvPr>
          <p:cNvCxnSpPr>
            <a:cxnSpLocks/>
            <a:stCxn id="457" idx="2"/>
            <a:endCxn id="55" idx="1"/>
          </p:cNvCxnSpPr>
          <p:nvPr/>
        </p:nvCxnSpPr>
        <p:spPr>
          <a:xfrm rot="10800000" flipV="1">
            <a:off x="4155816" y="1854000"/>
            <a:ext cx="344184" cy="12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5D6BF1DC-E967-4D8F-85EC-D64B04325B5E}"/>
              </a:ext>
            </a:extLst>
          </p:cNvPr>
          <p:cNvCxnSpPr>
            <a:cxnSpLocks/>
            <a:stCxn id="333" idx="2"/>
            <a:endCxn id="57" idx="0"/>
          </p:cNvCxnSpPr>
          <p:nvPr/>
        </p:nvCxnSpPr>
        <p:spPr>
          <a:xfrm rot="10800000" flipV="1">
            <a:off x="4554000" y="2214000"/>
            <a:ext cx="486000" cy="84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E3181C96-9208-830D-D3CD-24D688C3C654}"/>
              </a:ext>
            </a:extLst>
          </p:cNvPr>
          <p:cNvCxnSpPr>
            <a:cxnSpLocks/>
            <a:stCxn id="351" idx="6"/>
            <a:endCxn id="40" idx="3"/>
          </p:cNvCxnSpPr>
          <p:nvPr/>
        </p:nvCxnSpPr>
        <p:spPr>
          <a:xfrm flipV="1">
            <a:off x="5328000" y="1532184"/>
            <a:ext cx="627816" cy="68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F6844DAC-E8AC-B3D3-51FA-E975558E8CB4}"/>
              </a:ext>
            </a:extLst>
          </p:cNvPr>
          <p:cNvCxnSpPr>
            <a:cxnSpLocks/>
            <a:stCxn id="451" idx="2"/>
            <a:endCxn id="39" idx="4"/>
          </p:cNvCxnSpPr>
          <p:nvPr/>
        </p:nvCxnSpPr>
        <p:spPr>
          <a:xfrm flipV="1">
            <a:off x="3888000" y="1548000"/>
            <a:ext cx="1926000" cy="48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1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2160000" y="194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2340000" y="244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25015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95926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Touch</a:t>
                      </a:r>
                      <a:r>
                        <a:rPr lang="en-US" sz="1400"/>
                        <a:t>_2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>
            <a:off x="2304000" y="3348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306826F9-CE57-BBED-FA8F-77487CDE9CC6}"/>
              </a:ext>
            </a:extLst>
          </p:cNvPr>
          <p:cNvGrpSpPr/>
          <p:nvPr/>
        </p:nvGrpSpPr>
        <p:grpSpPr>
          <a:xfrm>
            <a:off x="2304000" y="1404000"/>
            <a:ext cx="1440000" cy="180000"/>
            <a:chOff x="2304000" y="140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40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5V</a:t>
            </a:r>
          </a:p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 err="1"/>
              <a:t>PiGND</a:t>
            </a:r>
            <a:endParaRPr lang="en-US" sz="1200" dirty="0"/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F976504-C5AA-1A4B-8C74-07A81AE82F8D}"/>
              </a:ext>
            </a:extLst>
          </p:cNvPr>
          <p:cNvSpPr>
            <a:spLocks noChangeAspect="1"/>
          </p:cNvSpPr>
          <p:nvPr/>
        </p:nvSpPr>
        <p:spPr>
          <a:xfrm rot="10800000">
            <a:off x="3420000" y="3060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600000" y="306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D7F7AED-1565-C357-EA0F-340B8F628DC0}"/>
              </a:ext>
            </a:extLst>
          </p:cNvPr>
          <p:cNvSpPr>
            <a:spLocks noChangeAspect="1"/>
          </p:cNvSpPr>
          <p:nvPr/>
        </p:nvSpPr>
        <p:spPr>
          <a:xfrm>
            <a:off x="2700000" y="14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BBF5FC4A-98C1-B92E-99C6-5DD98AB87CEF}"/>
              </a:ext>
            </a:extLst>
          </p:cNvPr>
          <p:cNvSpPr>
            <a:spLocks noChangeAspect="1"/>
          </p:cNvSpPr>
          <p:nvPr/>
        </p:nvSpPr>
        <p:spPr>
          <a:xfrm>
            <a:off x="2340000" y="1440000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연결선: 구부러짐 448">
            <a:extLst>
              <a:ext uri="{FF2B5EF4-FFF2-40B4-BE49-F238E27FC236}">
                <a16:creationId xmlns:a16="http://schemas.microsoft.com/office/drawing/2014/main" id="{4AAAE11D-15EB-B16B-B7AC-E55D4A2A67CC}"/>
              </a:ext>
            </a:extLst>
          </p:cNvPr>
          <p:cNvCxnSpPr>
            <a:cxnSpLocks/>
            <a:stCxn id="35" idx="0"/>
            <a:endCxn id="16" idx="1"/>
          </p:cNvCxnSpPr>
          <p:nvPr/>
        </p:nvCxnSpPr>
        <p:spPr>
          <a:xfrm rot="16200000" flipH="1">
            <a:off x="308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52" idx="0"/>
            <a:endCxn id="235" idx="4"/>
          </p:cNvCxnSpPr>
          <p:nvPr/>
        </p:nvCxnSpPr>
        <p:spPr>
          <a:xfrm rot="5400000">
            <a:off x="298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35" idx="4"/>
            <a:endCxn id="483" idx="0"/>
          </p:cNvCxnSpPr>
          <p:nvPr/>
        </p:nvCxnSpPr>
        <p:spPr>
          <a:xfrm rot="5400000">
            <a:off x="226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16" idx="6"/>
            <a:endCxn id="235" idx="4"/>
          </p:cNvCxnSpPr>
          <p:nvPr/>
        </p:nvCxnSpPr>
        <p:spPr>
          <a:xfrm>
            <a:off x="3528000" y="1494000"/>
            <a:ext cx="126000" cy="30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" idx="6"/>
            <a:endCxn id="234" idx="4"/>
          </p:cNvCxnSpPr>
          <p:nvPr/>
        </p:nvCxnSpPr>
        <p:spPr>
          <a:xfrm>
            <a:off x="3708000" y="1494000"/>
            <a:ext cx="126000" cy="300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FDB2910E-46D4-8979-A47B-D19E547C1264}"/>
              </a:ext>
            </a:extLst>
          </p:cNvPr>
          <p:cNvCxnSpPr>
            <a:cxnSpLocks/>
            <a:stCxn id="34" idx="0"/>
            <a:endCxn id="236" idx="4"/>
          </p:cNvCxnSpPr>
          <p:nvPr/>
        </p:nvCxnSpPr>
        <p:spPr>
          <a:xfrm rot="5400000">
            <a:off x="280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290" idx="4"/>
            <a:endCxn id="485" idx="0"/>
          </p:cNvCxnSpPr>
          <p:nvPr/>
        </p:nvCxnSpPr>
        <p:spPr>
          <a:xfrm rot="5400000">
            <a:off x="190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131" idx="2"/>
            <a:endCxn id="267" idx="4"/>
          </p:cNvCxnSpPr>
          <p:nvPr/>
        </p:nvCxnSpPr>
        <p:spPr>
          <a:xfrm rot="10800000" flipV="1">
            <a:off x="2934000" y="1494000"/>
            <a:ext cx="126000" cy="192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19" idx="4"/>
            <a:endCxn id="237" idx="4"/>
          </p:cNvCxnSpPr>
          <p:nvPr/>
        </p:nvCxnSpPr>
        <p:spPr>
          <a:xfrm rot="5400000">
            <a:off x="1818000" y="3024000"/>
            <a:ext cx="29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>
            <a:extLst>
              <a:ext uri="{FF2B5EF4-FFF2-40B4-BE49-F238E27FC236}">
                <a16:creationId xmlns:a16="http://schemas.microsoft.com/office/drawing/2014/main" id="{63939419-3C84-B2A2-EA5B-2877747CADE8}"/>
              </a:ext>
            </a:extLst>
          </p:cNvPr>
          <p:cNvSpPr>
            <a:spLocks noChangeAspect="1"/>
          </p:cNvSpPr>
          <p:nvPr/>
        </p:nvSpPr>
        <p:spPr>
          <a:xfrm rot="10800000">
            <a:off x="2520000" y="1440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2213831" y="4908169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213831" y="3780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OpiTX</a:t>
            </a:r>
            <a:endParaRPr lang="en-US" sz="1200" dirty="0"/>
          </a:p>
          <a:p>
            <a:r>
              <a:rPr lang="en-US" sz="1200" dirty="0" err="1"/>
              <a:t>OpiRX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1" idx="0"/>
            <a:endCxn id="2" idx="1"/>
          </p:cNvCxnSpPr>
          <p:nvPr/>
        </p:nvCxnSpPr>
        <p:spPr>
          <a:xfrm rot="16200000" flipH="1">
            <a:off x="326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3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30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3240000" y="262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52107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8843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Buzzer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 flipH="1" flipV="1">
            <a:off x="2016000" y="3204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Pi/GND</a:t>
            </a:r>
          </a:p>
          <a:p>
            <a:pPr algn="r"/>
            <a:r>
              <a:rPr lang="en-US" sz="1200" dirty="0"/>
              <a:t>5V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2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469" idx="6"/>
            <a:endCxn id="235" idx="4"/>
          </p:cNvCxnSpPr>
          <p:nvPr/>
        </p:nvCxnSpPr>
        <p:spPr>
          <a:xfrm rot="10800000">
            <a:off x="2394000" y="3348000"/>
            <a:ext cx="13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52" idx="4"/>
            <a:endCxn id="483" idx="6"/>
          </p:cNvCxnSpPr>
          <p:nvPr/>
        </p:nvCxnSpPr>
        <p:spPr>
          <a:xfrm rot="16200000" flipV="1">
            <a:off x="3528000" y="2934000"/>
            <a:ext cx="4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277" idx="6"/>
            <a:endCxn id="235" idx="0"/>
          </p:cNvCxnSpPr>
          <p:nvPr/>
        </p:nvCxnSpPr>
        <p:spPr>
          <a:xfrm rot="10800000" flipV="1">
            <a:off x="2394000" y="1674000"/>
            <a:ext cx="126000" cy="156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90" idx="2"/>
            <a:endCxn id="234" idx="0"/>
          </p:cNvCxnSpPr>
          <p:nvPr/>
        </p:nvCxnSpPr>
        <p:spPr>
          <a:xfrm rot="10800000" flipV="1">
            <a:off x="2214000" y="1674000"/>
            <a:ext cx="126000" cy="156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19" idx="4"/>
            <a:endCxn id="485" idx="0"/>
          </p:cNvCxnSpPr>
          <p:nvPr/>
        </p:nvCxnSpPr>
        <p:spPr>
          <a:xfrm rot="5400000">
            <a:off x="2808000" y="221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21" idx="4"/>
            <a:endCxn id="238" idx="0"/>
          </p:cNvCxnSpPr>
          <p:nvPr/>
        </p:nvCxnSpPr>
        <p:spPr>
          <a:xfrm rot="5400000">
            <a:off x="217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35" idx="4"/>
            <a:endCxn id="237" idx="0"/>
          </p:cNvCxnSpPr>
          <p:nvPr/>
        </p:nvCxnSpPr>
        <p:spPr>
          <a:xfrm rot="5400000">
            <a:off x="199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1939800" y="4545318"/>
            <a:ext cx="9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</a:p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Buzzer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916000" y="4608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OpiRX</a:t>
            </a:r>
            <a:endParaRPr lang="en-US" sz="1200" dirty="0"/>
          </a:p>
          <a:p>
            <a:r>
              <a:rPr lang="en-US" sz="1200" dirty="0" err="1"/>
              <a:t>OpiTX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90" idx="0"/>
            <a:endCxn id="461" idx="0"/>
          </p:cNvCxnSpPr>
          <p:nvPr/>
        </p:nvCxnSpPr>
        <p:spPr>
          <a:xfrm rot="5400000" flipH="1" flipV="1">
            <a:off x="2754000" y="1260000"/>
            <a:ext cx="12700" cy="720000"/>
          </a:xfrm>
          <a:prstGeom prst="curvedConnector3">
            <a:avLst>
              <a:gd name="adj1" fmla="val 180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DDF3B6-96AE-B564-F6A6-BD65D903CEC4}"/>
              </a:ext>
            </a:extLst>
          </p:cNvPr>
          <p:cNvGrpSpPr/>
          <p:nvPr/>
        </p:nvGrpSpPr>
        <p:grpSpPr>
          <a:xfrm rot="5400000">
            <a:off x="3240000" y="2124000"/>
            <a:ext cx="828000" cy="180000"/>
            <a:chOff x="3780000" y="2844000"/>
            <a:chExt cx="828000" cy="180000"/>
          </a:xfrm>
        </p:grpSpPr>
        <p:sp>
          <p:nvSpPr>
            <p:cNvPr id="457" name="사각형: 둥근 모서리 456">
              <a:extLst>
                <a:ext uri="{FF2B5EF4-FFF2-40B4-BE49-F238E27FC236}">
                  <a16:creationId xmlns:a16="http://schemas.microsoft.com/office/drawing/2014/main" id="{EFDA61B7-AEE3-B94E-6423-7507647392E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/>
                <a:t>100K</a:t>
              </a: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9D5C56A3-E645-182B-6056-2AF51815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E04B0-3891-EE9B-0146-AAEAD9B4A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3" name="그룹 462">
            <a:extLst>
              <a:ext uri="{FF2B5EF4-FFF2-40B4-BE49-F238E27FC236}">
                <a16:creationId xmlns:a16="http://schemas.microsoft.com/office/drawing/2014/main" id="{9545B57E-129D-B537-AC51-89A0E1734DC3}"/>
              </a:ext>
            </a:extLst>
          </p:cNvPr>
          <p:cNvGrpSpPr/>
          <p:nvPr/>
        </p:nvGrpSpPr>
        <p:grpSpPr>
          <a:xfrm>
            <a:off x="2304000" y="1584000"/>
            <a:ext cx="1440000" cy="180000"/>
            <a:chOff x="2304000" y="158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58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F7AED-1565-C357-EA0F-340B8F628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BF5FC4A-98C1-B92E-99C6-5DD98AB87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63939419-3C84-B2A2-EA5B-2877747CADE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6EBC6B09-C8EB-B9E3-4121-83963D15A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9" name="타원 468">
            <a:extLst>
              <a:ext uri="{FF2B5EF4-FFF2-40B4-BE49-F238E27FC236}">
                <a16:creationId xmlns:a16="http://schemas.microsoft.com/office/drawing/2014/main" id="{A9AE25E4-88C3-ED92-C9D1-E9AA622052D5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42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2" name="연결선: 구부러짐 471">
            <a:extLst>
              <a:ext uri="{FF2B5EF4-FFF2-40B4-BE49-F238E27FC236}">
                <a16:creationId xmlns:a16="http://schemas.microsoft.com/office/drawing/2014/main" id="{F02DA652-8FE0-5BBF-8DA7-88C24F8EFCA0}"/>
              </a:ext>
            </a:extLst>
          </p:cNvPr>
          <p:cNvCxnSpPr>
            <a:cxnSpLocks/>
            <a:stCxn id="469" idx="2"/>
            <a:endCxn id="52" idx="2"/>
          </p:cNvCxnSpPr>
          <p:nvPr/>
        </p:nvCxnSpPr>
        <p:spPr>
          <a:xfrm flipV="1">
            <a:off x="3888000" y="3294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E86EEF3-BF7B-B723-B931-F4ACFDF426A1}"/>
              </a:ext>
            </a:extLst>
          </p:cNvPr>
          <p:cNvGrpSpPr/>
          <p:nvPr/>
        </p:nvGrpSpPr>
        <p:grpSpPr>
          <a:xfrm>
            <a:off x="1440000" y="108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>
            <a:off x="1103578" y="1420954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LED_Cam</a:t>
            </a:r>
            <a:endParaRPr lang="en-US" sz="1200" dirty="0"/>
          </a:p>
          <a:p>
            <a:pPr algn="r"/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>
            <a:off x="1065712" y="2105941"/>
            <a:ext cx="9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Buzzer</a:t>
            </a:r>
          </a:p>
          <a:p>
            <a:pPr algn="r"/>
            <a:r>
              <a:rPr lang="en-US" sz="1200" dirty="0" err="1"/>
              <a:t>OpiTX</a:t>
            </a:r>
            <a:endParaRPr lang="en-US" sz="1200" dirty="0"/>
          </a:p>
          <a:p>
            <a:pPr algn="r"/>
            <a:r>
              <a:rPr lang="en-US" sz="1200" dirty="0" err="1"/>
              <a:t>OpiRX</a:t>
            </a:r>
            <a:endParaRPr lang="en-US" sz="1200" dirty="0"/>
          </a:p>
        </p:txBody>
      </p: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060000" y="2880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DE6CB31D-D048-25A3-E962-4A36BAD85633}"/>
              </a:ext>
            </a:extLst>
          </p:cNvPr>
          <p:cNvGrpSpPr/>
          <p:nvPr/>
        </p:nvGrpSpPr>
        <p:grpSpPr>
          <a:xfrm>
            <a:off x="3600000" y="2376000"/>
            <a:ext cx="468000" cy="360000"/>
            <a:chOff x="3258000" y="235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 rot="10800000">
              <a:off x="3294000" y="235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258000" y="253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438000" y="253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8000" y="253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B220453-11BC-C317-D4CE-E73A4A69F0F6}"/>
              </a:ext>
            </a:extLst>
          </p:cNvPr>
          <p:cNvGrpSpPr/>
          <p:nvPr/>
        </p:nvGrpSpPr>
        <p:grpSpPr>
          <a:xfrm>
            <a:off x="1908000" y="1152000"/>
            <a:ext cx="1296000" cy="1728000"/>
            <a:chOff x="5212266" y="3614534"/>
            <a:chExt cx="1296000" cy="1728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6200000" flipH="1" flipV="1">
              <a:off x="5032266" y="3866534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375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393853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11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29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47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658534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83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501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375853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393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11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298534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47853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65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83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501853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flipH="1" flipV="1">
              <a:off x="5716266" y="3614534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458" idx="4"/>
            <a:endCxn id="483" idx="6"/>
          </p:cNvCxnSpPr>
          <p:nvPr/>
        </p:nvCxnSpPr>
        <p:spPr>
          <a:xfrm rot="10800000" flipV="1">
            <a:off x="3600000" y="1530000"/>
            <a:ext cx="180000" cy="1080000"/>
          </a:xfrm>
          <a:prstGeom prst="curvedConnector3">
            <a:avLst>
              <a:gd name="adj1" fmla="val 227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90" idx="4"/>
            <a:endCxn id="234" idx="0"/>
          </p:cNvCxnSpPr>
          <p:nvPr/>
        </p:nvCxnSpPr>
        <p:spPr>
          <a:xfrm rot="10800000">
            <a:off x="3168000" y="1350000"/>
            <a:ext cx="22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16" idx="6"/>
            <a:endCxn id="485" idx="2"/>
          </p:cNvCxnSpPr>
          <p:nvPr/>
        </p:nvCxnSpPr>
        <p:spPr>
          <a:xfrm rot="5400000">
            <a:off x="4698000" y="1854000"/>
            <a:ext cx="126000" cy="1386000"/>
          </a:xfrm>
          <a:prstGeom prst="curvedConnector2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21" idx="4"/>
            <a:endCxn id="238" idx="0"/>
          </p:cNvCxnSpPr>
          <p:nvPr/>
        </p:nvCxnSpPr>
        <p:spPr>
          <a:xfrm rot="10800000" flipV="1">
            <a:off x="3168000" y="1890000"/>
            <a:ext cx="223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35" idx="4"/>
            <a:endCxn id="237" idx="0"/>
          </p:cNvCxnSpPr>
          <p:nvPr/>
        </p:nvCxnSpPr>
        <p:spPr>
          <a:xfrm rot="10800000" flipV="1">
            <a:off x="3168000" y="1710000"/>
            <a:ext cx="223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DDF3B6-96AE-B564-F6A6-BD65D903CEC4}"/>
              </a:ext>
            </a:extLst>
          </p:cNvPr>
          <p:cNvGrpSpPr/>
          <p:nvPr/>
        </p:nvGrpSpPr>
        <p:grpSpPr>
          <a:xfrm rot="5400000">
            <a:off x="3420000" y="1800000"/>
            <a:ext cx="828000" cy="180000"/>
            <a:chOff x="3780000" y="2844000"/>
            <a:chExt cx="828000" cy="180000"/>
          </a:xfrm>
        </p:grpSpPr>
        <p:sp>
          <p:nvSpPr>
            <p:cNvPr id="457" name="사각형: 둥근 모서리 456">
              <a:extLst>
                <a:ext uri="{FF2B5EF4-FFF2-40B4-BE49-F238E27FC236}">
                  <a16:creationId xmlns:a16="http://schemas.microsoft.com/office/drawing/2014/main" id="{EFDA61B7-AEE3-B94E-6423-7507647392E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/>
                <a:t>100K</a:t>
              </a: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9D5C56A3-E645-182B-6056-2AF51815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E04B0-3891-EE9B-0146-AAEAD9B4A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5" name="연결선: 구부러짐 454">
            <a:extLst>
              <a:ext uri="{FF2B5EF4-FFF2-40B4-BE49-F238E27FC236}">
                <a16:creationId xmlns:a16="http://schemas.microsoft.com/office/drawing/2014/main" id="{2DC5A7C9-CC00-61C1-BB8D-DB72B3040F67}"/>
              </a:ext>
            </a:extLst>
          </p:cNvPr>
          <p:cNvCxnSpPr>
            <a:cxnSpLocks/>
            <a:stCxn id="249" idx="4"/>
            <a:endCxn id="235" idx="4"/>
          </p:cNvCxnSpPr>
          <p:nvPr/>
        </p:nvCxnSpPr>
        <p:spPr>
          <a:xfrm rot="10800000">
            <a:off x="3060000" y="1530000"/>
            <a:ext cx="12700" cy="72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연결선: 구부러짐 467">
            <a:extLst>
              <a:ext uri="{FF2B5EF4-FFF2-40B4-BE49-F238E27FC236}">
                <a16:creationId xmlns:a16="http://schemas.microsoft.com/office/drawing/2014/main" id="{54CC4911-D280-C1DC-9C6B-326A22765CCA}"/>
              </a:ext>
            </a:extLst>
          </p:cNvPr>
          <p:cNvCxnSpPr>
            <a:cxnSpLocks/>
            <a:stCxn id="458" idx="0"/>
            <a:endCxn id="277" idx="0"/>
          </p:cNvCxnSpPr>
          <p:nvPr/>
        </p:nvCxnSpPr>
        <p:spPr>
          <a:xfrm>
            <a:off x="3888000" y="1530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9F146499-457E-88EC-12C5-2CB8CFF2B470}"/>
              </a:ext>
            </a:extLst>
          </p:cNvPr>
          <p:cNvCxnSpPr>
            <a:cxnSpLocks/>
            <a:stCxn id="459" idx="6"/>
            <a:endCxn id="484" idx="4"/>
          </p:cNvCxnSpPr>
          <p:nvPr/>
        </p:nvCxnSpPr>
        <p:spPr>
          <a:xfrm rot="5400000">
            <a:off x="3708000" y="2430000"/>
            <a:ext cx="2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C4979E1A-4A51-5DD5-23A7-B0363086CC46}"/>
              </a:ext>
            </a:extLst>
          </p:cNvPr>
          <p:cNvCxnSpPr>
            <a:cxnSpLocks/>
            <a:endCxn id="479" idx="0"/>
          </p:cNvCxnSpPr>
          <p:nvPr/>
        </p:nvCxnSpPr>
        <p:spPr>
          <a:xfrm rot="5400000">
            <a:off x="2978388" y="2780387"/>
            <a:ext cx="271225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35135B6E-9DCB-6695-3988-2D7045EF363F}"/>
              </a:ext>
            </a:extLst>
          </p:cNvPr>
          <p:cNvCxnSpPr>
            <a:cxnSpLocks/>
            <a:stCxn id="480" idx="0"/>
            <a:endCxn id="484" idx="0"/>
          </p:cNvCxnSpPr>
          <p:nvPr/>
        </p:nvCxnSpPr>
        <p:spPr>
          <a:xfrm rot="5400000" flipH="1" flipV="1">
            <a:off x="3708000" y="2790000"/>
            <a:ext cx="2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2201E49-C7B2-350A-DC8D-D615A31285F0}"/>
              </a:ext>
            </a:extLst>
          </p:cNvPr>
          <p:cNvCxnSpPr>
            <a:cxnSpLocks/>
            <a:stCxn id="249" idx="4"/>
            <a:endCxn id="255" idx="6"/>
          </p:cNvCxnSpPr>
          <p:nvPr/>
        </p:nvCxnSpPr>
        <p:spPr>
          <a:xfrm rot="10800000">
            <a:off x="2034000" y="1944000"/>
            <a:ext cx="1026000" cy="3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DB72D2B9-5B35-5379-2240-14CDDAD12E8D}"/>
              </a:ext>
            </a:extLst>
          </p:cNvPr>
          <p:cNvCxnSpPr>
            <a:cxnSpLocks/>
            <a:stCxn id="458" idx="4"/>
            <a:endCxn id="235" idx="0"/>
          </p:cNvCxnSpPr>
          <p:nvPr/>
        </p:nvCxnSpPr>
        <p:spPr>
          <a:xfrm rot="10800000">
            <a:off x="3168000" y="1530000"/>
            <a:ext cx="61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구부러짐 313">
            <a:extLst>
              <a:ext uri="{FF2B5EF4-FFF2-40B4-BE49-F238E27FC236}">
                <a16:creationId xmlns:a16="http://schemas.microsoft.com/office/drawing/2014/main" id="{220E3822-D6CA-75DA-52A2-A0C02E47D6CB}"/>
              </a:ext>
            </a:extLst>
          </p:cNvPr>
          <p:cNvCxnSpPr>
            <a:cxnSpLocks/>
            <a:stCxn id="236" idx="0"/>
            <a:endCxn id="580" idx="6"/>
          </p:cNvCxnSpPr>
          <p:nvPr/>
        </p:nvCxnSpPr>
        <p:spPr>
          <a:xfrm flipV="1">
            <a:off x="3168000" y="560040"/>
            <a:ext cx="2106000" cy="114996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연결선: 구부러짐 316">
            <a:extLst>
              <a:ext uri="{FF2B5EF4-FFF2-40B4-BE49-F238E27FC236}">
                <a16:creationId xmlns:a16="http://schemas.microsoft.com/office/drawing/2014/main" id="{FA7E9262-2060-E512-3DA3-4D55D1268056}"/>
              </a:ext>
            </a:extLst>
          </p:cNvPr>
          <p:cNvCxnSpPr>
            <a:cxnSpLocks/>
            <a:stCxn id="277" idx="7"/>
            <a:endCxn id="582" idx="6"/>
          </p:cNvCxnSpPr>
          <p:nvPr/>
        </p:nvCxnSpPr>
        <p:spPr>
          <a:xfrm rot="10800000">
            <a:off x="4914000" y="560040"/>
            <a:ext cx="501816" cy="93177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연결선: 구부러짐 575">
            <a:extLst>
              <a:ext uri="{FF2B5EF4-FFF2-40B4-BE49-F238E27FC236}">
                <a16:creationId xmlns:a16="http://schemas.microsoft.com/office/drawing/2014/main" id="{0BF0C2CF-F747-AA27-EEA6-AD63EC09A1D4}"/>
              </a:ext>
            </a:extLst>
          </p:cNvPr>
          <p:cNvCxnSpPr>
            <a:cxnSpLocks/>
            <a:stCxn id="250" idx="0"/>
            <a:endCxn id="581" idx="6"/>
          </p:cNvCxnSpPr>
          <p:nvPr/>
        </p:nvCxnSpPr>
        <p:spPr>
          <a:xfrm flipV="1">
            <a:off x="3168000" y="560040"/>
            <a:ext cx="1926000" cy="1869960"/>
          </a:xfrm>
          <a:prstGeom prst="curvedConnector2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그룹 451">
            <a:extLst>
              <a:ext uri="{FF2B5EF4-FFF2-40B4-BE49-F238E27FC236}">
                <a16:creationId xmlns:a16="http://schemas.microsoft.com/office/drawing/2014/main" id="{E1FAEFCB-9E87-CEB6-9FD5-C7DC81892BBE}"/>
              </a:ext>
            </a:extLst>
          </p:cNvPr>
          <p:cNvGrpSpPr/>
          <p:nvPr/>
        </p:nvGrpSpPr>
        <p:grpSpPr>
          <a:xfrm>
            <a:off x="4860000" y="452040"/>
            <a:ext cx="468000" cy="108000"/>
            <a:chOff x="5027302" y="2021375"/>
            <a:chExt cx="468000" cy="108000"/>
          </a:xfrm>
        </p:grpSpPr>
        <p:sp>
          <p:nvSpPr>
            <p:cNvPr id="580" name="타원 579">
              <a:extLst>
                <a:ext uri="{FF2B5EF4-FFF2-40B4-BE49-F238E27FC236}">
                  <a16:creationId xmlns:a16="http://schemas.microsoft.com/office/drawing/2014/main" id="{F4B59365-E029-48D4-9F87-16F3F238609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87302" y="2021375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1" name="타원 580">
              <a:extLst>
                <a:ext uri="{FF2B5EF4-FFF2-40B4-BE49-F238E27FC236}">
                  <a16:creationId xmlns:a16="http://schemas.microsoft.com/office/drawing/2014/main" id="{6E41CC7E-2714-E338-C953-29A3E81A7A4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207302" y="202137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E81C633A-1EA7-A571-A4F5-0BB4181A9D8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27302" y="2021375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972018E6-B44B-E196-31AC-3E1E8F6CFF02}"/>
              </a:ext>
            </a:extLst>
          </p:cNvPr>
          <p:cNvGrpSpPr/>
          <p:nvPr/>
        </p:nvGrpSpPr>
        <p:grpSpPr>
          <a:xfrm>
            <a:off x="4320000" y="1764000"/>
            <a:ext cx="828000" cy="828000"/>
            <a:chOff x="5040000" y="1764000"/>
            <a:chExt cx="828000" cy="828000"/>
          </a:xfrm>
        </p:grpSpPr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647A07EC-2994-A0B0-1EA1-3F6BA2FB5FFD}"/>
                </a:ext>
              </a:extLst>
            </p:cNvPr>
            <p:cNvSpPr/>
            <p:nvPr/>
          </p:nvSpPr>
          <p:spPr>
            <a:xfrm>
              <a:off x="5040000" y="1764000"/>
              <a:ext cx="828000" cy="82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타원 586">
              <a:extLst>
                <a:ext uri="{FF2B5EF4-FFF2-40B4-BE49-F238E27FC236}">
                  <a16:creationId xmlns:a16="http://schemas.microsoft.com/office/drawing/2014/main" id="{B2616EC0-2223-AFEB-EF67-D4AB95B7560C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8" name="타원 587">
              <a:extLst>
                <a:ext uri="{FF2B5EF4-FFF2-40B4-BE49-F238E27FC236}">
                  <a16:creationId xmlns:a16="http://schemas.microsoft.com/office/drawing/2014/main" id="{664A1BF4-C679-2031-034D-9CFF6FAEA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89" name="연결선: 구부러짐 588">
            <a:extLst>
              <a:ext uri="{FF2B5EF4-FFF2-40B4-BE49-F238E27FC236}">
                <a16:creationId xmlns:a16="http://schemas.microsoft.com/office/drawing/2014/main" id="{443B859B-4069-9026-7DF0-C2E9E73AD560}"/>
              </a:ext>
            </a:extLst>
          </p:cNvPr>
          <p:cNvCxnSpPr>
            <a:cxnSpLocks/>
            <a:stCxn id="277" idx="0"/>
            <a:endCxn id="587" idx="3"/>
          </p:cNvCxnSpPr>
          <p:nvPr/>
        </p:nvCxnSpPr>
        <p:spPr>
          <a:xfrm rot="10800000" flipV="1">
            <a:off x="4772184" y="1530000"/>
            <a:ext cx="627816" cy="32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연결선: 구부러짐 591">
            <a:extLst>
              <a:ext uri="{FF2B5EF4-FFF2-40B4-BE49-F238E27FC236}">
                <a16:creationId xmlns:a16="http://schemas.microsoft.com/office/drawing/2014/main" id="{C09DAEFC-9E05-7B9B-A81A-7F40DBC7E9D4}"/>
              </a:ext>
            </a:extLst>
          </p:cNvPr>
          <p:cNvCxnSpPr>
            <a:cxnSpLocks/>
            <a:stCxn id="267" idx="0"/>
            <a:endCxn id="588" idx="2"/>
          </p:cNvCxnSpPr>
          <p:nvPr/>
        </p:nvCxnSpPr>
        <p:spPr>
          <a:xfrm>
            <a:off x="2088000" y="2250000"/>
            <a:ext cx="25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연결선: 구부러짐 606">
            <a:extLst>
              <a:ext uri="{FF2B5EF4-FFF2-40B4-BE49-F238E27FC236}">
                <a16:creationId xmlns:a16="http://schemas.microsoft.com/office/drawing/2014/main" id="{2B26D971-EBD9-1E95-4282-4124927E573A}"/>
              </a:ext>
            </a:extLst>
          </p:cNvPr>
          <p:cNvCxnSpPr>
            <a:cxnSpLocks/>
            <a:stCxn id="499" idx="2"/>
            <a:endCxn id="483" idx="0"/>
          </p:cNvCxnSpPr>
          <p:nvPr/>
        </p:nvCxnSpPr>
        <p:spPr>
          <a:xfrm rot="10800000">
            <a:off x="3654000" y="2664000"/>
            <a:ext cx="174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93140"/>
              </p:ext>
            </p:extLst>
          </p:nvPr>
        </p:nvGraphicFramePr>
        <p:xfrm>
          <a:off x="4316941" y="3676483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</a:t>
                      </a:r>
                      <a:r>
                        <a:rPr lang="en-US" sz="1400" dirty="0" err="1"/>
                        <a:t>ower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09539"/>
              </p:ext>
            </p:extLst>
          </p:nvPr>
        </p:nvGraphicFramePr>
        <p:xfrm>
          <a:off x="1972970" y="3686175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Buzzer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03" name="그룹 502">
            <a:extLst>
              <a:ext uri="{FF2B5EF4-FFF2-40B4-BE49-F238E27FC236}">
                <a16:creationId xmlns:a16="http://schemas.microsoft.com/office/drawing/2014/main" id="{A40566B6-79D9-3958-FE42-BE95A0EEBC86}"/>
              </a:ext>
            </a:extLst>
          </p:cNvPr>
          <p:cNvGrpSpPr/>
          <p:nvPr/>
        </p:nvGrpSpPr>
        <p:grpSpPr>
          <a:xfrm>
            <a:off x="5364000" y="1260000"/>
            <a:ext cx="180000" cy="1800000"/>
            <a:chOff x="4104000" y="1260000"/>
            <a:chExt cx="180000" cy="1800000"/>
          </a:xfrm>
        </p:grpSpPr>
        <p:cxnSp>
          <p:nvCxnSpPr>
            <p:cNvPr id="4" name="연결선: 구부러짐 3">
              <a:extLst>
                <a:ext uri="{FF2B5EF4-FFF2-40B4-BE49-F238E27FC236}">
                  <a16:creationId xmlns:a16="http://schemas.microsoft.com/office/drawing/2014/main" id="{FBE99C72-D606-9E3C-039D-F6B10B8F5A0E}"/>
                </a:ext>
              </a:extLst>
            </p:cNvPr>
            <p:cNvCxnSpPr>
              <a:cxnSpLocks/>
              <a:stCxn id="290" idx="0"/>
              <a:endCxn id="19" idx="0"/>
            </p:cNvCxnSpPr>
            <p:nvPr/>
          </p:nvCxnSpPr>
          <p:spPr>
            <a:xfrm>
              <a:off x="4248000" y="1350000"/>
              <a:ext cx="12700" cy="90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 rot="5400000">
              <a:off x="3294000" y="2070000"/>
              <a:ext cx="180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F7AED-1565-C357-EA0F-340B8F628DC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BF5FC4A-98C1-B92E-99C6-5DD98AB87CE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129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63939419-3C84-B2A2-EA5B-2877747CADE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140000" y="14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6EBC6B09-C8EB-B9E3-4121-83963D15A38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BD6AF295-7B7E-35B9-3D30-294592FB1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15EB53-BABD-714A-D0B8-2EA4422BB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3F4847C2-BCED-ACB8-E869-6470D33F1A7F}"/>
              </a:ext>
            </a:extLst>
          </p:cNvPr>
          <p:cNvCxnSpPr>
            <a:cxnSpLocks/>
            <a:stCxn id="499" idx="4"/>
            <a:endCxn id="500" idx="0"/>
          </p:cNvCxnSpPr>
          <p:nvPr/>
        </p:nvCxnSpPr>
        <p:spPr>
          <a:xfrm rot="5400000">
            <a:off x="5418000" y="2880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6E4C6A-9406-7BD8-BA16-CE22B79CAA53}"/>
              </a:ext>
            </a:extLst>
          </p:cNvPr>
          <p:cNvSpPr/>
          <p:nvPr/>
        </p:nvSpPr>
        <p:spPr>
          <a:xfrm>
            <a:off x="2880000" y="2160000"/>
            <a:ext cx="3240000" cy="18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B8E70F-52AE-C650-2D5B-28040312A5A9}"/>
              </a:ext>
            </a:extLst>
          </p:cNvPr>
          <p:cNvSpPr/>
          <p:nvPr/>
        </p:nvSpPr>
        <p:spPr>
          <a:xfrm>
            <a:off x="4464000" y="2520000"/>
            <a:ext cx="252000" cy="10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32377C-B9FE-690E-E90F-8469CCC73D9B}"/>
              </a:ext>
            </a:extLst>
          </p:cNvPr>
          <p:cNvSpPr/>
          <p:nvPr/>
        </p:nvSpPr>
        <p:spPr>
          <a:xfrm>
            <a:off x="4248000" y="864000"/>
            <a:ext cx="198000" cy="10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F81DD5-4902-9810-F8F8-CDF06DEAA80A}"/>
              </a:ext>
            </a:extLst>
          </p:cNvPr>
          <p:cNvSpPr/>
          <p:nvPr/>
        </p:nvSpPr>
        <p:spPr>
          <a:xfrm>
            <a:off x="4446000" y="864000"/>
            <a:ext cx="198000" cy="10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570460-7269-C4B1-EE2A-6863CD7601C9}"/>
              </a:ext>
            </a:extLst>
          </p:cNvPr>
          <p:cNvSpPr>
            <a:spLocks noChangeAspect="1"/>
          </p:cNvSpPr>
          <p:nvPr/>
        </p:nvSpPr>
        <p:spPr>
          <a:xfrm>
            <a:off x="4566316" y="882000"/>
            <a:ext cx="59684" cy="5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89F27F0-89F7-7CEA-6239-32AA22DA5C4E}"/>
              </a:ext>
            </a:extLst>
          </p:cNvPr>
          <p:cNvSpPr>
            <a:spLocks noChangeAspect="1"/>
          </p:cNvSpPr>
          <p:nvPr/>
        </p:nvSpPr>
        <p:spPr>
          <a:xfrm>
            <a:off x="4367368" y="882000"/>
            <a:ext cx="59684" cy="5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CA8CFA7-FFA6-3EF8-179B-44A1D6A40696}"/>
              </a:ext>
            </a:extLst>
          </p:cNvPr>
          <p:cNvSpPr>
            <a:spLocks noChangeAspect="1"/>
          </p:cNvSpPr>
          <p:nvPr/>
        </p:nvSpPr>
        <p:spPr>
          <a:xfrm>
            <a:off x="4267895" y="882000"/>
            <a:ext cx="59684" cy="5968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제곱 단색으로 채워진">
            <a:extLst>
              <a:ext uri="{FF2B5EF4-FFF2-40B4-BE49-F238E27FC236}">
                <a16:creationId xmlns:a16="http://schemas.microsoft.com/office/drawing/2014/main" id="{9329A427-C3A1-546D-33FA-FB5E41A04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00" y="2808000"/>
            <a:ext cx="540000" cy="540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A7166D-9E30-A60F-BF6F-2284A7C0FD1B}"/>
              </a:ext>
            </a:extLst>
          </p:cNvPr>
          <p:cNvGrpSpPr/>
          <p:nvPr/>
        </p:nvGrpSpPr>
        <p:grpSpPr>
          <a:xfrm>
            <a:off x="4356000" y="2628000"/>
            <a:ext cx="72000" cy="882000"/>
            <a:chOff x="4464000" y="2376000"/>
            <a:chExt cx="72000" cy="882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71B1D5-AD23-9CFF-D078-5B2DCB09E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736000"/>
              <a:ext cx="72000" cy="72000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C43B61E-BB7D-68F6-6A1F-A1C4D2965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64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FFAB9C9-C19D-DE4E-F6D0-373E95702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556000"/>
              <a:ext cx="72000" cy="72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6B3A11B-4A04-331D-E984-A2D5BF65E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376000"/>
              <a:ext cx="72000" cy="720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04BFD06-7DC1-A61B-2F08-6CF23F59EB0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64000" y="2466000"/>
              <a:ext cx="72000" cy="72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89B173F-8AA2-1B5F-2D4B-C31E7E546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826000"/>
              <a:ext cx="72000" cy="720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AD85B8-FB6F-AE09-0C79-4B5AF8285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91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DE2017A-682E-A0CF-5899-60303B25E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3006000"/>
              <a:ext cx="72000" cy="72000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62A9CAE-0FC1-E667-D8A5-D30454E26F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318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C2DEDAA-88A2-EEE9-7199-1E1BA3381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309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4A7224-5772-C563-0CDC-E5378FEBE592}"/>
              </a:ext>
            </a:extLst>
          </p:cNvPr>
          <p:cNvSpPr/>
          <p:nvPr/>
        </p:nvSpPr>
        <p:spPr>
          <a:xfrm>
            <a:off x="2880000" y="2160000"/>
            <a:ext cx="1440000" cy="18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1853</TotalTime>
  <Words>243</Words>
  <Application>Microsoft Office PowerPoint</Application>
  <PresentationFormat>A4 용지(210x297mm)</PresentationFormat>
  <Paragraphs>183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76</cp:revision>
  <cp:lastPrinted>2023-11-27T14:05:18Z</cp:lastPrinted>
  <dcterms:created xsi:type="dcterms:W3CDTF">2023-06-14T16:28:23Z</dcterms:created>
  <dcterms:modified xsi:type="dcterms:W3CDTF">2023-11-28T09:37:16Z</dcterms:modified>
</cp:coreProperties>
</file>