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</p:sldIdLst>
  <p:sldSz cx="9906000" cy="6858000" type="A4"/>
  <p:notesSz cx="6858000" cy="994568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00" y="31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305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62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013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318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90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92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6491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00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330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145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218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E84F-E6A7-446F-A355-D9AD72EEE85A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FE32F-3977-47BE-9B56-09F274C2AD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14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57B26682-AC2E-8AB7-B38F-FBD32FE38251}"/>
              </a:ext>
            </a:extLst>
          </p:cNvPr>
          <p:cNvGrpSpPr/>
          <p:nvPr/>
        </p:nvGrpSpPr>
        <p:grpSpPr>
          <a:xfrm>
            <a:off x="2433000" y="900391"/>
            <a:ext cx="5040000" cy="2160000"/>
            <a:chOff x="4572000" y="864000"/>
            <a:chExt cx="5040000" cy="2160000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D613F3-CCDB-50A4-989F-E5833D114793}"/>
                </a:ext>
              </a:extLst>
            </p:cNvPr>
            <p:cNvSpPr/>
            <p:nvPr/>
          </p:nvSpPr>
          <p:spPr>
            <a:xfrm>
              <a:off x="4572000" y="864000"/>
              <a:ext cx="5040000" cy="2160000"/>
            </a:xfrm>
            <a:prstGeom prst="rect">
              <a:avLst/>
            </a:prstGeom>
            <a:solidFill>
              <a:schemeClr val="accent6">
                <a:lumMod val="75000"/>
                <a:alpha val="31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A125AA97-2450-49FD-1B80-A4E4A0B2DD6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3BED65A3-1831-5768-3A09-1AC63D2475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1DF2B11-A550-57A0-CBF7-585E1625A1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7AA80DDB-E079-8B36-ACD9-4848B6A7C6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C0A7257-57BE-9B71-D77C-F1A1F521AB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5C2CC7C-87C5-A60E-E082-F1139B4A89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9C1B9FA-ABB6-8D44-A7B5-F9F07C5923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FB4B7D1-CCE5-47A5-E334-C50BD2C4D4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EF6789-98EA-33B8-C95D-B25F7A81EA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530CF9-460D-A7FA-38C0-694C9DA44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152B0324-B84F-DF43-4C62-E4D61F85A0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D2A61023-1378-8C9C-8022-C3CE2E4A32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43FEB37-F74A-CD6E-985D-485A1E84B7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B87FF1A-6A4F-F8F8-3023-F7D70B167D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7A02A06-54D4-AAA4-A38F-A8EE2626C0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5150DB3-115F-61F7-1614-DDCF57E84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68CBA04-9EE9-41B7-2360-BF1F13B8F9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DCC95597-DC2D-42F2-637D-25D343790C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8D3E5472-5FB8-591A-C3B2-317CFBA52E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D9DCB09-0FD4-626C-DD1F-632F4FF0CF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F2F2BE1B-4B97-7204-7314-3B2D4C9820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5655826-4B03-8C2F-B92F-A1A25BA2BC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3EF500DF-DB63-95FC-5D1D-3C15354AEE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C017B5E-7566-7E38-28CF-B6B3C80AA2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F94ABB8-4984-D1BA-FCBD-FF44453229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9079F2DE-ADB8-E810-DE3E-E9B6232283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52EFE64-3C5F-E471-0D41-4C6FF48A3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7093DC1B-A432-C4FF-EBF5-B85D2D429B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84B4FA-EF7D-1575-D9D2-62DDEDBEB5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44874129-A3FB-8809-D649-1D4561E8CD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4A9750F-EBA3-3EBD-513A-ADC1399015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9F6E2EB6-1B04-F0C7-A34C-91648417D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00140A3-BF32-BC14-CD0F-E21D7D933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A7C62EBF-5AAE-8B2D-8C5C-B8BC88D452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53589A8C-FD33-D049-1B2D-5A389600C4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B3891C82-FCA7-C7C7-336F-7C71D6B8E1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31DFD426-7E0D-5198-6795-4A59CA36D2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454FBC53-816E-C92D-8728-A9EEFFFF49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04655518-45BD-7BEB-6B29-2833573182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87C25EE-2530-ECBD-D20F-B6C1C15CEE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2CBFCDE5-A0B4-D2FF-F6A1-CF53A9F3CF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3B4F4303-D449-E823-2EE7-C0483B3021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A9491E2-BFBC-D24A-C8F4-56C327ABBD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72F04404-0DA2-0E30-C708-DDAAD68733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D47EDF4F-58C0-2EA5-C171-16B7977178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DE8EB68-ACB8-E73E-269C-35860F18D41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7F07690F-09A8-D309-7B64-6764B3CCC9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ECD1E11-39F2-17EA-CE4D-67808F1BF4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29E23DF-5C3F-4DA1-0EAA-3E7BCA27DD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F9AE0786-8532-C8C3-06EC-F98470555D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BDF5107E-9FCB-B3CE-E95D-47339D6510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FDBBE765-41C3-BAF6-6671-AC57974BA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0AA6959-F635-F960-C9C0-FB13BB5A69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612D7BF5-7F70-6218-3339-73CF22A0D8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CBA1DA32-5762-AFD5-EA49-1D1101EDB4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684B876F-0942-D5C3-C2D1-FEBE5E80FB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19B0D69D-717F-01DC-C914-C64C105AAF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BE41F6A0-D7AD-4222-1DA3-E5FB2761B7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EB8E88A9-6BFC-C89C-07CA-DB28ACDDF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5B0B459C-23AD-EE5B-B37E-30D2BFC897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3EB23BFC-335D-F22E-AF73-C768C7F73C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80496F66-54D7-C265-5A44-AA703E2D8F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51E2B415-89CC-1F07-EE25-64AB0A49B9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1DC76606-9CCF-F143-AD0C-F1025C4E0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2989643C-6D18-F785-D0AA-CC83262AD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69EBF80F-8456-ACF2-4F95-38111091FD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CB8DA482-6BBC-E237-A442-804A054851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F4BDFC7-1FA3-6782-5674-E62F54D84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6FF6C749-0808-3E6C-4CEC-C089614AAD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6942D867-3B23-7EDF-F58B-C834890C46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510F31D4-F4F5-1196-B1E5-EC1D8F3D1E5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998C021C-FC40-E737-3712-9EB030476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ED777540-7273-70DB-9AAB-705D130D2A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4EEB9756-3DE1-FA0B-D537-1EFD92F6E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36BBA613-A5AA-77F1-CD11-684AD7449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A3621910-6B16-6D11-DD60-4E82BBF827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185B0A27-A55E-9A69-AAE4-71037442539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E41A29EF-C6F6-48D5-074A-646BB32204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AF3CC5B3-E78A-84A8-363A-8F13A06466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6C52AE4-7E83-CD9A-0F82-77ADACDAF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FF98C236-53CC-A19A-5B22-5A72564FF8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BB0484B-2EDC-9A60-CC79-83DAE4E3D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F1244E8F-58C6-2470-F7D3-313237CCC3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EDCC0F5D-F6CF-F3AB-533D-EC1FA3CDA7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1A0320CB-FFF0-1B56-C76A-9D007320D1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23399BD8-123C-405E-B401-59BB70EBF20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D56B6B39-8063-12F3-EB75-5D4621915A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7A4750B0-96FF-C5BF-902C-97EC0A69CB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2711E328-A7CF-395F-E9B7-9DFE1E5FCF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18705E1F-C8D1-BAAA-EBB4-1AB06EC5FB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AB909C95-2C89-8C08-F5F4-BBE9CF463C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7F4900E2-DA38-9115-7A95-20333658E9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8929D26B-FFA6-0793-8BEC-F5CC44B8A9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863656EA-EEA9-DE16-824F-FFDA37266D9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5FCDB80F-7FA1-E45D-7A73-2B5C2507FE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5B40E90F-6EE7-38A2-7A5D-0B353A47E1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64DF8B37-D127-D7AB-9C63-0F6F9CE8D74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5C9C0647-9D2F-50E3-08F5-AFD8D27986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201FF68-702C-8F3D-A9EF-35E1643CF7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83CDB16D-D23B-F548-1C4B-74FDB3DA51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E6B6E946-2335-C769-64E8-27B1B5C09A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D52DAB32-43AC-1AB5-DED7-479C036CE7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20762BDA-CCFA-D8E0-4125-D3867A0F48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F25B7FE2-1A19-1EDB-A1D5-A5920AEAA8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F872C1D0-615C-003A-2523-7E03FFF2A5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F607FDCA-8394-CEF1-6EC0-526BBAA590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0" name="타원 109">
              <a:extLst>
                <a:ext uri="{FF2B5EF4-FFF2-40B4-BE49-F238E27FC236}">
                  <a16:creationId xmlns:a16="http://schemas.microsoft.com/office/drawing/2014/main" id="{3F7E4F2A-7722-A5B5-A121-299262350F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타원 110">
              <a:extLst>
                <a:ext uri="{FF2B5EF4-FFF2-40B4-BE49-F238E27FC236}">
                  <a16:creationId xmlns:a16="http://schemas.microsoft.com/office/drawing/2014/main" id="{A8A863BB-97AA-AC18-021D-FAA475120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D3910E18-B678-72D1-8021-6D538FC5EB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52615682-3B35-AFAA-8B1C-8E96D553F4E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371D79F8-C145-A72D-336B-A3C3116802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2D6054CC-87F9-42BD-FA6A-1CFB4EA402C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A10D6843-025A-C92B-46FB-A5B63AEE7B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021FD043-DEE8-4527-49E4-C824CB9D19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D3CCBD7F-D979-4C53-F501-AB0316721A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2D3F05A4-91D5-65BD-31CB-11B6509E04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FA0C8C47-BC2E-45D1-9C1A-A82E432690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B975AEB7-10C7-3928-3C1C-0DE05B4D58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3D55DAC6-CD56-F2D2-A6E2-E6D01F05C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FA29C76F-343F-641E-5CE2-BFFC069FFA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CE51FF18-898F-06B6-10D6-ADA508B67F7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1F5CB537-E579-CD4D-8DBD-69019F6FF0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BEE1AF28-DCE9-F61D-9FF8-07541291FC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08921017-CAD3-D547-F789-3ED1248438C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95ECC8D9-EDF8-9FEC-0F6A-2D141364C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0FF3A48B-31B4-FB4B-3F03-F8DB070C12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EA01111-52EC-D2D1-1669-FC96BFE5EF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D6C96AD6-0A0B-EA20-98F0-53E671930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48560190-E501-B59C-3EA1-1F16059B57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E8B9B353-0C1F-56CB-1B34-C1DDC9A938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2EB9DF80-BF96-6944-A788-4E1E9F656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46FE67F-A374-5030-83BB-FCE1878502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A890D9A4-194A-EC35-B170-11BCA798A2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E4A23093-7E2B-4D3E-686A-0AD54630C1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B4FA9EEB-60CD-BC54-5736-8428ACA03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EC3213EB-0321-019B-9E13-E7A3945CC4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FD6ADBD-4D40-1197-A06C-A79FE839FF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62DA5B3F-C175-7914-A9FC-394BFF5279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C1A83656-4F0D-8E20-64B9-456B0719FD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28C58F4F-5CC5-6B95-7A63-810BF4997F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84791496-05F7-683F-AD1F-2DC91B974F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C5E13C9D-DCFB-43B7-F206-6FDBD9FF0F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1D60A4D7-B521-48FB-1BD0-4E626D96924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116E102D-F8D9-220C-DF06-EE2DAAD2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2F16B619-3D85-AAD8-BBC5-B9A71C03B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EB8FCC7B-9B0A-52BC-EE98-C7368EB9BB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00B07513-C764-688F-9349-5B99855277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02148E43-F15F-6475-6AEC-03D8E34C537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090081CC-F519-93EC-BE9D-7F6E45CDED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50E4F002-8D70-312D-6C3C-7D59EF50B1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FC3AA213-2578-6460-F451-79A167D49C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512CFD97-EA6E-1E9A-5F3C-60A6C8A633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D75CD75D-BCA2-9D7B-DF5E-D6FA06D54D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3D94D97E-AB71-8211-DD6F-ABA1EE83B21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BAF9CF12-F4F5-EBA4-69E1-ECD6B15B14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9109341F-3E38-E658-432E-20A04A1A0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444FDF98-5040-F29F-3A8C-21AD64E6F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88F98895-367A-695C-EBA6-B1EE9D3614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6A2B2BD3-F860-FF97-BDC9-1C46AD3B67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75884890-88DF-3BA3-19AD-993D34C569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6272C109-DC03-881C-DA75-7E49E24160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A08A698C-B926-7A6F-3C8A-EA1F0B9FB8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37E26B4-27BA-9D5B-505A-5AE5E825BF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44F13B0-2A76-570A-8E12-3F2E7AE14D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A894521B-AAC3-96CE-8557-440BCA2E2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E4C07EEB-A56A-F8AB-252E-702C62C73B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2184D042-9E55-F102-E70C-C9DDF88CCB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AE816434-4217-42BF-81E6-6A19FE0571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BA160A71-C0DF-53D0-2327-28B3FBBB07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77CAC000-7033-A7C3-82B3-234D04853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966F7D06-A005-150B-DF8C-2488AB5DC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579ACA2E-C226-EB26-2A2F-F24E6E4D7B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BBC96C64-E94F-D5B0-31DC-EA93D7C214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93378143-1843-BB1B-C683-577A1930BB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A9F6C964-9FD5-1359-ECAE-C7017E0D1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603174E3-E429-EDF4-E7F5-5A412FD5AD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BBB96E41-4446-A5FC-FE9D-7F2B83BBBC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679C0260-48D1-B3B5-9F54-EEA594E4FC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2D481DDA-7718-BE69-DBC5-1A9135FB22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09730032-AAFA-B85F-8D66-E802D219AF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2420869F-9749-D57C-C023-AADFAE2BF7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AE921C95-7D0D-542E-EE5A-29A0278EA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A9006A3E-F03D-C03A-904A-F3B10382DF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122F0121-AD20-2B34-2E5E-314E291D82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568CF444-F5CF-3D91-F718-11FB81D9B5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DD545FE0-8D67-9505-A273-76A36896A0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83E0E8FC-F4B6-B87C-725E-F6B89EF52C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7AF0F00C-B89E-7BCF-0CA0-EDCCE217BB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5ECE149B-56D3-CDBE-A95B-B7B90BBF20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9A4604DC-5B97-2DD2-2195-C14B22FFCD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634412EC-59EA-8456-1E66-4F3103AB4F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F88AAF13-A620-447A-0A73-5CEC4D3AD68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BAFA374D-FD25-31FE-E7F3-A08791C67E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D2BA25BB-552F-B3F1-1CD7-7C0E734D12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BC0BB646-35D3-B4A7-8FCD-DD089337F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17C57B3F-1EED-E29C-917C-7648AC72E6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0B4C821-C75D-BDB2-E701-900C4ABDE5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B8C131D0-A9BC-0AD6-A555-E779B8165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6774B94C-EF61-2867-997E-4D6FD3B0C0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F560C061-7178-C5A9-6928-24BDAE660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5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89690040-879A-B67C-F686-8CB2BCC693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CB3EBAC1-84B8-F1A6-3070-477C876A32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551C0978-BAA3-6E1B-4A66-B662508D15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CD591390-BDD6-BE57-6CC5-61866BAFE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066E5A46-836E-902A-83A1-FA2E937865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167B0735-328C-10B7-015B-C29F8E106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0AFEAB2-F937-C467-F669-588BEEC59A7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8C25EFE0-800B-BBF7-9134-FC3FEA8268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0EE0C046-88B6-0764-A835-A0104D2BC6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A514E783-5A56-AAD8-2519-722A50329C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3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타원 213">
              <a:extLst>
                <a:ext uri="{FF2B5EF4-FFF2-40B4-BE49-F238E27FC236}">
                  <a16:creationId xmlns:a16="http://schemas.microsoft.com/office/drawing/2014/main" id="{7E574376-0A69-B308-E4F1-23280661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5" name="타원 214">
              <a:extLst>
                <a:ext uri="{FF2B5EF4-FFF2-40B4-BE49-F238E27FC236}">
                  <a16:creationId xmlns:a16="http://schemas.microsoft.com/office/drawing/2014/main" id="{1BC36A66-84FE-3BD3-F652-64503CF939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6" name="타원 215">
              <a:extLst>
                <a:ext uri="{FF2B5EF4-FFF2-40B4-BE49-F238E27FC236}">
                  <a16:creationId xmlns:a16="http://schemas.microsoft.com/office/drawing/2014/main" id="{C64F1950-89C7-4DF8-14AE-01876864F9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7" name="타원 216">
              <a:extLst>
                <a:ext uri="{FF2B5EF4-FFF2-40B4-BE49-F238E27FC236}">
                  <a16:creationId xmlns:a16="http://schemas.microsoft.com/office/drawing/2014/main" id="{58401D47-FFD9-C506-6B80-AEAAF30710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타원 217">
              <a:extLst>
                <a:ext uri="{FF2B5EF4-FFF2-40B4-BE49-F238E27FC236}">
                  <a16:creationId xmlns:a16="http://schemas.microsoft.com/office/drawing/2014/main" id="{0E3F4895-39AB-1A98-F0E7-1D250417A3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9" name="타원 218">
              <a:extLst>
                <a:ext uri="{FF2B5EF4-FFF2-40B4-BE49-F238E27FC236}">
                  <a16:creationId xmlns:a16="http://schemas.microsoft.com/office/drawing/2014/main" id="{F1DFA77E-9C76-40CB-2A18-17072D66A6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0" name="타원 219">
              <a:extLst>
                <a:ext uri="{FF2B5EF4-FFF2-40B4-BE49-F238E27FC236}">
                  <a16:creationId xmlns:a16="http://schemas.microsoft.com/office/drawing/2014/main" id="{D59F1BFB-E40F-8FC0-C623-F297EA80A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1" name="타원 220">
              <a:extLst>
                <a:ext uri="{FF2B5EF4-FFF2-40B4-BE49-F238E27FC236}">
                  <a16:creationId xmlns:a16="http://schemas.microsoft.com/office/drawing/2014/main" id="{F1CA9600-09AC-C9A1-5A2D-1CE5C38B3D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2" name="타원 221">
              <a:extLst>
                <a:ext uri="{FF2B5EF4-FFF2-40B4-BE49-F238E27FC236}">
                  <a16:creationId xmlns:a16="http://schemas.microsoft.com/office/drawing/2014/main" id="{381A338F-63C8-5E91-5E9D-9B022FAD3F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3" name="타원 222">
              <a:extLst>
                <a:ext uri="{FF2B5EF4-FFF2-40B4-BE49-F238E27FC236}">
                  <a16:creationId xmlns:a16="http://schemas.microsoft.com/office/drawing/2014/main" id="{8F629B46-99AF-3625-E52F-75BDDCB1FD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71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4" name="타원 223">
              <a:extLst>
                <a:ext uri="{FF2B5EF4-FFF2-40B4-BE49-F238E27FC236}">
                  <a16:creationId xmlns:a16="http://schemas.microsoft.com/office/drawing/2014/main" id="{F9ACEEC2-6DB5-C1B0-0D50-5E8E0040B5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5" name="타원 224">
              <a:extLst>
                <a:ext uri="{FF2B5EF4-FFF2-40B4-BE49-F238E27FC236}">
                  <a16:creationId xmlns:a16="http://schemas.microsoft.com/office/drawing/2014/main" id="{72F6BCC8-0A5F-EECB-6626-E1E73571D9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6" name="타원 225">
              <a:extLst>
                <a:ext uri="{FF2B5EF4-FFF2-40B4-BE49-F238E27FC236}">
                  <a16:creationId xmlns:a16="http://schemas.microsoft.com/office/drawing/2014/main" id="{D0B9D2CA-6EF5-73F8-A15E-0F7F61A983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7" name="타원 226">
              <a:extLst>
                <a:ext uri="{FF2B5EF4-FFF2-40B4-BE49-F238E27FC236}">
                  <a16:creationId xmlns:a16="http://schemas.microsoft.com/office/drawing/2014/main" id="{B45D63B9-9B6A-3D06-722B-F1190D254C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8" name="타원 227">
              <a:extLst>
                <a:ext uri="{FF2B5EF4-FFF2-40B4-BE49-F238E27FC236}">
                  <a16:creationId xmlns:a16="http://schemas.microsoft.com/office/drawing/2014/main" id="{FF5B3B09-6E3F-7140-56CD-B18D799577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395C9934-EA3E-E0BF-871F-B18136A6E5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ADB973BB-D150-7C1F-356F-CA21BF7E01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8617C-EEAB-9A59-A19E-4B1B250C7C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A098D0B2-2DB7-2DE5-88F1-528DD8A04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2A4067C9-C7B1-D5C9-764F-3B355D017A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9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3A29AB44-1600-EA40-C971-BD1B9108EC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0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3CA0019D-1330-64D5-5C4C-50CA2E6992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2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866E4A99-D714-18A3-4F20-AA9519CA36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4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73479C92-1792-3C66-F2B6-AF790EE63B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6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66783544-4B30-8FB4-A36C-9B4CB83B35B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8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E4D0BF98-CAB8-5429-FE7C-1B0B78FCB3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19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45F04435-B9B1-60AC-72FA-2A836581CC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16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92EB7200-BC0A-1BF6-A607-D5CC77EDAB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34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BDA02088-AB97-3191-4A6F-BBE88D1BA2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52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E006D4B-A1BB-6226-A980-E4D323A744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72000" y="270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4" name="그룹 243">
            <a:extLst>
              <a:ext uri="{FF2B5EF4-FFF2-40B4-BE49-F238E27FC236}">
                <a16:creationId xmlns:a16="http://schemas.microsoft.com/office/drawing/2014/main" id="{897D4375-E5C8-0BBF-7143-223851E067DF}"/>
              </a:ext>
            </a:extLst>
          </p:cNvPr>
          <p:cNvGrpSpPr/>
          <p:nvPr/>
        </p:nvGrpSpPr>
        <p:grpSpPr>
          <a:xfrm rot="5400000">
            <a:off x="4716731" y="2432260"/>
            <a:ext cx="468000" cy="360000"/>
            <a:chOff x="2394000" y="2574000"/>
            <a:chExt cx="468000" cy="360000"/>
          </a:xfrm>
        </p:grpSpPr>
        <p:sp>
          <p:nvSpPr>
            <p:cNvPr id="245" name="현 244">
              <a:extLst>
                <a:ext uri="{FF2B5EF4-FFF2-40B4-BE49-F238E27FC236}">
                  <a16:creationId xmlns:a16="http://schemas.microsoft.com/office/drawing/2014/main" id="{E0D4DC60-B204-CFE0-5456-F6E654686FBE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47D9D251-8C36-2647-C940-6C1C1BBACB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36BDF20A-7DC9-9611-F8F3-90280210B1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933189AB-AD57-4CF9-4D98-757606E63C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49" name="그룹 248">
            <a:extLst>
              <a:ext uri="{FF2B5EF4-FFF2-40B4-BE49-F238E27FC236}">
                <a16:creationId xmlns:a16="http://schemas.microsoft.com/office/drawing/2014/main" id="{ABD6D335-A267-3BC2-97A6-1F48520D02FD}"/>
              </a:ext>
            </a:extLst>
          </p:cNvPr>
          <p:cNvGrpSpPr/>
          <p:nvPr/>
        </p:nvGrpSpPr>
        <p:grpSpPr>
          <a:xfrm>
            <a:off x="5131331" y="2522261"/>
            <a:ext cx="828000" cy="180000"/>
            <a:chOff x="3780000" y="2844000"/>
            <a:chExt cx="828000" cy="180000"/>
          </a:xfrm>
        </p:grpSpPr>
        <p:sp>
          <p:nvSpPr>
            <p:cNvPr id="250" name="사각형: 둥근 모서리 249">
              <a:extLst>
                <a:ext uri="{FF2B5EF4-FFF2-40B4-BE49-F238E27FC236}">
                  <a16:creationId xmlns:a16="http://schemas.microsoft.com/office/drawing/2014/main" id="{13B1AFC1-D430-9ADB-C162-2DE43B801668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F3D23C99-7BB1-8A16-BED1-34E2596770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03245F59-C733-C6A7-013D-D19165CD94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71" name="그룹 270">
            <a:extLst>
              <a:ext uri="{FF2B5EF4-FFF2-40B4-BE49-F238E27FC236}">
                <a16:creationId xmlns:a16="http://schemas.microsoft.com/office/drawing/2014/main" id="{88634668-E88D-F7D2-67ED-42D8E3278A22}"/>
              </a:ext>
            </a:extLst>
          </p:cNvPr>
          <p:cNvGrpSpPr/>
          <p:nvPr/>
        </p:nvGrpSpPr>
        <p:grpSpPr>
          <a:xfrm rot="5400000">
            <a:off x="4714931" y="1885883"/>
            <a:ext cx="468000" cy="360000"/>
            <a:chOff x="2394000" y="2574000"/>
            <a:chExt cx="468000" cy="360000"/>
          </a:xfrm>
        </p:grpSpPr>
        <p:sp>
          <p:nvSpPr>
            <p:cNvPr id="272" name="현 271">
              <a:extLst>
                <a:ext uri="{FF2B5EF4-FFF2-40B4-BE49-F238E27FC236}">
                  <a16:creationId xmlns:a16="http://schemas.microsoft.com/office/drawing/2014/main" id="{25A9E4B4-4EF9-1E74-BB59-5EDB00F6D5B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타원 272">
              <a:extLst>
                <a:ext uri="{FF2B5EF4-FFF2-40B4-BE49-F238E27FC236}">
                  <a16:creationId xmlns:a16="http://schemas.microsoft.com/office/drawing/2014/main" id="{BCD0AFB3-DDFC-A346-A95A-2CFFFB656F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4" name="타원 273">
              <a:extLst>
                <a:ext uri="{FF2B5EF4-FFF2-40B4-BE49-F238E27FC236}">
                  <a16:creationId xmlns:a16="http://schemas.microsoft.com/office/drawing/2014/main" id="{1313F454-74F9-3FD9-F155-C909F653DD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41AE73C3-A26C-46F7-FEAF-AE590C06CE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76" name="그룹 275">
            <a:extLst>
              <a:ext uri="{FF2B5EF4-FFF2-40B4-BE49-F238E27FC236}">
                <a16:creationId xmlns:a16="http://schemas.microsoft.com/office/drawing/2014/main" id="{BF0D6A2D-44F8-85E2-3830-A58580843ADE}"/>
              </a:ext>
            </a:extLst>
          </p:cNvPr>
          <p:cNvGrpSpPr/>
          <p:nvPr/>
        </p:nvGrpSpPr>
        <p:grpSpPr>
          <a:xfrm>
            <a:off x="5131331" y="1975882"/>
            <a:ext cx="828000" cy="180000"/>
            <a:chOff x="3780000" y="2844000"/>
            <a:chExt cx="828000" cy="180000"/>
          </a:xfrm>
        </p:grpSpPr>
        <p:sp>
          <p:nvSpPr>
            <p:cNvPr id="277" name="사각형: 둥근 모서리 276">
              <a:extLst>
                <a:ext uri="{FF2B5EF4-FFF2-40B4-BE49-F238E27FC236}">
                  <a16:creationId xmlns:a16="http://schemas.microsoft.com/office/drawing/2014/main" id="{B7BFD806-A877-ECAB-8806-F80EFF810921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78" name="타원 277">
              <a:extLst>
                <a:ext uri="{FF2B5EF4-FFF2-40B4-BE49-F238E27FC236}">
                  <a16:creationId xmlns:a16="http://schemas.microsoft.com/office/drawing/2014/main" id="{B7C10C6D-8414-B37C-8BB8-FE19E975D7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9" name="타원 278">
              <a:extLst>
                <a:ext uri="{FF2B5EF4-FFF2-40B4-BE49-F238E27FC236}">
                  <a16:creationId xmlns:a16="http://schemas.microsoft.com/office/drawing/2014/main" id="{7B1BDC0D-FF06-6342-5D08-D8C16C121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A9B139B0-706D-B21C-CF94-706208573D83}"/>
              </a:ext>
            </a:extLst>
          </p:cNvPr>
          <p:cNvGrpSpPr/>
          <p:nvPr/>
        </p:nvGrpSpPr>
        <p:grpSpPr>
          <a:xfrm rot="5400000">
            <a:off x="4720113" y="1349036"/>
            <a:ext cx="468000" cy="360000"/>
            <a:chOff x="2394000" y="2574000"/>
            <a:chExt cx="468000" cy="360000"/>
          </a:xfrm>
        </p:grpSpPr>
        <p:sp>
          <p:nvSpPr>
            <p:cNvPr id="281" name="현 280">
              <a:extLst>
                <a:ext uri="{FF2B5EF4-FFF2-40B4-BE49-F238E27FC236}">
                  <a16:creationId xmlns:a16="http://schemas.microsoft.com/office/drawing/2014/main" id="{DB2F9512-C49D-034C-EF92-887A4FC95D84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타원 281">
              <a:extLst>
                <a:ext uri="{FF2B5EF4-FFF2-40B4-BE49-F238E27FC236}">
                  <a16:creationId xmlns:a16="http://schemas.microsoft.com/office/drawing/2014/main" id="{95714964-5049-9463-EECB-444417A132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타원 282">
              <a:extLst>
                <a:ext uri="{FF2B5EF4-FFF2-40B4-BE49-F238E27FC236}">
                  <a16:creationId xmlns:a16="http://schemas.microsoft.com/office/drawing/2014/main" id="{FA23CBC2-9434-94AA-72B6-A6D5EBCD1A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FD8A2EA5-6679-D000-5498-9FB0EE2F93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85" name="그룹 284">
            <a:extLst>
              <a:ext uri="{FF2B5EF4-FFF2-40B4-BE49-F238E27FC236}">
                <a16:creationId xmlns:a16="http://schemas.microsoft.com/office/drawing/2014/main" id="{07C1B72C-1E20-AD26-30F0-8E6909B6CF3E}"/>
              </a:ext>
            </a:extLst>
          </p:cNvPr>
          <p:cNvGrpSpPr/>
          <p:nvPr/>
        </p:nvGrpSpPr>
        <p:grpSpPr>
          <a:xfrm>
            <a:off x="5134113" y="1439036"/>
            <a:ext cx="828000" cy="180000"/>
            <a:chOff x="3780000" y="2844000"/>
            <a:chExt cx="828000" cy="180000"/>
          </a:xfrm>
        </p:grpSpPr>
        <p:sp>
          <p:nvSpPr>
            <p:cNvPr id="286" name="사각형: 둥근 모서리 285">
              <a:extLst>
                <a:ext uri="{FF2B5EF4-FFF2-40B4-BE49-F238E27FC236}">
                  <a16:creationId xmlns:a16="http://schemas.microsoft.com/office/drawing/2014/main" id="{86606964-F5AF-A444-172F-E75371B2C0D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35F2D202-EA3A-5D13-5991-43EC3F8F3A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8" name="타원 287">
              <a:extLst>
                <a:ext uri="{FF2B5EF4-FFF2-40B4-BE49-F238E27FC236}">
                  <a16:creationId xmlns:a16="http://schemas.microsoft.com/office/drawing/2014/main" id="{C4FCC7E7-329A-521F-12BF-F9A4D95F6E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9" name="그룹 288">
            <a:extLst>
              <a:ext uri="{FF2B5EF4-FFF2-40B4-BE49-F238E27FC236}">
                <a16:creationId xmlns:a16="http://schemas.microsoft.com/office/drawing/2014/main" id="{01DE9010-83FD-0DB9-CCA3-AD5961ECDFC7}"/>
              </a:ext>
            </a:extLst>
          </p:cNvPr>
          <p:cNvGrpSpPr/>
          <p:nvPr/>
        </p:nvGrpSpPr>
        <p:grpSpPr>
          <a:xfrm rot="10800000">
            <a:off x="6206416" y="1017961"/>
            <a:ext cx="828000" cy="828000"/>
            <a:chOff x="5040000" y="1764000"/>
            <a:chExt cx="828000" cy="828000"/>
          </a:xfrm>
        </p:grpSpPr>
        <p:sp>
          <p:nvSpPr>
            <p:cNvPr id="290" name="타원 289">
              <a:extLst>
                <a:ext uri="{FF2B5EF4-FFF2-40B4-BE49-F238E27FC236}">
                  <a16:creationId xmlns:a16="http://schemas.microsoft.com/office/drawing/2014/main" id="{87D41B06-195E-66CA-F20B-490E09E6453C}"/>
                </a:ext>
              </a:extLst>
            </p:cNvPr>
            <p:cNvSpPr/>
            <p:nvPr/>
          </p:nvSpPr>
          <p:spPr>
            <a:xfrm>
              <a:off x="5040000" y="1764000"/>
              <a:ext cx="828000" cy="8280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3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타원 290">
              <a:extLst>
                <a:ext uri="{FF2B5EF4-FFF2-40B4-BE49-F238E27FC236}">
                  <a16:creationId xmlns:a16="http://schemas.microsoft.com/office/drawing/2014/main" id="{952AD0A6-4FAA-35BD-611F-933B2CC0E714}"/>
                </a:ext>
              </a:extLst>
            </p:cNvPr>
            <p:cNvSpPr>
              <a:spLocks noChangeAspect="1"/>
            </p:cNvSpPr>
            <p:nvPr/>
          </p:nvSpPr>
          <p:spPr>
            <a:xfrm flipH="1" flipV="1">
              <a:off x="5400000" y="183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01AB1521-689E-0766-16CC-DBDF5166F7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00000" y="237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FF99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93" name="직사각형 292">
            <a:extLst>
              <a:ext uri="{FF2B5EF4-FFF2-40B4-BE49-F238E27FC236}">
                <a16:creationId xmlns:a16="http://schemas.microsoft.com/office/drawing/2014/main" id="{8F41F504-81D4-E1FB-9427-8B8416A433C4}"/>
              </a:ext>
            </a:extLst>
          </p:cNvPr>
          <p:cNvSpPr/>
          <p:nvPr/>
        </p:nvSpPr>
        <p:spPr>
          <a:xfrm>
            <a:off x="3297089" y="1269708"/>
            <a:ext cx="1074273" cy="1250775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7F407B38-D720-3E6B-2036-39B511089800}"/>
              </a:ext>
            </a:extLst>
          </p:cNvPr>
          <p:cNvSpPr>
            <a:spLocks noChangeAspect="1"/>
          </p:cNvSpPr>
          <p:nvPr/>
        </p:nvSpPr>
        <p:spPr>
          <a:xfrm>
            <a:off x="3330046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312EE42D-EF19-84D0-F65B-FEF5EAC2AC62}"/>
              </a:ext>
            </a:extLst>
          </p:cNvPr>
          <p:cNvSpPr>
            <a:spLocks noChangeAspect="1"/>
          </p:cNvSpPr>
          <p:nvPr/>
        </p:nvSpPr>
        <p:spPr>
          <a:xfrm>
            <a:off x="369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FEBE37C9-6A0A-DA9F-E291-548B29EFEA17}"/>
              </a:ext>
            </a:extLst>
          </p:cNvPr>
          <p:cNvSpPr>
            <a:spLocks noChangeAspect="1"/>
          </p:cNvSpPr>
          <p:nvPr/>
        </p:nvSpPr>
        <p:spPr>
          <a:xfrm>
            <a:off x="387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1" name="타원 300">
            <a:extLst>
              <a:ext uri="{FF2B5EF4-FFF2-40B4-BE49-F238E27FC236}">
                <a16:creationId xmlns:a16="http://schemas.microsoft.com/office/drawing/2014/main" id="{4E1A1F9B-CB35-A772-AA83-81BD5961A129}"/>
              </a:ext>
            </a:extLst>
          </p:cNvPr>
          <p:cNvSpPr>
            <a:spLocks noChangeAspect="1"/>
          </p:cNvSpPr>
          <p:nvPr/>
        </p:nvSpPr>
        <p:spPr>
          <a:xfrm>
            <a:off x="405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2" name="타원 301">
            <a:extLst>
              <a:ext uri="{FF2B5EF4-FFF2-40B4-BE49-F238E27FC236}">
                <a16:creationId xmlns:a16="http://schemas.microsoft.com/office/drawing/2014/main" id="{CECD3B69-EAC4-72E0-40AA-B898A9C73996}"/>
              </a:ext>
            </a:extLst>
          </p:cNvPr>
          <p:cNvSpPr>
            <a:spLocks noChangeAspect="1"/>
          </p:cNvSpPr>
          <p:nvPr/>
        </p:nvSpPr>
        <p:spPr>
          <a:xfrm>
            <a:off x="4230046" y="1299170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0" name="타원 309">
            <a:extLst>
              <a:ext uri="{FF2B5EF4-FFF2-40B4-BE49-F238E27FC236}">
                <a16:creationId xmlns:a16="http://schemas.microsoft.com/office/drawing/2014/main" id="{871B224F-72DC-70D9-60BC-9601D7B24F6F}"/>
              </a:ext>
            </a:extLst>
          </p:cNvPr>
          <p:cNvSpPr>
            <a:spLocks noChangeAspect="1"/>
          </p:cNvSpPr>
          <p:nvPr/>
        </p:nvSpPr>
        <p:spPr>
          <a:xfrm>
            <a:off x="369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1" name="타원 310">
            <a:extLst>
              <a:ext uri="{FF2B5EF4-FFF2-40B4-BE49-F238E27FC236}">
                <a16:creationId xmlns:a16="http://schemas.microsoft.com/office/drawing/2014/main" id="{1DACC38D-728E-BD8A-19E3-A5358A71A3F0}"/>
              </a:ext>
            </a:extLst>
          </p:cNvPr>
          <p:cNvSpPr>
            <a:spLocks noChangeAspect="1"/>
          </p:cNvSpPr>
          <p:nvPr/>
        </p:nvSpPr>
        <p:spPr>
          <a:xfrm>
            <a:off x="387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2" name="타원 311">
            <a:extLst>
              <a:ext uri="{FF2B5EF4-FFF2-40B4-BE49-F238E27FC236}">
                <a16:creationId xmlns:a16="http://schemas.microsoft.com/office/drawing/2014/main" id="{00866EBD-CDE9-E655-5C20-A07AD049EECB}"/>
              </a:ext>
            </a:extLst>
          </p:cNvPr>
          <p:cNvSpPr>
            <a:spLocks noChangeAspect="1"/>
          </p:cNvSpPr>
          <p:nvPr/>
        </p:nvSpPr>
        <p:spPr>
          <a:xfrm>
            <a:off x="405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타원 312">
            <a:extLst>
              <a:ext uri="{FF2B5EF4-FFF2-40B4-BE49-F238E27FC236}">
                <a16:creationId xmlns:a16="http://schemas.microsoft.com/office/drawing/2014/main" id="{DA8BDC42-0279-BA25-912A-D21DF520773C}"/>
              </a:ext>
            </a:extLst>
          </p:cNvPr>
          <p:cNvSpPr>
            <a:spLocks noChangeAspect="1"/>
          </p:cNvSpPr>
          <p:nvPr/>
        </p:nvSpPr>
        <p:spPr>
          <a:xfrm>
            <a:off x="4230046" y="2375395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" name="타원 314">
            <a:extLst>
              <a:ext uri="{FF2B5EF4-FFF2-40B4-BE49-F238E27FC236}">
                <a16:creationId xmlns:a16="http://schemas.microsoft.com/office/drawing/2014/main" id="{F6EFCACF-7854-A41C-1E30-D35B41573E18}"/>
              </a:ext>
            </a:extLst>
          </p:cNvPr>
          <p:cNvSpPr>
            <a:spLocks noChangeAspect="1"/>
          </p:cNvSpPr>
          <p:nvPr/>
        </p:nvSpPr>
        <p:spPr>
          <a:xfrm>
            <a:off x="369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6" name="타원 315">
            <a:extLst>
              <a:ext uri="{FF2B5EF4-FFF2-40B4-BE49-F238E27FC236}">
                <a16:creationId xmlns:a16="http://schemas.microsoft.com/office/drawing/2014/main" id="{5600CE52-5229-E95A-C025-99C0968CBF6B}"/>
              </a:ext>
            </a:extLst>
          </p:cNvPr>
          <p:cNvSpPr>
            <a:spLocks noChangeAspect="1"/>
          </p:cNvSpPr>
          <p:nvPr/>
        </p:nvSpPr>
        <p:spPr>
          <a:xfrm>
            <a:off x="387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7" name="타원 316">
            <a:extLst>
              <a:ext uri="{FF2B5EF4-FFF2-40B4-BE49-F238E27FC236}">
                <a16:creationId xmlns:a16="http://schemas.microsoft.com/office/drawing/2014/main" id="{DA9D28BD-8121-D439-562A-C432EED2FE7A}"/>
              </a:ext>
            </a:extLst>
          </p:cNvPr>
          <p:cNvSpPr>
            <a:spLocks noChangeAspect="1"/>
          </p:cNvSpPr>
          <p:nvPr/>
        </p:nvSpPr>
        <p:spPr>
          <a:xfrm>
            <a:off x="4050046" y="1657575"/>
            <a:ext cx="108000" cy="108000"/>
          </a:xfrm>
          <a:prstGeom prst="ellipse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9" name="연결선: 구부러짐 318">
            <a:extLst>
              <a:ext uri="{FF2B5EF4-FFF2-40B4-BE49-F238E27FC236}">
                <a16:creationId xmlns:a16="http://schemas.microsoft.com/office/drawing/2014/main" id="{83F18F85-4C43-A2EE-9EF6-9CBF4D996013}"/>
              </a:ext>
            </a:extLst>
          </p:cNvPr>
          <p:cNvCxnSpPr>
            <a:cxnSpLocks/>
            <a:stCxn id="252" idx="4"/>
            <a:endCxn id="364" idx="5"/>
          </p:cNvCxnSpPr>
          <p:nvPr/>
        </p:nvCxnSpPr>
        <p:spPr>
          <a:xfrm rot="5400000" flipH="1">
            <a:off x="4561581" y="1322512"/>
            <a:ext cx="559655" cy="2127844"/>
          </a:xfrm>
          <a:prstGeom prst="curvedConnector3">
            <a:avLst>
              <a:gd name="adj1" fmla="val -40847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연결선: 구부러짐 319">
            <a:extLst>
              <a:ext uri="{FF2B5EF4-FFF2-40B4-BE49-F238E27FC236}">
                <a16:creationId xmlns:a16="http://schemas.microsoft.com/office/drawing/2014/main" id="{8D1BFD76-95A2-B13C-F5FF-86B2C217465A}"/>
              </a:ext>
            </a:extLst>
          </p:cNvPr>
          <p:cNvCxnSpPr>
            <a:cxnSpLocks/>
            <a:stCxn id="279" idx="0"/>
            <a:endCxn id="365" idx="7"/>
          </p:cNvCxnSpPr>
          <p:nvPr/>
        </p:nvCxnSpPr>
        <p:spPr>
          <a:xfrm rot="16200000" flipH="1" flipV="1">
            <a:off x="4922231" y="1047138"/>
            <a:ext cx="18356" cy="1947844"/>
          </a:xfrm>
          <a:prstGeom prst="curvedConnector3">
            <a:avLst>
              <a:gd name="adj1" fmla="val -1245369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연결선: 구부러짐 323">
            <a:extLst>
              <a:ext uri="{FF2B5EF4-FFF2-40B4-BE49-F238E27FC236}">
                <a16:creationId xmlns:a16="http://schemas.microsoft.com/office/drawing/2014/main" id="{5814EABE-356C-F9B3-2DAE-3716C314BB57}"/>
              </a:ext>
            </a:extLst>
          </p:cNvPr>
          <p:cNvCxnSpPr>
            <a:cxnSpLocks/>
            <a:stCxn id="288" idx="0"/>
            <a:endCxn id="366" idx="0"/>
          </p:cNvCxnSpPr>
          <p:nvPr/>
        </p:nvCxnSpPr>
        <p:spPr>
          <a:xfrm rot="16200000" flipH="1" flipV="1">
            <a:off x="4734015" y="840324"/>
            <a:ext cx="539386" cy="1808810"/>
          </a:xfrm>
          <a:prstGeom prst="curvedConnector3">
            <a:avLst>
              <a:gd name="adj1" fmla="val -42382"/>
            </a:avLst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연결선: 구부러짐 326">
            <a:extLst>
              <a:ext uri="{FF2B5EF4-FFF2-40B4-BE49-F238E27FC236}">
                <a16:creationId xmlns:a16="http://schemas.microsoft.com/office/drawing/2014/main" id="{D5B61E79-9C08-BC6A-CE63-27D1E4B0D2F0}"/>
              </a:ext>
            </a:extLst>
          </p:cNvPr>
          <p:cNvCxnSpPr>
            <a:cxnSpLocks/>
            <a:stCxn id="292" idx="7"/>
            <a:endCxn id="367" idx="6"/>
          </p:cNvCxnSpPr>
          <p:nvPr/>
        </p:nvCxnSpPr>
        <p:spPr>
          <a:xfrm rot="5400000">
            <a:off x="5032630" y="518819"/>
            <a:ext cx="850277" cy="2248929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연결선: 구부러짐 329">
            <a:extLst>
              <a:ext uri="{FF2B5EF4-FFF2-40B4-BE49-F238E27FC236}">
                <a16:creationId xmlns:a16="http://schemas.microsoft.com/office/drawing/2014/main" id="{F0242BAC-973A-D129-7365-76FB216C1903}"/>
              </a:ext>
            </a:extLst>
          </p:cNvPr>
          <p:cNvCxnSpPr>
            <a:cxnSpLocks/>
            <a:stCxn id="291" idx="3"/>
            <a:endCxn id="313" idx="6"/>
          </p:cNvCxnSpPr>
          <p:nvPr/>
        </p:nvCxnSpPr>
        <p:spPr>
          <a:xfrm rot="5400000">
            <a:off x="5124514" y="971677"/>
            <a:ext cx="671250" cy="2244186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연결선: 구부러짐 332">
            <a:extLst>
              <a:ext uri="{FF2B5EF4-FFF2-40B4-BE49-F238E27FC236}">
                <a16:creationId xmlns:a16="http://schemas.microsoft.com/office/drawing/2014/main" id="{D28C0504-F775-D2C7-245C-A4AB1BC1D6AE}"/>
              </a:ext>
            </a:extLst>
          </p:cNvPr>
          <p:cNvCxnSpPr>
            <a:cxnSpLocks/>
            <a:stCxn id="282" idx="5"/>
            <a:endCxn id="312" idx="0"/>
          </p:cNvCxnSpPr>
          <p:nvPr/>
        </p:nvCxnSpPr>
        <p:spPr>
          <a:xfrm rot="10800000" flipV="1">
            <a:off x="4104047" y="1747219"/>
            <a:ext cx="865883" cy="62817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연결선: 구부러짐 335">
            <a:extLst>
              <a:ext uri="{FF2B5EF4-FFF2-40B4-BE49-F238E27FC236}">
                <a16:creationId xmlns:a16="http://schemas.microsoft.com/office/drawing/2014/main" id="{A9F7B6AD-E45E-CF78-E318-EDEA028A9F96}"/>
              </a:ext>
            </a:extLst>
          </p:cNvPr>
          <p:cNvCxnSpPr>
            <a:cxnSpLocks/>
            <a:stCxn id="273" idx="4"/>
            <a:endCxn id="311" idx="0"/>
          </p:cNvCxnSpPr>
          <p:nvPr/>
        </p:nvCxnSpPr>
        <p:spPr>
          <a:xfrm rot="10800000" flipV="1">
            <a:off x="3924047" y="2245883"/>
            <a:ext cx="1024885" cy="129512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연결선: 구부러짐 339">
            <a:extLst>
              <a:ext uri="{FF2B5EF4-FFF2-40B4-BE49-F238E27FC236}">
                <a16:creationId xmlns:a16="http://schemas.microsoft.com/office/drawing/2014/main" id="{9F71F5E4-4D93-CC2E-7105-E574E0D886AD}"/>
              </a:ext>
            </a:extLst>
          </p:cNvPr>
          <p:cNvCxnSpPr>
            <a:cxnSpLocks/>
            <a:stCxn id="246" idx="4"/>
            <a:endCxn id="310" idx="4"/>
          </p:cNvCxnSpPr>
          <p:nvPr/>
        </p:nvCxnSpPr>
        <p:spPr>
          <a:xfrm rot="10800000">
            <a:off x="3744047" y="2483396"/>
            <a:ext cx="1206685" cy="3088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연결선: 구부러짐 342">
            <a:extLst>
              <a:ext uri="{FF2B5EF4-FFF2-40B4-BE49-F238E27FC236}">
                <a16:creationId xmlns:a16="http://schemas.microsoft.com/office/drawing/2014/main" id="{4D7D16DD-9C19-C27C-3428-2CDDD2D7C12C}"/>
              </a:ext>
            </a:extLst>
          </p:cNvPr>
          <p:cNvCxnSpPr>
            <a:cxnSpLocks/>
            <a:stCxn id="348" idx="3"/>
            <a:endCxn id="349" idx="2"/>
          </p:cNvCxnSpPr>
          <p:nvPr/>
        </p:nvCxnSpPr>
        <p:spPr>
          <a:xfrm rot="5400000" flipH="1">
            <a:off x="3950307" y="555474"/>
            <a:ext cx="1113735" cy="3430115"/>
          </a:xfrm>
          <a:prstGeom prst="curvedConnector4">
            <a:avLst>
              <a:gd name="adj1" fmla="val -21946"/>
              <a:gd name="adj2" fmla="val 106664"/>
            </a:avLst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연결선: 구부러짐 345">
            <a:extLst>
              <a:ext uri="{FF2B5EF4-FFF2-40B4-BE49-F238E27FC236}">
                <a16:creationId xmlns:a16="http://schemas.microsoft.com/office/drawing/2014/main" id="{63FBD7AD-D995-C79E-DCE7-8347611045BB}"/>
              </a:ext>
            </a:extLst>
          </p:cNvPr>
          <p:cNvCxnSpPr>
            <a:cxnSpLocks/>
            <a:stCxn id="363" idx="0"/>
            <a:endCxn id="350" idx="6"/>
          </p:cNvCxnSpPr>
          <p:nvPr/>
        </p:nvCxnSpPr>
        <p:spPr>
          <a:xfrm rot="16200000" flipV="1">
            <a:off x="3084647" y="1709133"/>
            <a:ext cx="117614" cy="486673"/>
          </a:xfrm>
          <a:prstGeom prst="curvedConnector2">
            <a:avLst/>
          </a:prstGeom>
          <a:ln w="25400">
            <a:solidFill>
              <a:srgbClr val="FFFF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5F8C13A4-0884-6EC1-BD71-147E78844EA1}"/>
              </a:ext>
            </a:extLst>
          </p:cNvPr>
          <p:cNvGrpSpPr/>
          <p:nvPr/>
        </p:nvGrpSpPr>
        <p:grpSpPr>
          <a:xfrm>
            <a:off x="2760044" y="1450201"/>
            <a:ext cx="172800" cy="713460"/>
            <a:chOff x="2760601" y="2166930"/>
            <a:chExt cx="172800" cy="713460"/>
          </a:xfrm>
        </p:grpSpPr>
        <p:sp>
          <p:nvSpPr>
            <p:cNvPr id="294" name="직사각형 293">
              <a:extLst>
                <a:ext uri="{FF2B5EF4-FFF2-40B4-BE49-F238E27FC236}">
                  <a16:creationId xmlns:a16="http://schemas.microsoft.com/office/drawing/2014/main" id="{F819B7B5-DE1A-E628-EA87-1A91BD90302F}"/>
                </a:ext>
              </a:extLst>
            </p:cNvPr>
            <p:cNvSpPr/>
            <p:nvPr/>
          </p:nvSpPr>
          <p:spPr>
            <a:xfrm>
              <a:off x="2760601" y="2166930"/>
              <a:ext cx="172800" cy="713460"/>
            </a:xfrm>
            <a:prstGeom prst="rect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75BC8C18-1911-5F7F-2FB8-104D815EB3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196391"/>
              <a:ext cx="108000" cy="10800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6" name="타원 305">
              <a:extLst>
                <a:ext uri="{FF2B5EF4-FFF2-40B4-BE49-F238E27FC236}">
                  <a16:creationId xmlns:a16="http://schemas.microsoft.com/office/drawing/2014/main" id="{53390D1D-C890-CD56-FF50-EFD39C981C6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3000" y="2736391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9" name="타원 348">
              <a:extLst>
                <a:ext uri="{FF2B5EF4-FFF2-40B4-BE49-F238E27FC236}">
                  <a16:creationId xmlns:a16="http://schemas.microsoft.com/office/drawing/2014/main" id="{7EF170D1-89F2-FA8D-C077-EC088F68D6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376392"/>
              <a:ext cx="108000" cy="108000"/>
            </a:xfrm>
            <a:prstGeom prst="ellipse">
              <a:avLst/>
            </a:prstGeom>
            <a:noFill/>
            <a:ln w="254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3FA76AA0-56CC-D468-0316-CDE126D7C8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92674" y="2556392"/>
              <a:ext cx="108000" cy="108000"/>
            </a:xfrm>
            <a:prstGeom prst="ellipse">
              <a:avLst/>
            </a:prstGeom>
            <a:noFill/>
            <a:ln w="254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1" name="연결선: 구부러짐 350">
            <a:extLst>
              <a:ext uri="{FF2B5EF4-FFF2-40B4-BE49-F238E27FC236}">
                <a16:creationId xmlns:a16="http://schemas.microsoft.com/office/drawing/2014/main" id="{65F17E07-DD32-CE0E-226C-2C0821658921}"/>
              </a:ext>
            </a:extLst>
          </p:cNvPr>
          <p:cNvCxnSpPr>
            <a:cxnSpLocks/>
            <a:stCxn id="315" idx="5"/>
            <a:endCxn id="248" idx="4"/>
          </p:cNvCxnSpPr>
          <p:nvPr/>
        </p:nvCxnSpPr>
        <p:spPr>
          <a:xfrm rot="16200000" flipH="1">
            <a:off x="4025230" y="1506758"/>
            <a:ext cx="682501" cy="1168501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연결선: 구부러짐 353">
            <a:extLst>
              <a:ext uri="{FF2B5EF4-FFF2-40B4-BE49-F238E27FC236}">
                <a16:creationId xmlns:a16="http://schemas.microsoft.com/office/drawing/2014/main" id="{0D4A0F25-2048-2620-57E2-631C588FFF3A}"/>
              </a:ext>
            </a:extLst>
          </p:cNvPr>
          <p:cNvCxnSpPr>
            <a:cxnSpLocks/>
            <a:stCxn id="316" idx="5"/>
            <a:endCxn id="275" idx="3"/>
          </p:cNvCxnSpPr>
          <p:nvPr/>
        </p:nvCxnSpPr>
        <p:spPr>
          <a:xfrm rot="16200000" flipH="1">
            <a:off x="4414518" y="1297470"/>
            <a:ext cx="97940" cy="100251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연결선: 구부러짐 357">
            <a:extLst>
              <a:ext uri="{FF2B5EF4-FFF2-40B4-BE49-F238E27FC236}">
                <a16:creationId xmlns:a16="http://schemas.microsoft.com/office/drawing/2014/main" id="{B724C9B0-22BD-7D9D-6115-B10AF1A171CA}"/>
              </a:ext>
            </a:extLst>
          </p:cNvPr>
          <p:cNvCxnSpPr>
            <a:cxnSpLocks/>
            <a:stCxn id="317" idx="0"/>
            <a:endCxn id="284" idx="4"/>
          </p:cNvCxnSpPr>
          <p:nvPr/>
        </p:nvCxnSpPr>
        <p:spPr>
          <a:xfrm rot="5400000" flipH="1" flipV="1">
            <a:off x="4374810" y="1078273"/>
            <a:ext cx="308539" cy="850067"/>
          </a:xfrm>
          <a:prstGeom prst="curvedConnector2">
            <a:avLst/>
          </a:prstGeom>
          <a:ln w="25400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타원 362">
            <a:extLst>
              <a:ext uri="{FF2B5EF4-FFF2-40B4-BE49-F238E27FC236}">
                <a16:creationId xmlns:a16="http://schemas.microsoft.com/office/drawing/2014/main" id="{578813E9-4AB2-950A-CA29-D2B4E1D3793E}"/>
              </a:ext>
            </a:extLst>
          </p:cNvPr>
          <p:cNvSpPr>
            <a:spLocks noChangeAspect="1"/>
          </p:cNvSpPr>
          <p:nvPr/>
        </p:nvSpPr>
        <p:spPr>
          <a:xfrm>
            <a:off x="3332790" y="2011277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4" name="타원 363">
            <a:extLst>
              <a:ext uri="{FF2B5EF4-FFF2-40B4-BE49-F238E27FC236}">
                <a16:creationId xmlns:a16="http://schemas.microsoft.com/office/drawing/2014/main" id="{A6947390-EBA0-F66E-ECBD-EDF86CBFDD65}"/>
              </a:ext>
            </a:extLst>
          </p:cNvPr>
          <p:cNvSpPr>
            <a:spLocks noChangeAspect="1"/>
          </p:cNvSpPr>
          <p:nvPr/>
        </p:nvSpPr>
        <p:spPr>
          <a:xfrm>
            <a:off x="368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5" name="타원 364">
            <a:extLst>
              <a:ext uri="{FF2B5EF4-FFF2-40B4-BE49-F238E27FC236}">
                <a16:creationId xmlns:a16="http://schemas.microsoft.com/office/drawing/2014/main" id="{23D82707-3D5A-0711-A6C6-CA1FF3AC9D6F}"/>
              </a:ext>
            </a:extLst>
          </p:cNvPr>
          <p:cNvSpPr>
            <a:spLocks noChangeAspect="1"/>
          </p:cNvSpPr>
          <p:nvPr/>
        </p:nvSpPr>
        <p:spPr>
          <a:xfrm>
            <a:off x="386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6" name="타원 365">
            <a:extLst>
              <a:ext uri="{FF2B5EF4-FFF2-40B4-BE49-F238E27FC236}">
                <a16:creationId xmlns:a16="http://schemas.microsoft.com/office/drawing/2014/main" id="{A81FC312-F192-DD14-11EC-9EDB387CD4CB}"/>
              </a:ext>
            </a:extLst>
          </p:cNvPr>
          <p:cNvSpPr>
            <a:spLocks noChangeAspect="1"/>
          </p:cNvSpPr>
          <p:nvPr/>
        </p:nvSpPr>
        <p:spPr>
          <a:xfrm>
            <a:off x="404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7" name="타원 366">
            <a:extLst>
              <a:ext uri="{FF2B5EF4-FFF2-40B4-BE49-F238E27FC236}">
                <a16:creationId xmlns:a16="http://schemas.microsoft.com/office/drawing/2014/main" id="{6AEC129E-53F3-ED56-C320-B2836F945D4D}"/>
              </a:ext>
            </a:extLst>
          </p:cNvPr>
          <p:cNvSpPr>
            <a:spLocks noChangeAspect="1"/>
          </p:cNvSpPr>
          <p:nvPr/>
        </p:nvSpPr>
        <p:spPr>
          <a:xfrm>
            <a:off x="422530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6" name="타원 385">
            <a:extLst>
              <a:ext uri="{FF2B5EF4-FFF2-40B4-BE49-F238E27FC236}">
                <a16:creationId xmlns:a16="http://schemas.microsoft.com/office/drawing/2014/main" id="{159F1BA4-26C5-56F5-2C0D-DC52EB6A203C}"/>
              </a:ext>
            </a:extLst>
          </p:cNvPr>
          <p:cNvSpPr>
            <a:spLocks noChangeAspect="1"/>
          </p:cNvSpPr>
          <p:nvPr/>
        </p:nvSpPr>
        <p:spPr>
          <a:xfrm>
            <a:off x="3507525" y="1299169"/>
            <a:ext cx="108000" cy="1080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208F7CAC-659F-4932-E7BD-B0FE40D3DCD2}"/>
              </a:ext>
            </a:extLst>
          </p:cNvPr>
          <p:cNvSpPr txBox="1"/>
          <p:nvPr/>
        </p:nvSpPr>
        <p:spPr>
          <a:xfrm>
            <a:off x="1657130" y="1307828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4000"/>
              </a:lnSpc>
            </a:pPr>
            <a:r>
              <a:rPr lang="en-US" altLang="ko-KR" sz="1200" dirty="0"/>
              <a:t>Female</a:t>
            </a:r>
            <a:endParaRPr lang="ko-KR" altLang="en-US" sz="1200" dirty="0"/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A60D7D3-87F4-90C8-EDA8-88CFF8478192}"/>
              </a:ext>
            </a:extLst>
          </p:cNvPr>
          <p:cNvSpPr txBox="1"/>
          <p:nvPr/>
        </p:nvSpPr>
        <p:spPr>
          <a:xfrm>
            <a:off x="3249284" y="443327"/>
            <a:ext cx="738389" cy="277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4000"/>
              </a:lnSpc>
            </a:pPr>
            <a:r>
              <a:rPr lang="en-US" altLang="ko-KR" sz="1200" dirty="0"/>
              <a:t>Male</a:t>
            </a:r>
            <a:endParaRPr lang="ko-KR" altLang="en-US" sz="1200" dirty="0"/>
          </a:p>
        </p:txBody>
      </p:sp>
      <p:sp>
        <p:nvSpPr>
          <p:cNvPr id="377" name="타원 376">
            <a:extLst>
              <a:ext uri="{FF2B5EF4-FFF2-40B4-BE49-F238E27FC236}">
                <a16:creationId xmlns:a16="http://schemas.microsoft.com/office/drawing/2014/main" id="{8F7BFF8F-9A89-35E2-37F6-40B7A868EFBC}"/>
              </a:ext>
            </a:extLst>
          </p:cNvPr>
          <p:cNvSpPr>
            <a:spLocks noChangeAspect="1"/>
          </p:cNvSpPr>
          <p:nvPr/>
        </p:nvSpPr>
        <p:spPr>
          <a:xfrm>
            <a:off x="33344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타원 377">
            <a:extLst>
              <a:ext uri="{FF2B5EF4-FFF2-40B4-BE49-F238E27FC236}">
                <a16:creationId xmlns:a16="http://schemas.microsoft.com/office/drawing/2014/main" id="{7DF4CEBE-AAC4-2A60-ED0F-A7E2F952BF73}"/>
              </a:ext>
            </a:extLst>
          </p:cNvPr>
          <p:cNvSpPr>
            <a:spLocks noChangeAspect="1"/>
          </p:cNvSpPr>
          <p:nvPr/>
        </p:nvSpPr>
        <p:spPr>
          <a:xfrm>
            <a:off x="3512213" y="2378411"/>
            <a:ext cx="108000" cy="10800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1" name="연결선: 구부러짐 420">
            <a:extLst>
              <a:ext uri="{FF2B5EF4-FFF2-40B4-BE49-F238E27FC236}">
                <a16:creationId xmlns:a16="http://schemas.microsoft.com/office/drawing/2014/main" id="{728C9670-BDD1-EBA3-1BFE-B5EBEB6399CB}"/>
              </a:ext>
            </a:extLst>
          </p:cNvPr>
          <p:cNvCxnSpPr>
            <a:cxnSpLocks/>
            <a:stCxn id="298" idx="2"/>
            <a:endCxn id="295" idx="7"/>
          </p:cNvCxnSpPr>
          <p:nvPr/>
        </p:nvCxnSpPr>
        <p:spPr>
          <a:xfrm rot="10800000" flipV="1">
            <a:off x="2884628" y="1353168"/>
            <a:ext cx="445419" cy="142309"/>
          </a:xfrm>
          <a:prstGeom prst="curvedConnector2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연결선: 구부러짐 423">
            <a:extLst>
              <a:ext uri="{FF2B5EF4-FFF2-40B4-BE49-F238E27FC236}">
                <a16:creationId xmlns:a16="http://schemas.microsoft.com/office/drawing/2014/main" id="{BA1326BD-A4D7-92A7-D474-D2A1AA8CE8B1}"/>
              </a:ext>
            </a:extLst>
          </p:cNvPr>
          <p:cNvCxnSpPr>
            <a:cxnSpLocks/>
            <a:stCxn id="377" idx="2"/>
            <a:endCxn id="306" idx="5"/>
          </p:cNvCxnSpPr>
          <p:nvPr/>
        </p:nvCxnSpPr>
        <p:spPr>
          <a:xfrm rot="10800000">
            <a:off x="2884627" y="2111847"/>
            <a:ext cx="449786" cy="320565"/>
          </a:xfrm>
          <a:prstGeom prst="curvedConnector2">
            <a:avLst/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8" name="그룹 257">
            <a:extLst>
              <a:ext uri="{FF2B5EF4-FFF2-40B4-BE49-F238E27FC236}">
                <a16:creationId xmlns:a16="http://schemas.microsoft.com/office/drawing/2014/main" id="{5F7B523F-3A6F-0229-5676-B1C7FBDC95B8}"/>
              </a:ext>
            </a:extLst>
          </p:cNvPr>
          <p:cNvGrpSpPr/>
          <p:nvPr/>
        </p:nvGrpSpPr>
        <p:grpSpPr>
          <a:xfrm>
            <a:off x="5135447" y="2698521"/>
            <a:ext cx="828000" cy="180000"/>
            <a:chOff x="3780000" y="2844000"/>
            <a:chExt cx="828000" cy="180000"/>
          </a:xfrm>
        </p:grpSpPr>
        <p:sp>
          <p:nvSpPr>
            <p:cNvPr id="259" name="사각형: 둥근 모서리 258">
              <a:extLst>
                <a:ext uri="{FF2B5EF4-FFF2-40B4-BE49-F238E27FC236}">
                  <a16:creationId xmlns:a16="http://schemas.microsoft.com/office/drawing/2014/main" id="{92ABFEB9-B005-B618-380A-8A99040CE507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6172BAF8-79F6-4829-C143-BBEF27BFD7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BD918BC1-A7C0-2C0F-0EB6-6E61B0AFF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8D967733-EF8A-1A29-171F-C5AEA208DA55}"/>
              </a:ext>
            </a:extLst>
          </p:cNvPr>
          <p:cNvGrpSpPr/>
          <p:nvPr/>
        </p:nvGrpSpPr>
        <p:grpSpPr>
          <a:xfrm>
            <a:off x="5135447" y="2165185"/>
            <a:ext cx="828000" cy="180000"/>
            <a:chOff x="3780000" y="2844000"/>
            <a:chExt cx="828000" cy="180000"/>
          </a:xfrm>
        </p:grpSpPr>
        <p:sp>
          <p:nvSpPr>
            <p:cNvPr id="263" name="사각형: 둥근 모서리 262">
              <a:extLst>
                <a:ext uri="{FF2B5EF4-FFF2-40B4-BE49-F238E27FC236}">
                  <a16:creationId xmlns:a16="http://schemas.microsoft.com/office/drawing/2014/main" id="{1CA6D631-D393-6A69-FA8F-B4CC93A20663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537586E8-8EFA-EA43-B879-E149764C29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D3586BB1-8E83-F68B-BF33-1996A1CA0F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6" name="그룹 265">
            <a:extLst>
              <a:ext uri="{FF2B5EF4-FFF2-40B4-BE49-F238E27FC236}">
                <a16:creationId xmlns:a16="http://schemas.microsoft.com/office/drawing/2014/main" id="{D8629F89-85DA-3AFA-5FD3-2ABCFAAD17D7}"/>
              </a:ext>
            </a:extLst>
          </p:cNvPr>
          <p:cNvGrpSpPr/>
          <p:nvPr/>
        </p:nvGrpSpPr>
        <p:grpSpPr>
          <a:xfrm>
            <a:off x="5135146" y="1617458"/>
            <a:ext cx="828000" cy="180000"/>
            <a:chOff x="3780000" y="2844000"/>
            <a:chExt cx="828000" cy="180000"/>
          </a:xfrm>
        </p:grpSpPr>
        <p:sp>
          <p:nvSpPr>
            <p:cNvPr id="267" name="사각형: 둥근 모서리 266">
              <a:extLst>
                <a:ext uri="{FF2B5EF4-FFF2-40B4-BE49-F238E27FC236}">
                  <a16:creationId xmlns:a16="http://schemas.microsoft.com/office/drawing/2014/main" id="{5E7A9419-20A1-7A65-D0EF-B241D86B3BDF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C1A467E6-32E9-4303-3FC8-33271E8C7DC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A0A6B881-1BB7-8052-7F31-1F3EDB9617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70" name="연결선: 구부러짐 269">
            <a:extLst>
              <a:ext uri="{FF2B5EF4-FFF2-40B4-BE49-F238E27FC236}">
                <a16:creationId xmlns:a16="http://schemas.microsoft.com/office/drawing/2014/main" id="{0274BC62-0377-023E-B1EB-DAC74847A27C}"/>
              </a:ext>
            </a:extLst>
          </p:cNvPr>
          <p:cNvCxnSpPr>
            <a:cxnSpLocks/>
            <a:stCxn id="177" idx="0"/>
            <a:endCxn id="288" idx="4"/>
          </p:cNvCxnSpPr>
          <p:nvPr/>
        </p:nvCxnSpPr>
        <p:spPr>
          <a:xfrm rot="5400000" flipH="1" flipV="1">
            <a:off x="5870879" y="1619158"/>
            <a:ext cx="73355" cy="1113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연결선: 구부러짐 302">
            <a:extLst>
              <a:ext uri="{FF2B5EF4-FFF2-40B4-BE49-F238E27FC236}">
                <a16:creationId xmlns:a16="http://schemas.microsoft.com/office/drawing/2014/main" id="{C4BAF404-9FB2-F526-68E8-D073B9E5B2BC}"/>
              </a:ext>
            </a:extLst>
          </p:cNvPr>
          <p:cNvCxnSpPr>
            <a:cxnSpLocks/>
            <a:stCxn id="268" idx="2"/>
            <a:endCxn id="282" idx="0"/>
          </p:cNvCxnSpPr>
          <p:nvPr/>
        </p:nvCxnSpPr>
        <p:spPr>
          <a:xfrm rot="10800000" flipV="1">
            <a:off x="5062114" y="1707458"/>
            <a:ext cx="73033" cy="1578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연결선: 구부러짐 306">
            <a:extLst>
              <a:ext uri="{FF2B5EF4-FFF2-40B4-BE49-F238E27FC236}">
                <a16:creationId xmlns:a16="http://schemas.microsoft.com/office/drawing/2014/main" id="{243EA72A-91EB-64E8-CA11-92158D02B912}"/>
              </a:ext>
            </a:extLst>
          </p:cNvPr>
          <p:cNvCxnSpPr>
            <a:cxnSpLocks/>
            <a:stCxn id="180" idx="0"/>
            <a:endCxn id="279" idx="4"/>
          </p:cNvCxnSpPr>
          <p:nvPr/>
        </p:nvCxnSpPr>
        <p:spPr>
          <a:xfrm rot="16200000" flipV="1">
            <a:off x="5867912" y="2157302"/>
            <a:ext cx="76509" cy="1669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연결선: 구부러짐 313">
            <a:extLst>
              <a:ext uri="{FF2B5EF4-FFF2-40B4-BE49-F238E27FC236}">
                <a16:creationId xmlns:a16="http://schemas.microsoft.com/office/drawing/2014/main" id="{D8805EE0-E446-5896-7F10-7521E9ABC6A3}"/>
              </a:ext>
            </a:extLst>
          </p:cNvPr>
          <p:cNvCxnSpPr>
            <a:cxnSpLocks/>
            <a:stCxn id="261" idx="0"/>
            <a:endCxn id="252" idx="4"/>
          </p:cNvCxnSpPr>
          <p:nvPr/>
        </p:nvCxnSpPr>
        <p:spPr>
          <a:xfrm rot="16200000" flipV="1">
            <a:off x="5873259" y="2698333"/>
            <a:ext cx="68260" cy="4116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연결선: 구부러짐 321">
            <a:extLst>
              <a:ext uri="{FF2B5EF4-FFF2-40B4-BE49-F238E27FC236}">
                <a16:creationId xmlns:a16="http://schemas.microsoft.com/office/drawing/2014/main" id="{BD25A7CC-2024-7F19-827E-BA4362545359}"/>
              </a:ext>
            </a:extLst>
          </p:cNvPr>
          <p:cNvCxnSpPr>
            <a:cxnSpLocks/>
            <a:stCxn id="264" idx="2"/>
            <a:endCxn id="273" idx="0"/>
          </p:cNvCxnSpPr>
          <p:nvPr/>
        </p:nvCxnSpPr>
        <p:spPr>
          <a:xfrm rot="10800000">
            <a:off x="5056931" y="2245883"/>
            <a:ext cx="78516" cy="9302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연결선: 구부러짐 325">
            <a:extLst>
              <a:ext uri="{FF2B5EF4-FFF2-40B4-BE49-F238E27FC236}">
                <a16:creationId xmlns:a16="http://schemas.microsoft.com/office/drawing/2014/main" id="{5E272510-9549-E8EE-49A1-A33BDE69BC63}"/>
              </a:ext>
            </a:extLst>
          </p:cNvPr>
          <p:cNvCxnSpPr>
            <a:cxnSpLocks/>
            <a:stCxn id="260" idx="2"/>
            <a:endCxn id="246" idx="0"/>
          </p:cNvCxnSpPr>
          <p:nvPr/>
        </p:nvCxnSpPr>
        <p:spPr>
          <a:xfrm rot="10800000" flipV="1">
            <a:off x="5058731" y="2788520"/>
            <a:ext cx="76716" cy="3739"/>
          </a:xfrm>
          <a:prstGeom prst="curvedConnector3">
            <a:avLst>
              <a:gd name="adj1" fmla="val 50000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2" name="그룹 341">
            <a:extLst>
              <a:ext uri="{FF2B5EF4-FFF2-40B4-BE49-F238E27FC236}">
                <a16:creationId xmlns:a16="http://schemas.microsoft.com/office/drawing/2014/main" id="{623832C3-DC96-99C2-7DAF-F2131F2286E8}"/>
              </a:ext>
            </a:extLst>
          </p:cNvPr>
          <p:cNvGrpSpPr/>
          <p:nvPr/>
        </p:nvGrpSpPr>
        <p:grpSpPr>
          <a:xfrm>
            <a:off x="6206416" y="2663214"/>
            <a:ext cx="468000" cy="360000"/>
            <a:chOff x="2394000" y="2574000"/>
            <a:chExt cx="468000" cy="360000"/>
          </a:xfrm>
        </p:grpSpPr>
        <p:sp>
          <p:nvSpPr>
            <p:cNvPr id="344" name="현 343">
              <a:extLst>
                <a:ext uri="{FF2B5EF4-FFF2-40B4-BE49-F238E27FC236}">
                  <a16:creationId xmlns:a16="http://schemas.microsoft.com/office/drawing/2014/main" id="{2012358D-E627-2447-265E-6BFE9DE92B4B}"/>
                </a:ext>
              </a:extLst>
            </p:cNvPr>
            <p:cNvSpPr/>
            <p:nvPr/>
          </p:nvSpPr>
          <p:spPr>
            <a:xfrm>
              <a:off x="2430000" y="2574000"/>
              <a:ext cx="396000" cy="360000"/>
            </a:xfrm>
            <a:prstGeom prst="chord">
              <a:avLst>
                <a:gd name="adj1" fmla="val 19868897"/>
                <a:gd name="adj2" fmla="val 12647051"/>
              </a:avLst>
            </a:prstGeom>
            <a:solidFill>
              <a:srgbClr val="7030A0">
                <a:alpha val="41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05068A0D-154A-FF95-C415-9203BBCB32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FBE2D410-358E-DF75-D07B-06312A208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7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C3C86B42-DA85-0996-67B3-520CBBF5459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94000" y="2646000"/>
              <a:ext cx="108000" cy="108000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52" name="그룹 351">
            <a:extLst>
              <a:ext uri="{FF2B5EF4-FFF2-40B4-BE49-F238E27FC236}">
                <a16:creationId xmlns:a16="http://schemas.microsoft.com/office/drawing/2014/main" id="{D61D49A1-03C5-4F5A-1C91-D411EDCA72D3}"/>
              </a:ext>
            </a:extLst>
          </p:cNvPr>
          <p:cNvGrpSpPr/>
          <p:nvPr/>
        </p:nvGrpSpPr>
        <p:grpSpPr>
          <a:xfrm>
            <a:off x="6214848" y="2160607"/>
            <a:ext cx="828000" cy="180000"/>
            <a:chOff x="3780000" y="2844000"/>
            <a:chExt cx="828000" cy="180000"/>
          </a:xfrm>
        </p:grpSpPr>
        <p:sp>
          <p:nvSpPr>
            <p:cNvPr id="353" name="사각형: 둥근 모서리 352">
              <a:extLst>
                <a:ext uri="{FF2B5EF4-FFF2-40B4-BE49-F238E27FC236}">
                  <a16:creationId xmlns:a16="http://schemas.microsoft.com/office/drawing/2014/main" id="{443352B5-8F49-BAAE-A455-215F39C9C814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10K</a:t>
              </a:r>
            </a:p>
          </p:txBody>
        </p:sp>
        <p:sp>
          <p:nvSpPr>
            <p:cNvPr id="355" name="타원 354">
              <a:extLst>
                <a:ext uri="{FF2B5EF4-FFF2-40B4-BE49-F238E27FC236}">
                  <a16:creationId xmlns:a16="http://schemas.microsoft.com/office/drawing/2014/main" id="{EC3A2F6D-161E-1834-67E3-6DDD442B45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4F24195E-83AE-6D64-EEB0-6053BDB1A6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57" name="그룹 356">
            <a:extLst>
              <a:ext uri="{FF2B5EF4-FFF2-40B4-BE49-F238E27FC236}">
                <a16:creationId xmlns:a16="http://schemas.microsoft.com/office/drawing/2014/main" id="{25CE54C9-A481-CE5A-7BE9-98F5293E34F7}"/>
              </a:ext>
            </a:extLst>
          </p:cNvPr>
          <p:cNvGrpSpPr/>
          <p:nvPr/>
        </p:nvGrpSpPr>
        <p:grpSpPr>
          <a:xfrm>
            <a:off x="6213000" y="2339601"/>
            <a:ext cx="828000" cy="180000"/>
            <a:chOff x="3780000" y="2844000"/>
            <a:chExt cx="828000" cy="180000"/>
          </a:xfrm>
        </p:grpSpPr>
        <p:sp>
          <p:nvSpPr>
            <p:cNvPr id="359" name="사각형: 둥근 모서리 358">
              <a:extLst>
                <a:ext uri="{FF2B5EF4-FFF2-40B4-BE49-F238E27FC236}">
                  <a16:creationId xmlns:a16="http://schemas.microsoft.com/office/drawing/2014/main" id="{0DF1B4DF-A310-2A9C-50C8-4D2CEDE2677E}"/>
                </a:ext>
              </a:extLst>
            </p:cNvPr>
            <p:cNvSpPr/>
            <p:nvPr/>
          </p:nvSpPr>
          <p:spPr>
            <a:xfrm>
              <a:off x="3924000" y="2844000"/>
              <a:ext cx="540000" cy="18000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50000"/>
                <a:alpha val="39000"/>
              </a:schemeClr>
            </a:solidFill>
            <a:ln w="190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1K</a:t>
              </a:r>
            </a:p>
          </p:txBody>
        </p:sp>
        <p:sp>
          <p:nvSpPr>
            <p:cNvPr id="360" name="타원 359">
              <a:extLst>
                <a:ext uri="{FF2B5EF4-FFF2-40B4-BE49-F238E27FC236}">
                  <a16:creationId xmlns:a16="http://schemas.microsoft.com/office/drawing/2014/main" id="{07920206-4741-FE5E-4FAA-8D22E371D6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1" name="타원 360">
              <a:extLst>
                <a:ext uri="{FF2B5EF4-FFF2-40B4-BE49-F238E27FC236}">
                  <a16:creationId xmlns:a16="http://schemas.microsoft.com/office/drawing/2014/main" id="{1BEF6C73-15A2-889A-9BD1-D0F2F9E43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0000" y="2880000"/>
              <a:ext cx="108000" cy="108000"/>
            </a:xfrm>
            <a:prstGeom prst="ellipse">
              <a:avLst/>
            </a:prstGeom>
            <a:noFill/>
            <a:ln w="254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8" name="연결선: 구부러짐 367">
            <a:extLst>
              <a:ext uri="{FF2B5EF4-FFF2-40B4-BE49-F238E27FC236}">
                <a16:creationId xmlns:a16="http://schemas.microsoft.com/office/drawing/2014/main" id="{6857ED5D-B59E-E575-1102-866F74FAA72C}"/>
              </a:ext>
            </a:extLst>
          </p:cNvPr>
          <p:cNvCxnSpPr>
            <a:cxnSpLocks/>
            <a:stCxn id="360" idx="0"/>
            <a:endCxn id="355" idx="4"/>
          </p:cNvCxnSpPr>
          <p:nvPr/>
        </p:nvCxnSpPr>
        <p:spPr>
          <a:xfrm rot="5400000" flipH="1" flipV="1">
            <a:off x="6232427" y="2339180"/>
            <a:ext cx="70994" cy="1848"/>
          </a:xfrm>
          <a:prstGeom prst="curvedConnector3">
            <a:avLst>
              <a:gd name="adj1" fmla="val 50000"/>
            </a:avLst>
          </a:prstGeom>
          <a:ln w="25400">
            <a:solidFill>
              <a:schemeClr val="accent4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연결선: 구부러짐 368">
            <a:extLst>
              <a:ext uri="{FF2B5EF4-FFF2-40B4-BE49-F238E27FC236}">
                <a16:creationId xmlns:a16="http://schemas.microsoft.com/office/drawing/2014/main" id="{F89C82E9-4250-60B2-E2BE-419FC096CCE5}"/>
              </a:ext>
            </a:extLst>
          </p:cNvPr>
          <p:cNvCxnSpPr>
            <a:cxnSpLocks/>
            <a:stCxn id="356" idx="6"/>
            <a:endCxn id="345" idx="6"/>
          </p:cNvCxnSpPr>
          <p:nvPr/>
        </p:nvCxnSpPr>
        <p:spPr>
          <a:xfrm flipH="1">
            <a:off x="6674416" y="2250607"/>
            <a:ext cx="368432" cy="538607"/>
          </a:xfrm>
          <a:prstGeom prst="curvedConnector3">
            <a:avLst>
              <a:gd name="adj1" fmla="val -62047"/>
            </a:avLst>
          </a:prstGeom>
          <a:ln w="254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연결선: 구부러짐 373">
            <a:extLst>
              <a:ext uri="{FF2B5EF4-FFF2-40B4-BE49-F238E27FC236}">
                <a16:creationId xmlns:a16="http://schemas.microsoft.com/office/drawing/2014/main" id="{8FC4C365-5161-A9CB-76CA-5812682F18AE}"/>
              </a:ext>
            </a:extLst>
          </p:cNvPr>
          <p:cNvCxnSpPr>
            <a:cxnSpLocks/>
            <a:stCxn id="278" idx="2"/>
            <a:endCxn id="274" idx="0"/>
          </p:cNvCxnSpPr>
          <p:nvPr/>
        </p:nvCxnSpPr>
        <p:spPr>
          <a:xfrm rot="10800000" flipV="1">
            <a:off x="5056931" y="2065881"/>
            <a:ext cx="744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연결선: 구부러짐 378">
            <a:extLst>
              <a:ext uri="{FF2B5EF4-FFF2-40B4-BE49-F238E27FC236}">
                <a16:creationId xmlns:a16="http://schemas.microsoft.com/office/drawing/2014/main" id="{A76A04C5-9420-94A7-23E5-3CC5940A8AAF}"/>
              </a:ext>
            </a:extLst>
          </p:cNvPr>
          <p:cNvCxnSpPr>
            <a:cxnSpLocks/>
            <a:stCxn id="251" idx="2"/>
            <a:endCxn id="247" idx="0"/>
          </p:cNvCxnSpPr>
          <p:nvPr/>
        </p:nvCxnSpPr>
        <p:spPr>
          <a:xfrm rot="10800000">
            <a:off x="5058731" y="2612261"/>
            <a:ext cx="72600" cy="1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연결선: 구부러짐 381">
            <a:extLst>
              <a:ext uri="{FF2B5EF4-FFF2-40B4-BE49-F238E27FC236}">
                <a16:creationId xmlns:a16="http://schemas.microsoft.com/office/drawing/2014/main" id="{2AC7E9C4-AAB9-1F0D-2211-CAA1ADBC35F8}"/>
              </a:ext>
            </a:extLst>
          </p:cNvPr>
          <p:cNvCxnSpPr>
            <a:cxnSpLocks/>
            <a:stCxn id="287" idx="2"/>
            <a:endCxn id="283" idx="0"/>
          </p:cNvCxnSpPr>
          <p:nvPr/>
        </p:nvCxnSpPr>
        <p:spPr>
          <a:xfrm rot="10800000">
            <a:off x="5062113" y="1529036"/>
            <a:ext cx="72000" cy="127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연결선: 구부러짐 384">
            <a:extLst>
              <a:ext uri="{FF2B5EF4-FFF2-40B4-BE49-F238E27FC236}">
                <a16:creationId xmlns:a16="http://schemas.microsoft.com/office/drawing/2014/main" id="{E5D71D85-1490-4B8A-E25C-E83FE81A815A}"/>
              </a:ext>
            </a:extLst>
          </p:cNvPr>
          <p:cNvCxnSpPr>
            <a:cxnSpLocks/>
            <a:stCxn id="355" idx="2"/>
            <a:endCxn id="391" idx="4"/>
          </p:cNvCxnSpPr>
          <p:nvPr/>
        </p:nvCxnSpPr>
        <p:spPr>
          <a:xfrm rot="10800000">
            <a:off x="3568414" y="2122423"/>
            <a:ext cx="2646435" cy="128185"/>
          </a:xfrm>
          <a:prstGeom prst="curvedConnector2">
            <a:avLst/>
          </a:prstGeom>
          <a:ln w="25400">
            <a:solidFill>
              <a:srgbClr val="FFC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1" name="타원 390">
            <a:extLst>
              <a:ext uri="{FF2B5EF4-FFF2-40B4-BE49-F238E27FC236}">
                <a16:creationId xmlns:a16="http://schemas.microsoft.com/office/drawing/2014/main" id="{38886289-905D-3BAA-A1CA-0402E97DAC89}"/>
              </a:ext>
            </a:extLst>
          </p:cNvPr>
          <p:cNvSpPr>
            <a:spLocks noChangeAspect="1"/>
          </p:cNvSpPr>
          <p:nvPr/>
        </p:nvSpPr>
        <p:spPr>
          <a:xfrm>
            <a:off x="3514413" y="2014422"/>
            <a:ext cx="108000" cy="108000"/>
          </a:xfrm>
          <a:prstGeom prst="ellipse">
            <a:avLst/>
          </a:prstGeom>
          <a:noFill/>
          <a:ln w="25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6" name="연결선: 구부러짐 395">
            <a:extLst>
              <a:ext uri="{FF2B5EF4-FFF2-40B4-BE49-F238E27FC236}">
                <a16:creationId xmlns:a16="http://schemas.microsoft.com/office/drawing/2014/main" id="{86281C03-758E-0A31-1812-5662B688CB1E}"/>
              </a:ext>
            </a:extLst>
          </p:cNvPr>
          <p:cNvCxnSpPr>
            <a:cxnSpLocks/>
            <a:stCxn id="347" idx="0"/>
            <a:endCxn id="361" idx="3"/>
          </p:cNvCxnSpPr>
          <p:nvPr/>
        </p:nvCxnSpPr>
        <p:spPr>
          <a:xfrm rot="5400000" flipH="1" flipV="1">
            <a:off x="6560902" y="2347300"/>
            <a:ext cx="267429" cy="508400"/>
          </a:xfrm>
          <a:prstGeom prst="curvedConnector3">
            <a:avLst>
              <a:gd name="adj1" fmla="val 50000"/>
            </a:avLst>
          </a:prstGeom>
          <a:ln w="25400">
            <a:solidFill>
              <a:srgbClr val="7030A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621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7943</TotalTime>
  <Words>10</Words>
  <Application>Microsoft Office PowerPoint</Application>
  <PresentationFormat>A4 용지(210x297mm)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Han Jay</dc:creator>
  <cp:lastModifiedBy>Jay Han</cp:lastModifiedBy>
  <cp:revision>106</cp:revision>
  <cp:lastPrinted>2024-06-02T15:19:45Z</cp:lastPrinted>
  <dcterms:created xsi:type="dcterms:W3CDTF">2023-06-14T16:28:23Z</dcterms:created>
  <dcterms:modified xsi:type="dcterms:W3CDTF">2025-02-14T20:55:57Z</dcterms:modified>
</cp:coreProperties>
</file>