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9" r:id="rId4"/>
    <p:sldId id="268" r:id="rId5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844" y="31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B26682-AC2E-8AB7-B38F-FBD32FE38251}"/>
              </a:ext>
            </a:extLst>
          </p:cNvPr>
          <p:cNvGrpSpPr/>
          <p:nvPr/>
        </p:nvGrpSpPr>
        <p:grpSpPr>
          <a:xfrm>
            <a:off x="2433000" y="900391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D613F3-CCDB-50A4-989F-E5833D11479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125AA97-2450-49FD-1B80-A4E4A0B2D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ED65A3-1831-5768-3A09-1AC63D247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DF2B11-A550-57A0-CBF7-585E1625A1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AA80DDB-E079-8B36-ACD9-4848B6A7C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C0A7257-57BE-9B71-D77C-F1A1F521A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C2CC7C-87C5-A60E-E082-F1139B4A8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C1B9FA-ABB6-8D44-A7B5-F9F07C592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B4B7D1-CCE5-47A5-E334-C50BD2C4D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EF6789-98EA-33B8-C95D-B25F7A81E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530CF9-460D-A7FA-38C0-694C9DA44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52B0324-B84F-DF43-4C62-E4D61F85A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2A61023-1378-8C9C-8022-C3CE2E4A3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3FEB37-F74A-CD6E-985D-485A1E84B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87FF1A-6A4F-F8F8-3023-F7D70B167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7A02A06-54D4-AAA4-A38F-A8EE2626C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150DB3-115F-61F7-1614-DDCF57E84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68CBA04-9EE9-41B7-2360-BF1F13B8F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C95597-DC2D-42F2-637D-25D343790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D3E5472-5FB8-591A-C3B2-317CFBA52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D9DCB09-0FD4-626C-DD1F-632F4FF0C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2F2BE1B-4B97-7204-7314-3B2D4C982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5655826-4B03-8C2F-B92F-A1A25BA2B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F500DF-DB63-95FC-5D1D-3C15354AE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017B5E-7566-7E38-28CF-B6B3C80AA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F94ABB8-4984-D1BA-FCBD-FF4445322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079F2DE-ADB8-E810-DE3E-E9B62322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2EFE64-3C5F-E471-0D41-4C6FF48A3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093DC1B-A432-C4FF-EBF5-B85D2D429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B84B4FA-EF7D-1575-D9D2-62DDEDBEB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4874129-A3FB-8809-D649-1D4561E8C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A9750F-EBA3-3EBD-513A-ADC139901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F6E2EB6-1B04-F0C7-A34C-91648417D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00140A3-BF32-BC14-CD0F-E21D7D933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7C62EBF-5AAE-8B2D-8C5C-B8BC88D4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3589A8C-FD33-D049-1B2D-5A389600C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3891C82-FCA7-C7C7-336F-7C71D6B8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1DFD426-7E0D-5198-6795-4A59CA36D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54FBC53-816E-C92D-8728-A9EEFFFF4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4655518-45BD-7BEB-6B29-28335731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87C25EE-2530-ECBD-D20F-B6C1C15CE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CBFCDE5-A0B4-D2FF-F6A1-CF53A9F3C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B4F4303-D449-E823-2EE7-C0483B3021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A9491E2-BFBC-D24A-C8F4-56C327ABBD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2F04404-0DA2-0E30-C708-DDAAD6873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47EDF4F-58C0-2EA5-C171-16B79771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DE8EB68-ACB8-E73E-269C-35860F18D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F07690F-09A8-D309-7B64-6764B3CCC9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ECD1E11-39F2-17EA-CE4D-67808F1BF4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29E23DF-5C3F-4DA1-0EAA-3E7BCA27D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9AE0786-8532-C8C3-06EC-F98470555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DF5107E-9FCB-B3CE-E95D-47339D651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DBBE765-41C3-BAF6-6671-AC57974BA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A6959-F635-F960-C9C0-FB13BB5A6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12D7BF5-7F70-6218-3339-73CF22A0D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BA1DA32-5762-AFD5-EA49-1D1101EDB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84B876F-0942-D5C3-C2D1-FEBE5E80F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9B0D69D-717F-01DC-C914-C64C105AAF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E41F6A0-D7AD-4222-1DA3-E5FB2761B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B8E88A9-6BFC-C89C-07CA-DB28ACDDF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B0B459C-23AD-EE5B-B37E-30D2BFC89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EB23BFC-335D-F22E-AF73-C768C7F73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0496F66-54D7-C265-5A44-AA703E2D8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1E2B415-89CC-1F07-EE25-64AB0A49B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DC76606-9CCF-F143-AD0C-F1025C4E0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989643C-6D18-F785-D0AA-CC83262AD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EBF80F-8456-ACF2-4F95-38111091F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B8DA482-6BBC-E237-A442-804A05485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F4BDFC7-1FA3-6782-5674-E62F54D84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FF6C749-0808-3E6C-4CEC-C089614AA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942D867-3B23-7EDF-F58B-C834890C4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10F31D4-F4F5-1196-B1E5-EC1D8F3D1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98C021C-FC40-E737-3712-9EB030476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D777540-7273-70DB-9AAB-705D130D2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EEB9756-3DE1-FA0B-D537-1EFD92F6E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6BBA613-A5AA-77F1-CD11-684AD7449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3621910-6B16-6D11-DD60-4E82BBF82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85B0A27-A55E-9A69-AAE4-7103744253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41A29EF-C6F6-48D5-074A-646BB3220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F3CC5B3-E78A-84A8-363A-8F13A0646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6C52AE4-7E83-CD9A-0F82-77ADACDAF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F98C236-53CC-A19A-5B22-5A72564FF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BB0484B-2EDC-9A60-CC79-83DAE4E3D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1244E8F-58C6-2470-F7D3-313237CCC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DCC0F5D-F6CF-F3AB-533D-EC1FA3CDA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0320CB-FFF0-1B56-C76A-9D007320D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399BD8-123C-405E-B401-59BB70EBF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56B6B39-8063-12F3-EB75-5D4621915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A4750B0-96FF-C5BF-902C-97EC0A6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711E328-A7CF-395F-E9B7-9DFE1E5FC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8705E1F-C8D1-BAAA-EBB4-1AB06EC5F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B909C95-2C89-8C08-F5F4-BBE9CF463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F4900E2-DA38-9115-7A95-20333658E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929D26B-FFA6-0793-8BEC-F5CC44B8A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63656EA-EEA9-DE16-824F-FFDA37266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FCDB80F-7FA1-E45D-7A73-2B5C2507F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B40E90F-6EE7-38A2-7A5D-0B353A47E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64DF8B37-D127-D7AB-9C63-0F6F9CE8D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C9C0647-9D2F-50E3-08F5-AFD8D2798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201FF68-702C-8F3D-A9EF-35E1643CF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3CDB16D-D23B-F548-1C4B-74FDB3DA5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6B6E946-2335-C769-64E8-27B1B5C09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52DAB32-43AC-1AB5-DED7-479C036CE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0762BDA-CCFA-D8E0-4125-D3867A0F4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25B7FE2-1A19-1EDB-A1D5-A5920AEAA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F872C1D0-615C-003A-2523-7E03FFF2A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607FDCA-8394-CEF1-6EC0-526BBAA59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F7E4F2A-7722-A5B5-A121-299262350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8A863BB-97AA-AC18-021D-FAA475120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D3910E18-B678-72D1-8021-6D538FC5E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2615682-3B35-AFAA-8B1C-8E96D553F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71D79F8-C145-A72D-336B-A3C311680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2D6054CC-87F9-42BD-FA6A-1CFB4EA40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10D6843-025A-C92B-46FB-A5B63AEE7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21FD043-DEE8-4527-49E4-C824CB9D1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3CCBD7F-D979-4C53-F501-AB0316721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D3F05A4-91D5-65BD-31CB-11B6509E0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A0C8C47-BC2E-45D1-9C1A-A82E43269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975AEB7-10C7-3928-3C1C-0DE05B4D5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D55DAC6-CD56-F2D2-A6E2-E6D01F05C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A29C76F-343F-641E-5CE2-BFFC069FF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E51FF18-898F-06B6-10D6-ADA508B67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1F5CB537-E579-CD4D-8DBD-69019F6FF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EE1AF28-DCE9-F61D-9FF8-07541291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8921017-CAD3-D547-F789-3ED124843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5ECC8D9-EDF8-9FEC-0F6A-2D141364C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FF3A48B-31B4-FB4B-3F03-F8DB070C12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EA01111-52EC-D2D1-1669-FC96BFE5E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6C96AD6-0A0B-EA20-98F0-53E671930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8560190-E501-B59C-3EA1-1F16059B5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E8B9B353-0C1F-56CB-1B34-C1DDC9A93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EB9DF80-BF96-6944-A788-4E1E9F65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6FE67F-A374-5030-83BB-FCE187850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890D9A4-194A-EC35-B170-11BCA798A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4A23093-7E2B-4D3E-686A-0AD54630C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4FA9EEB-60CD-BC54-5736-8428ACA03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C3213EB-0321-019B-9E13-E7A3945CC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D6ADBD-4D40-1197-A06C-A79FE839F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62DA5B3F-C175-7914-A9FC-394BFF527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1A83656-4F0D-8E20-64B9-456B0719F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8C58F4F-5CC5-6B95-7A63-810BF4997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84791496-05F7-683F-AD1F-2DC91B974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5E13C9D-DCFB-43B7-F206-6FDBD9FF0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D60A4D7-B521-48FB-1BD0-4E626D9692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16E102D-F8D9-220C-DF06-EE2DAAD2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F16B619-3D85-AAD8-BBC5-B9A71C03B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B8FCC7B-9B0A-52BC-EE98-C7368EB9B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0B07513-C764-688F-9349-5B9985527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2148E43-F15F-6475-6AEC-03D8E34C5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90081CC-F519-93EC-BE9D-7F6E45CDE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0E4F002-8D70-312D-6C3C-7D59EF50B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C3AA213-2578-6460-F451-79A167D49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512CFD97-EA6E-1E9A-5F3C-60A6C8A63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D75CD75D-BCA2-9D7B-DF5E-D6FA06D54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3D94D97E-AB71-8211-DD6F-ABA1EE83B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AF9CF12-F4F5-EBA4-69E1-ECD6B15B14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109341F-3E38-E658-432E-20A04A1A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444FDF98-5040-F29F-3A8C-21AD64E6F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88F98895-367A-695C-EBA6-B1EE9D361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A2B2BD3-F860-FF97-BDC9-1C46AD3B6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5884890-88DF-3BA3-19AD-993D34C56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6272C109-DC03-881C-DA75-7E49E2416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08A698C-B926-7A6F-3C8A-EA1F0B9FB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37E26B4-27BA-9D5B-505A-5AE5E825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44F13B0-2A76-570A-8E12-3F2E7AE14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894521B-AAC3-96CE-8557-440BCA2E2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C07EEB-A56A-F8AB-252E-702C62C73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2184D042-9E55-F102-E70C-C9DDF88CC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AE816434-4217-42BF-81E6-6A19FE057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A160A71-C0DF-53D0-2327-28B3FBBB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7CAC000-7033-A7C3-82B3-234D04853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966F7D06-A005-150B-DF8C-2488AB5DC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579ACA2E-C226-EB26-2A2F-F24E6E4D7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BBC96C64-E94F-D5B0-31DC-EA93D7C21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3378143-1843-BB1B-C683-577A1930B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9F6C964-9FD5-1359-ECAE-C7017E0D1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03174E3-E429-EDF4-E7F5-5A412FD5A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BB96E41-4446-A5FC-FE9D-7F2B83BBB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79C0260-48D1-B3B5-9F54-EEA594E4F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2D481DDA-7718-BE69-DBC5-1A9135FB2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09730032-AAFA-B85F-8D66-E802D219A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2420869F-9749-D57C-C023-AADFAE2BF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E921C95-7D0D-542E-EE5A-29A0278EA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A9006A3E-F03D-C03A-904A-F3B10382D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22F0121-AD20-2B34-2E5E-314E291D8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68CF444-F5CF-3D91-F718-11FB81D9B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D545FE0-8D67-9505-A273-76A36896A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83E0E8FC-F4B6-B87C-725E-F6B89EF5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AF0F00C-B89E-7BCF-0CA0-EDCCE217B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ECE149B-56D3-CDBE-A95B-B7B90BBF2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9A4604DC-5B97-2DD2-2195-C14B22FFC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34412EC-59EA-8456-1E66-4F3103AB4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88AAF13-A620-447A-0A73-5CEC4D3A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BAFA374D-FD25-31FE-E7F3-A08791C67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D2BA25BB-552F-B3F1-1CD7-7C0E734D1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BC0BB646-35D3-B4A7-8FCD-DD089337F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17C57B3F-1EED-E29C-917C-7648AC72E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0B4C821-C75D-BDB2-E701-900C4ABDE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B8C131D0-A9BC-0AD6-A555-E779B8165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774B94C-EF61-2867-997E-4D6FD3B0C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F560C061-7178-C5A9-6928-24BDAE660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9690040-879A-B67C-F686-8CB2BCC69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B3EBAC1-84B8-F1A6-3070-477C876A3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551C0978-BAA3-6E1B-4A66-B662508D1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D591390-BDD6-BE57-6CC5-61866BAFE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066E5A46-836E-902A-83A1-FA2E93786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67B0735-328C-10B7-015B-C29F8E106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0AFEAB2-F937-C467-F669-588BEEC5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8C25EFE0-800B-BBF7-9134-FC3FEA82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0EE0C046-88B6-0764-A835-A0104D2BC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14E783-5A56-AAD8-2519-722A50329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E574376-0A69-B308-E4F1-23280661A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1BC36A66-84FE-3BD3-F652-64503CF93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64F1950-89C7-4DF8-14AE-01876864F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8401D47-FFD9-C506-6B80-AEAAF3071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E3F4895-39AB-1A98-F0E7-1D250417A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F1DFA77E-9C76-40CB-2A18-17072D66A6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D59F1BFB-E40F-8FC0-C623-F297EA80A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F1CA9600-09AC-C9A1-5A2D-1CE5C38B3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381A338F-63C8-5E91-5E9D-9B022FAD3F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F629B46-99AF-3625-E52F-75BDDCB1F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9ACEEC2-6DB5-C1B0-0D50-5E8E0040B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2F6BCC8-0A5F-EECB-6626-E1E73571D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0B9D2CA-6EF5-73F8-A15E-0F7F61A9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45D63B9-9B6A-3D06-722B-F1190D254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FF5B3B09-6E3F-7140-56CD-B18D79957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395C9934-EA3E-E0BF-871F-B18136A6E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DB973BB-D150-7C1F-356F-CA21BF7E0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E558617C-EEAB-9A59-A19E-4B1B250C7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098D0B2-2DB7-2DE5-88F1-528DD8A04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A4067C9-C7B1-D5C9-764F-3B355D017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A29AB44-1600-EA40-C971-BD1B9108E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CA0019D-1330-64D5-5C4C-50CA2E69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866E4A99-D714-18A3-4F20-AA9519CA3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3479C92-1792-3C66-F2B6-AF790EE63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6783544-4B30-8FB4-A36C-9B4CB83B3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E4D0BF98-CAB8-5429-FE7C-1B0B78FCB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45F04435-B9B1-60AC-72FA-2A836581CC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2EB7200-BC0A-1BF6-A607-D5CC77EDA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DA02088-AB97-3191-4A6F-BBE88D1B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E006D4B-A1BB-6226-A980-E4D323A74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97D4375-E5C8-0BBF-7143-223851E067DF}"/>
              </a:ext>
            </a:extLst>
          </p:cNvPr>
          <p:cNvGrpSpPr/>
          <p:nvPr/>
        </p:nvGrpSpPr>
        <p:grpSpPr>
          <a:xfrm rot="5400000">
            <a:off x="4716731" y="2432260"/>
            <a:ext cx="468000" cy="360000"/>
            <a:chOff x="2394000" y="2574000"/>
            <a:chExt cx="468000" cy="360000"/>
          </a:xfrm>
        </p:grpSpPr>
        <p:sp>
          <p:nvSpPr>
            <p:cNvPr id="245" name="현 244">
              <a:extLst>
                <a:ext uri="{FF2B5EF4-FFF2-40B4-BE49-F238E27FC236}">
                  <a16:creationId xmlns:a16="http://schemas.microsoft.com/office/drawing/2014/main" id="{E0D4DC60-B204-CFE0-5456-F6E654686FBE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7D9D251-8C36-2647-C940-6C1C1BBAC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36BDF20A-7DC9-9611-F8F3-90280210B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933189AB-AD57-4CF9-4D98-757606E63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BD6D335-A267-3BC2-97A6-1F48520D02FD}"/>
              </a:ext>
            </a:extLst>
          </p:cNvPr>
          <p:cNvGrpSpPr/>
          <p:nvPr/>
        </p:nvGrpSpPr>
        <p:grpSpPr>
          <a:xfrm>
            <a:off x="5131331" y="2522261"/>
            <a:ext cx="828000" cy="180000"/>
            <a:chOff x="3780000" y="2844000"/>
            <a:chExt cx="828000" cy="180000"/>
          </a:xfrm>
        </p:grpSpPr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id="{13B1AFC1-D430-9ADB-C162-2DE43B8016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F3D23C99-7BB1-8A16-BED1-34E259677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03245F59-C733-C6A7-013D-D19165CD9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8634668-E88D-F7D2-67ED-42D8E3278A22}"/>
              </a:ext>
            </a:extLst>
          </p:cNvPr>
          <p:cNvGrpSpPr/>
          <p:nvPr/>
        </p:nvGrpSpPr>
        <p:grpSpPr>
          <a:xfrm rot="5400000">
            <a:off x="4714931" y="1885883"/>
            <a:ext cx="468000" cy="360000"/>
            <a:chOff x="2394000" y="2574000"/>
            <a:chExt cx="468000" cy="360000"/>
          </a:xfrm>
        </p:grpSpPr>
        <p:sp>
          <p:nvSpPr>
            <p:cNvPr id="272" name="현 271">
              <a:extLst>
                <a:ext uri="{FF2B5EF4-FFF2-40B4-BE49-F238E27FC236}">
                  <a16:creationId xmlns:a16="http://schemas.microsoft.com/office/drawing/2014/main" id="{25A9E4B4-4EF9-1E74-BB59-5EDB00F6D5B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BCD0AFB3-DDFC-A346-A95A-2CFFFB656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1313F454-74F9-3FD9-F155-C909F653D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41AE73C3-A26C-46F7-FEAF-AE590C06C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BF0D6A2D-44F8-85E2-3830-A58580843ADE}"/>
              </a:ext>
            </a:extLst>
          </p:cNvPr>
          <p:cNvGrpSpPr/>
          <p:nvPr/>
        </p:nvGrpSpPr>
        <p:grpSpPr>
          <a:xfrm>
            <a:off x="5131331" y="1975882"/>
            <a:ext cx="828000" cy="180000"/>
            <a:chOff x="3780000" y="2844000"/>
            <a:chExt cx="828000" cy="180000"/>
          </a:xfrm>
        </p:grpSpPr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B7BFD806-A877-ECAB-8806-F80EFF81092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B7C10C6D-8414-B37C-8BB8-FE19E975D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7B1BDC0D-FF06-6342-5D08-D8C16C121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9B139B0-706D-B21C-CF94-706208573D83}"/>
              </a:ext>
            </a:extLst>
          </p:cNvPr>
          <p:cNvGrpSpPr/>
          <p:nvPr/>
        </p:nvGrpSpPr>
        <p:grpSpPr>
          <a:xfrm rot="5400000">
            <a:off x="4720113" y="1349036"/>
            <a:ext cx="468000" cy="360000"/>
            <a:chOff x="2394000" y="2574000"/>
            <a:chExt cx="468000" cy="360000"/>
          </a:xfrm>
        </p:grpSpPr>
        <p:sp>
          <p:nvSpPr>
            <p:cNvPr id="281" name="현 280">
              <a:extLst>
                <a:ext uri="{FF2B5EF4-FFF2-40B4-BE49-F238E27FC236}">
                  <a16:creationId xmlns:a16="http://schemas.microsoft.com/office/drawing/2014/main" id="{DB2F9512-C49D-034C-EF92-887A4FC95D8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95714964-5049-9463-EECB-444417A13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FA23CBC2-9434-94AA-72B6-A6D5EBCD1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FD8A2EA5-6679-D000-5498-9FB0EE2F9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07C1B72C-1E20-AD26-30F0-8E6909B6CF3E}"/>
              </a:ext>
            </a:extLst>
          </p:cNvPr>
          <p:cNvGrpSpPr/>
          <p:nvPr/>
        </p:nvGrpSpPr>
        <p:grpSpPr>
          <a:xfrm>
            <a:off x="5134113" y="1439036"/>
            <a:ext cx="828000" cy="180000"/>
            <a:chOff x="3780000" y="2844000"/>
            <a:chExt cx="828000" cy="180000"/>
          </a:xfrm>
        </p:grpSpPr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86606964-F5AF-A444-172F-E75371B2C0D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35F2D202-EA3A-5D13-5991-43EC3F8F3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C4FCC7E7-329A-521F-12BF-F9A4D95F6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01DE9010-83FD-0DB9-CCA3-AD5961ECDFC7}"/>
              </a:ext>
            </a:extLst>
          </p:cNvPr>
          <p:cNvGrpSpPr/>
          <p:nvPr/>
        </p:nvGrpSpPr>
        <p:grpSpPr>
          <a:xfrm rot="10800000">
            <a:off x="6206416" y="1017961"/>
            <a:ext cx="828000" cy="828000"/>
            <a:chOff x="5040000" y="1764000"/>
            <a:chExt cx="828000" cy="828000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87D41B06-195E-66CA-F20B-490E09E6453C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952AD0A6-4FAA-35BD-611F-933B2CC0E714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01AB1521-689E-0766-16CC-DBDF5166F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8F41F504-81D4-E1FB-9427-8B8416A433C4}"/>
              </a:ext>
            </a:extLst>
          </p:cNvPr>
          <p:cNvSpPr/>
          <p:nvPr/>
        </p:nvSpPr>
        <p:spPr>
          <a:xfrm>
            <a:off x="3297089" y="1269708"/>
            <a:ext cx="1074273" cy="125077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7F407B38-D720-3E6B-2036-39B511089800}"/>
              </a:ext>
            </a:extLst>
          </p:cNvPr>
          <p:cNvSpPr>
            <a:spLocks noChangeAspect="1"/>
          </p:cNvSpPr>
          <p:nvPr/>
        </p:nvSpPr>
        <p:spPr>
          <a:xfrm>
            <a:off x="3330046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312EE42D-EF19-84D0-F65B-FEF5EAC2AC62}"/>
              </a:ext>
            </a:extLst>
          </p:cNvPr>
          <p:cNvSpPr>
            <a:spLocks noChangeAspect="1"/>
          </p:cNvSpPr>
          <p:nvPr/>
        </p:nvSpPr>
        <p:spPr>
          <a:xfrm>
            <a:off x="369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FEBE37C9-6A0A-DA9F-E291-548B29EFEA17}"/>
              </a:ext>
            </a:extLst>
          </p:cNvPr>
          <p:cNvSpPr>
            <a:spLocks noChangeAspect="1"/>
          </p:cNvSpPr>
          <p:nvPr/>
        </p:nvSpPr>
        <p:spPr>
          <a:xfrm>
            <a:off x="387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4E1A1F9B-CB35-A772-AA83-81BD5961A129}"/>
              </a:ext>
            </a:extLst>
          </p:cNvPr>
          <p:cNvSpPr>
            <a:spLocks noChangeAspect="1"/>
          </p:cNvSpPr>
          <p:nvPr/>
        </p:nvSpPr>
        <p:spPr>
          <a:xfrm>
            <a:off x="405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CECD3B69-EAC4-72E0-40AA-B898A9C73996}"/>
              </a:ext>
            </a:extLst>
          </p:cNvPr>
          <p:cNvSpPr>
            <a:spLocks noChangeAspect="1"/>
          </p:cNvSpPr>
          <p:nvPr/>
        </p:nvSpPr>
        <p:spPr>
          <a:xfrm>
            <a:off x="423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871B224F-72DC-70D9-60BC-9601D7B24F6F}"/>
              </a:ext>
            </a:extLst>
          </p:cNvPr>
          <p:cNvSpPr>
            <a:spLocks noChangeAspect="1"/>
          </p:cNvSpPr>
          <p:nvPr/>
        </p:nvSpPr>
        <p:spPr>
          <a:xfrm>
            <a:off x="369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1DACC38D-728E-BD8A-19E3-A5358A71A3F0}"/>
              </a:ext>
            </a:extLst>
          </p:cNvPr>
          <p:cNvSpPr>
            <a:spLocks noChangeAspect="1"/>
          </p:cNvSpPr>
          <p:nvPr/>
        </p:nvSpPr>
        <p:spPr>
          <a:xfrm>
            <a:off x="387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00866EBD-CDE9-E655-5C20-A07AD049EECB}"/>
              </a:ext>
            </a:extLst>
          </p:cNvPr>
          <p:cNvSpPr>
            <a:spLocks noChangeAspect="1"/>
          </p:cNvSpPr>
          <p:nvPr/>
        </p:nvSpPr>
        <p:spPr>
          <a:xfrm>
            <a:off x="405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A8BDC42-0279-BA25-912A-D21DF520773C}"/>
              </a:ext>
            </a:extLst>
          </p:cNvPr>
          <p:cNvSpPr>
            <a:spLocks noChangeAspect="1"/>
          </p:cNvSpPr>
          <p:nvPr/>
        </p:nvSpPr>
        <p:spPr>
          <a:xfrm>
            <a:off x="423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F6EFCACF-7854-A41C-1E30-D35B41573E18}"/>
              </a:ext>
            </a:extLst>
          </p:cNvPr>
          <p:cNvSpPr>
            <a:spLocks noChangeAspect="1"/>
          </p:cNvSpPr>
          <p:nvPr/>
        </p:nvSpPr>
        <p:spPr>
          <a:xfrm>
            <a:off x="369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5600CE52-5229-E95A-C025-99C0968CBF6B}"/>
              </a:ext>
            </a:extLst>
          </p:cNvPr>
          <p:cNvSpPr>
            <a:spLocks noChangeAspect="1"/>
          </p:cNvSpPr>
          <p:nvPr/>
        </p:nvSpPr>
        <p:spPr>
          <a:xfrm>
            <a:off x="387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DA9D28BD-8121-D439-562A-C432EED2FE7A}"/>
              </a:ext>
            </a:extLst>
          </p:cNvPr>
          <p:cNvSpPr>
            <a:spLocks noChangeAspect="1"/>
          </p:cNvSpPr>
          <p:nvPr/>
        </p:nvSpPr>
        <p:spPr>
          <a:xfrm>
            <a:off x="405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83F18F85-4C43-A2EE-9EF6-9CBF4D996013}"/>
              </a:ext>
            </a:extLst>
          </p:cNvPr>
          <p:cNvCxnSpPr>
            <a:cxnSpLocks/>
            <a:stCxn id="252" idx="4"/>
            <a:endCxn id="364" idx="5"/>
          </p:cNvCxnSpPr>
          <p:nvPr/>
        </p:nvCxnSpPr>
        <p:spPr>
          <a:xfrm rot="5400000" flipH="1">
            <a:off x="4561581" y="1322512"/>
            <a:ext cx="559655" cy="2127844"/>
          </a:xfrm>
          <a:prstGeom prst="curvedConnector3">
            <a:avLst>
              <a:gd name="adj1" fmla="val -40847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연결선: 구부러짐 319">
            <a:extLst>
              <a:ext uri="{FF2B5EF4-FFF2-40B4-BE49-F238E27FC236}">
                <a16:creationId xmlns:a16="http://schemas.microsoft.com/office/drawing/2014/main" id="{8D1BFD76-95A2-B13C-F5FF-86B2C217465A}"/>
              </a:ext>
            </a:extLst>
          </p:cNvPr>
          <p:cNvCxnSpPr>
            <a:cxnSpLocks/>
            <a:stCxn id="279" idx="0"/>
            <a:endCxn id="365" idx="7"/>
          </p:cNvCxnSpPr>
          <p:nvPr/>
        </p:nvCxnSpPr>
        <p:spPr>
          <a:xfrm rot="16200000" flipH="1" flipV="1">
            <a:off x="4922231" y="1047138"/>
            <a:ext cx="18356" cy="1947844"/>
          </a:xfrm>
          <a:prstGeom prst="curvedConnector3">
            <a:avLst>
              <a:gd name="adj1" fmla="val -1245369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5814EABE-356C-F9B3-2DAE-3716C314BB57}"/>
              </a:ext>
            </a:extLst>
          </p:cNvPr>
          <p:cNvCxnSpPr>
            <a:cxnSpLocks/>
            <a:stCxn id="288" idx="0"/>
            <a:endCxn id="366" idx="0"/>
          </p:cNvCxnSpPr>
          <p:nvPr/>
        </p:nvCxnSpPr>
        <p:spPr>
          <a:xfrm rot="16200000" flipH="1" flipV="1">
            <a:off x="4734015" y="840324"/>
            <a:ext cx="539386" cy="1808810"/>
          </a:xfrm>
          <a:prstGeom prst="curvedConnector3">
            <a:avLst>
              <a:gd name="adj1" fmla="val -42382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구부러짐 326">
            <a:extLst>
              <a:ext uri="{FF2B5EF4-FFF2-40B4-BE49-F238E27FC236}">
                <a16:creationId xmlns:a16="http://schemas.microsoft.com/office/drawing/2014/main" id="{D5B61E79-9C08-BC6A-CE63-27D1E4B0D2F0}"/>
              </a:ext>
            </a:extLst>
          </p:cNvPr>
          <p:cNvCxnSpPr>
            <a:cxnSpLocks/>
            <a:stCxn id="292" idx="7"/>
            <a:endCxn id="367" idx="6"/>
          </p:cNvCxnSpPr>
          <p:nvPr/>
        </p:nvCxnSpPr>
        <p:spPr>
          <a:xfrm rot="5400000">
            <a:off x="5032630" y="518819"/>
            <a:ext cx="850277" cy="2248929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구부러짐 329">
            <a:extLst>
              <a:ext uri="{FF2B5EF4-FFF2-40B4-BE49-F238E27FC236}">
                <a16:creationId xmlns:a16="http://schemas.microsoft.com/office/drawing/2014/main" id="{F0242BAC-973A-D129-7365-76FB216C1903}"/>
              </a:ext>
            </a:extLst>
          </p:cNvPr>
          <p:cNvCxnSpPr>
            <a:cxnSpLocks/>
            <a:stCxn id="291" idx="3"/>
            <a:endCxn id="313" idx="6"/>
          </p:cNvCxnSpPr>
          <p:nvPr/>
        </p:nvCxnSpPr>
        <p:spPr>
          <a:xfrm rot="5400000">
            <a:off x="5124514" y="971677"/>
            <a:ext cx="671250" cy="2244186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구부러짐 332">
            <a:extLst>
              <a:ext uri="{FF2B5EF4-FFF2-40B4-BE49-F238E27FC236}">
                <a16:creationId xmlns:a16="http://schemas.microsoft.com/office/drawing/2014/main" id="{D28C0504-F775-D2C7-245C-A4AB1BC1D6AE}"/>
              </a:ext>
            </a:extLst>
          </p:cNvPr>
          <p:cNvCxnSpPr>
            <a:cxnSpLocks/>
            <a:stCxn id="282" idx="5"/>
            <a:endCxn id="312" idx="0"/>
          </p:cNvCxnSpPr>
          <p:nvPr/>
        </p:nvCxnSpPr>
        <p:spPr>
          <a:xfrm rot="10800000" flipV="1">
            <a:off x="4104047" y="1747219"/>
            <a:ext cx="865883" cy="62817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A9F7B6AD-E45E-CF78-E318-EDEA028A9F96}"/>
              </a:ext>
            </a:extLst>
          </p:cNvPr>
          <p:cNvCxnSpPr>
            <a:cxnSpLocks/>
            <a:stCxn id="273" idx="4"/>
            <a:endCxn id="311" idx="0"/>
          </p:cNvCxnSpPr>
          <p:nvPr/>
        </p:nvCxnSpPr>
        <p:spPr>
          <a:xfrm rot="10800000" flipV="1">
            <a:off x="3924047" y="2245883"/>
            <a:ext cx="1024885" cy="129512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연결선: 구부러짐 339">
            <a:extLst>
              <a:ext uri="{FF2B5EF4-FFF2-40B4-BE49-F238E27FC236}">
                <a16:creationId xmlns:a16="http://schemas.microsoft.com/office/drawing/2014/main" id="{9F71F5E4-4D93-CC2E-7105-E574E0D886AD}"/>
              </a:ext>
            </a:extLst>
          </p:cNvPr>
          <p:cNvCxnSpPr>
            <a:cxnSpLocks/>
            <a:stCxn id="246" idx="4"/>
            <a:endCxn id="310" idx="4"/>
          </p:cNvCxnSpPr>
          <p:nvPr/>
        </p:nvCxnSpPr>
        <p:spPr>
          <a:xfrm rot="10800000">
            <a:off x="3744047" y="2483396"/>
            <a:ext cx="1206685" cy="3088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연결선: 구부러짐 342">
            <a:extLst>
              <a:ext uri="{FF2B5EF4-FFF2-40B4-BE49-F238E27FC236}">
                <a16:creationId xmlns:a16="http://schemas.microsoft.com/office/drawing/2014/main" id="{4D7D16DD-9C19-C27C-3428-2CDDD2D7C12C}"/>
              </a:ext>
            </a:extLst>
          </p:cNvPr>
          <p:cNvCxnSpPr>
            <a:cxnSpLocks/>
            <a:stCxn id="348" idx="3"/>
            <a:endCxn id="349" idx="2"/>
          </p:cNvCxnSpPr>
          <p:nvPr/>
        </p:nvCxnSpPr>
        <p:spPr>
          <a:xfrm rot="5400000" flipH="1">
            <a:off x="3950307" y="555474"/>
            <a:ext cx="1113735" cy="3430115"/>
          </a:xfrm>
          <a:prstGeom prst="curvedConnector4">
            <a:avLst>
              <a:gd name="adj1" fmla="val -21946"/>
              <a:gd name="adj2" fmla="val 106664"/>
            </a:avLst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구부러짐 345">
            <a:extLst>
              <a:ext uri="{FF2B5EF4-FFF2-40B4-BE49-F238E27FC236}">
                <a16:creationId xmlns:a16="http://schemas.microsoft.com/office/drawing/2014/main" id="{63FBD7AD-D995-C79E-DCE7-8347611045BB}"/>
              </a:ext>
            </a:extLst>
          </p:cNvPr>
          <p:cNvCxnSpPr>
            <a:cxnSpLocks/>
            <a:stCxn id="363" idx="0"/>
            <a:endCxn id="350" idx="6"/>
          </p:cNvCxnSpPr>
          <p:nvPr/>
        </p:nvCxnSpPr>
        <p:spPr>
          <a:xfrm rot="16200000" flipV="1">
            <a:off x="3084647" y="1709133"/>
            <a:ext cx="117614" cy="486673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5F8C13A4-0884-6EC1-BD71-147E78844EA1}"/>
              </a:ext>
            </a:extLst>
          </p:cNvPr>
          <p:cNvGrpSpPr/>
          <p:nvPr/>
        </p:nvGrpSpPr>
        <p:grpSpPr>
          <a:xfrm>
            <a:off x="2760044" y="1450201"/>
            <a:ext cx="172800" cy="713460"/>
            <a:chOff x="2760601" y="2166930"/>
            <a:chExt cx="172800" cy="713460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F819B7B5-DE1A-E628-EA87-1A91BD90302F}"/>
                </a:ext>
              </a:extLst>
            </p:cNvPr>
            <p:cNvSpPr/>
            <p:nvPr/>
          </p:nvSpPr>
          <p:spPr>
            <a:xfrm>
              <a:off x="2760601" y="2166930"/>
              <a:ext cx="172800" cy="7134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75BC8C18-1911-5F7F-2FB8-104D815EB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196391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53390D1D-C890-CD56-FF50-EFD39C981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73639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7EF170D1-89F2-FA8D-C077-EC088F68D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37639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3FA76AA0-56CC-D468-0316-CDE126D7C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5563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1" name="연결선: 구부러짐 350">
            <a:extLst>
              <a:ext uri="{FF2B5EF4-FFF2-40B4-BE49-F238E27FC236}">
                <a16:creationId xmlns:a16="http://schemas.microsoft.com/office/drawing/2014/main" id="{65F17E07-DD32-CE0E-226C-2C0821658921}"/>
              </a:ext>
            </a:extLst>
          </p:cNvPr>
          <p:cNvCxnSpPr>
            <a:cxnSpLocks/>
            <a:stCxn id="315" idx="5"/>
            <a:endCxn id="248" idx="4"/>
          </p:cNvCxnSpPr>
          <p:nvPr/>
        </p:nvCxnSpPr>
        <p:spPr>
          <a:xfrm rot="16200000" flipH="1">
            <a:off x="4025230" y="1506758"/>
            <a:ext cx="682501" cy="1168501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연결선: 구부러짐 353">
            <a:extLst>
              <a:ext uri="{FF2B5EF4-FFF2-40B4-BE49-F238E27FC236}">
                <a16:creationId xmlns:a16="http://schemas.microsoft.com/office/drawing/2014/main" id="{0D4A0F25-2048-2620-57E2-631C588FFF3A}"/>
              </a:ext>
            </a:extLst>
          </p:cNvPr>
          <p:cNvCxnSpPr>
            <a:cxnSpLocks/>
            <a:stCxn id="316" idx="5"/>
            <a:endCxn id="275" idx="3"/>
          </p:cNvCxnSpPr>
          <p:nvPr/>
        </p:nvCxnSpPr>
        <p:spPr>
          <a:xfrm rot="16200000" flipH="1">
            <a:off x="4414518" y="1297470"/>
            <a:ext cx="97940" cy="100251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구부러짐 357">
            <a:extLst>
              <a:ext uri="{FF2B5EF4-FFF2-40B4-BE49-F238E27FC236}">
                <a16:creationId xmlns:a16="http://schemas.microsoft.com/office/drawing/2014/main" id="{B724C9B0-22BD-7D9D-6115-B10AF1A171CA}"/>
              </a:ext>
            </a:extLst>
          </p:cNvPr>
          <p:cNvCxnSpPr>
            <a:cxnSpLocks/>
            <a:stCxn id="317" idx="0"/>
            <a:endCxn id="284" idx="4"/>
          </p:cNvCxnSpPr>
          <p:nvPr/>
        </p:nvCxnSpPr>
        <p:spPr>
          <a:xfrm rot="5400000" flipH="1" flipV="1">
            <a:off x="4374810" y="1078273"/>
            <a:ext cx="308539" cy="85006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>
            <a:extLst>
              <a:ext uri="{FF2B5EF4-FFF2-40B4-BE49-F238E27FC236}">
                <a16:creationId xmlns:a16="http://schemas.microsoft.com/office/drawing/2014/main" id="{578813E9-4AB2-950A-CA29-D2B4E1D3793E}"/>
              </a:ext>
            </a:extLst>
          </p:cNvPr>
          <p:cNvSpPr>
            <a:spLocks noChangeAspect="1"/>
          </p:cNvSpPr>
          <p:nvPr/>
        </p:nvSpPr>
        <p:spPr>
          <a:xfrm>
            <a:off x="3332790" y="2011277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A6947390-EBA0-F66E-ECBD-EDF86CBFDD65}"/>
              </a:ext>
            </a:extLst>
          </p:cNvPr>
          <p:cNvSpPr>
            <a:spLocks noChangeAspect="1"/>
          </p:cNvSpPr>
          <p:nvPr/>
        </p:nvSpPr>
        <p:spPr>
          <a:xfrm>
            <a:off x="368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23D82707-3D5A-0711-A6C6-CA1FF3AC9D6F}"/>
              </a:ext>
            </a:extLst>
          </p:cNvPr>
          <p:cNvSpPr>
            <a:spLocks noChangeAspect="1"/>
          </p:cNvSpPr>
          <p:nvPr/>
        </p:nvSpPr>
        <p:spPr>
          <a:xfrm>
            <a:off x="386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A81FC312-F192-DD14-11EC-9EDB387CD4CB}"/>
              </a:ext>
            </a:extLst>
          </p:cNvPr>
          <p:cNvSpPr>
            <a:spLocks noChangeAspect="1"/>
          </p:cNvSpPr>
          <p:nvPr/>
        </p:nvSpPr>
        <p:spPr>
          <a:xfrm>
            <a:off x="404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6AEC129E-53F3-ED56-C320-B2836F945D4D}"/>
              </a:ext>
            </a:extLst>
          </p:cNvPr>
          <p:cNvSpPr>
            <a:spLocks noChangeAspect="1"/>
          </p:cNvSpPr>
          <p:nvPr/>
        </p:nvSpPr>
        <p:spPr>
          <a:xfrm>
            <a:off x="422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159F1BA4-26C5-56F5-2C0D-DC52EB6A203C}"/>
              </a:ext>
            </a:extLst>
          </p:cNvPr>
          <p:cNvSpPr>
            <a:spLocks noChangeAspect="1"/>
          </p:cNvSpPr>
          <p:nvPr/>
        </p:nvSpPr>
        <p:spPr>
          <a:xfrm>
            <a:off x="3507525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08F7CAC-659F-4932-E7BD-B0FE40D3DCD2}"/>
              </a:ext>
            </a:extLst>
          </p:cNvPr>
          <p:cNvSpPr txBox="1"/>
          <p:nvPr/>
        </p:nvSpPr>
        <p:spPr>
          <a:xfrm>
            <a:off x="1657130" y="1307828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Female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A60D7D3-87F4-90C8-EDA8-88CFF8478192}"/>
              </a:ext>
            </a:extLst>
          </p:cNvPr>
          <p:cNvSpPr txBox="1"/>
          <p:nvPr/>
        </p:nvSpPr>
        <p:spPr>
          <a:xfrm>
            <a:off x="3249284" y="443327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Male</a:t>
            </a:r>
            <a:endParaRPr lang="ko-KR" altLang="en-US" sz="1200" dirty="0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8F7BFF8F-9A89-35E2-37F6-40B7A868EFBC}"/>
              </a:ext>
            </a:extLst>
          </p:cNvPr>
          <p:cNvSpPr>
            <a:spLocks noChangeAspect="1"/>
          </p:cNvSpPr>
          <p:nvPr/>
        </p:nvSpPr>
        <p:spPr>
          <a:xfrm>
            <a:off x="33344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7DF4CEBE-AAC4-2A60-ED0F-A7E2F952BF73}"/>
              </a:ext>
            </a:extLst>
          </p:cNvPr>
          <p:cNvSpPr>
            <a:spLocks noChangeAspect="1"/>
          </p:cNvSpPr>
          <p:nvPr/>
        </p:nvSpPr>
        <p:spPr>
          <a:xfrm>
            <a:off x="35122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1" name="연결선: 구부러짐 420">
            <a:extLst>
              <a:ext uri="{FF2B5EF4-FFF2-40B4-BE49-F238E27FC236}">
                <a16:creationId xmlns:a16="http://schemas.microsoft.com/office/drawing/2014/main" id="{728C9670-BDD1-EBA3-1BFE-B5EBEB6399CB}"/>
              </a:ext>
            </a:extLst>
          </p:cNvPr>
          <p:cNvCxnSpPr>
            <a:cxnSpLocks/>
            <a:stCxn id="298" idx="2"/>
            <a:endCxn id="295" idx="7"/>
          </p:cNvCxnSpPr>
          <p:nvPr/>
        </p:nvCxnSpPr>
        <p:spPr>
          <a:xfrm rot="10800000" flipV="1">
            <a:off x="2884628" y="1353168"/>
            <a:ext cx="445419" cy="142309"/>
          </a:xfrm>
          <a:prstGeom prst="curvedConnector2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연결선: 구부러짐 423">
            <a:extLst>
              <a:ext uri="{FF2B5EF4-FFF2-40B4-BE49-F238E27FC236}">
                <a16:creationId xmlns:a16="http://schemas.microsoft.com/office/drawing/2014/main" id="{BA1326BD-A4D7-92A7-D474-D2A1AA8CE8B1}"/>
              </a:ext>
            </a:extLst>
          </p:cNvPr>
          <p:cNvCxnSpPr>
            <a:cxnSpLocks/>
            <a:stCxn id="377" idx="2"/>
            <a:endCxn id="306" idx="5"/>
          </p:cNvCxnSpPr>
          <p:nvPr/>
        </p:nvCxnSpPr>
        <p:spPr>
          <a:xfrm rot="10800000">
            <a:off x="2884627" y="2111847"/>
            <a:ext cx="449786" cy="3205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F7B523F-3A6F-0229-5676-B1C7FBDC95B8}"/>
              </a:ext>
            </a:extLst>
          </p:cNvPr>
          <p:cNvGrpSpPr/>
          <p:nvPr/>
        </p:nvGrpSpPr>
        <p:grpSpPr>
          <a:xfrm>
            <a:off x="5135447" y="2698521"/>
            <a:ext cx="828000" cy="180000"/>
            <a:chOff x="3780000" y="2844000"/>
            <a:chExt cx="828000" cy="180000"/>
          </a:xfrm>
        </p:grpSpPr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92ABFEB9-B005-B618-380A-8A99040CE50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172BAF8-79F6-4829-C143-BBEF27BFD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BD918BC1-A7C0-2C0F-0EB6-6E61B0AFF3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8D967733-EF8A-1A29-171F-C5AEA208DA55}"/>
              </a:ext>
            </a:extLst>
          </p:cNvPr>
          <p:cNvGrpSpPr/>
          <p:nvPr/>
        </p:nvGrpSpPr>
        <p:grpSpPr>
          <a:xfrm>
            <a:off x="5135447" y="2165185"/>
            <a:ext cx="828000" cy="180000"/>
            <a:chOff x="3780000" y="2844000"/>
            <a:chExt cx="828000" cy="180000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1CA6D631-D393-6A69-FA8F-B4CC93A2066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537586E8-8EFA-EA43-B879-E149764C2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D3586BB1-8E83-F68B-BF33-1996A1CA0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D8629F89-85DA-3AFA-5FD3-2ABCFAAD17D7}"/>
              </a:ext>
            </a:extLst>
          </p:cNvPr>
          <p:cNvGrpSpPr/>
          <p:nvPr/>
        </p:nvGrpSpPr>
        <p:grpSpPr>
          <a:xfrm>
            <a:off x="5135146" y="1617458"/>
            <a:ext cx="828000" cy="180000"/>
            <a:chOff x="3780000" y="2844000"/>
            <a:chExt cx="828000" cy="180000"/>
          </a:xfrm>
        </p:grpSpPr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5E7A9419-20A1-7A65-D0EF-B241D86B3BD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C1A467E6-32E9-4303-3FC8-33271E8C7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A0A6B881-1BB7-8052-7F31-1F3EDB961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0" name="연결선: 구부러짐 269">
            <a:extLst>
              <a:ext uri="{FF2B5EF4-FFF2-40B4-BE49-F238E27FC236}">
                <a16:creationId xmlns:a16="http://schemas.microsoft.com/office/drawing/2014/main" id="{0274BC62-0377-023E-B1EB-DAC74847A27C}"/>
              </a:ext>
            </a:extLst>
          </p:cNvPr>
          <p:cNvCxnSpPr>
            <a:cxnSpLocks/>
            <a:stCxn id="177" idx="0"/>
            <a:endCxn id="288" idx="4"/>
          </p:cNvCxnSpPr>
          <p:nvPr/>
        </p:nvCxnSpPr>
        <p:spPr>
          <a:xfrm rot="5400000" flipH="1" flipV="1">
            <a:off x="5870879" y="1619158"/>
            <a:ext cx="73355" cy="11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구부러짐 302">
            <a:extLst>
              <a:ext uri="{FF2B5EF4-FFF2-40B4-BE49-F238E27FC236}">
                <a16:creationId xmlns:a16="http://schemas.microsoft.com/office/drawing/2014/main" id="{C4BAF404-9FB2-F526-68E8-D073B9E5B2BC}"/>
              </a:ext>
            </a:extLst>
          </p:cNvPr>
          <p:cNvCxnSpPr>
            <a:cxnSpLocks/>
            <a:stCxn id="268" idx="2"/>
            <a:endCxn id="282" idx="0"/>
          </p:cNvCxnSpPr>
          <p:nvPr/>
        </p:nvCxnSpPr>
        <p:spPr>
          <a:xfrm rot="10800000" flipV="1">
            <a:off x="5062114" y="1707458"/>
            <a:ext cx="73033" cy="15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연결선: 구부러짐 306">
            <a:extLst>
              <a:ext uri="{FF2B5EF4-FFF2-40B4-BE49-F238E27FC236}">
                <a16:creationId xmlns:a16="http://schemas.microsoft.com/office/drawing/2014/main" id="{243EA72A-91EB-64E8-CA11-92158D02B912}"/>
              </a:ext>
            </a:extLst>
          </p:cNvPr>
          <p:cNvCxnSpPr>
            <a:cxnSpLocks/>
            <a:stCxn id="180" idx="0"/>
            <a:endCxn id="279" idx="4"/>
          </p:cNvCxnSpPr>
          <p:nvPr/>
        </p:nvCxnSpPr>
        <p:spPr>
          <a:xfrm rot="16200000" flipV="1">
            <a:off x="5867912" y="2157302"/>
            <a:ext cx="76509" cy="16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D8805EE0-E446-5896-7F10-7521E9ABC6A3}"/>
              </a:ext>
            </a:extLst>
          </p:cNvPr>
          <p:cNvCxnSpPr>
            <a:cxnSpLocks/>
            <a:stCxn id="261" idx="0"/>
            <a:endCxn id="252" idx="4"/>
          </p:cNvCxnSpPr>
          <p:nvPr/>
        </p:nvCxnSpPr>
        <p:spPr>
          <a:xfrm rot="16200000" flipV="1">
            <a:off x="5873259" y="2698333"/>
            <a:ext cx="68260" cy="411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연결선: 구부러짐 321">
            <a:extLst>
              <a:ext uri="{FF2B5EF4-FFF2-40B4-BE49-F238E27FC236}">
                <a16:creationId xmlns:a16="http://schemas.microsoft.com/office/drawing/2014/main" id="{BD25A7CC-2024-7F19-827E-BA4362545359}"/>
              </a:ext>
            </a:extLst>
          </p:cNvPr>
          <p:cNvCxnSpPr>
            <a:cxnSpLocks/>
            <a:stCxn id="264" idx="2"/>
            <a:endCxn id="273" idx="0"/>
          </p:cNvCxnSpPr>
          <p:nvPr/>
        </p:nvCxnSpPr>
        <p:spPr>
          <a:xfrm rot="10800000">
            <a:off x="5056931" y="2245883"/>
            <a:ext cx="78516" cy="930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구부러짐 325">
            <a:extLst>
              <a:ext uri="{FF2B5EF4-FFF2-40B4-BE49-F238E27FC236}">
                <a16:creationId xmlns:a16="http://schemas.microsoft.com/office/drawing/2014/main" id="{5E272510-9549-E8EE-49A1-A33BDE69BC63}"/>
              </a:ext>
            </a:extLst>
          </p:cNvPr>
          <p:cNvCxnSpPr>
            <a:cxnSpLocks/>
            <a:stCxn id="260" idx="2"/>
            <a:endCxn id="246" idx="0"/>
          </p:cNvCxnSpPr>
          <p:nvPr/>
        </p:nvCxnSpPr>
        <p:spPr>
          <a:xfrm rot="10800000" flipV="1">
            <a:off x="5058731" y="2788520"/>
            <a:ext cx="76716" cy="373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623832C3-DC96-99C2-7DAF-F2131F2286E8}"/>
              </a:ext>
            </a:extLst>
          </p:cNvPr>
          <p:cNvGrpSpPr/>
          <p:nvPr/>
        </p:nvGrpSpPr>
        <p:grpSpPr>
          <a:xfrm>
            <a:off x="6206416" y="2663214"/>
            <a:ext cx="468000" cy="360000"/>
            <a:chOff x="2394000" y="2574000"/>
            <a:chExt cx="468000" cy="360000"/>
          </a:xfrm>
        </p:grpSpPr>
        <p:sp>
          <p:nvSpPr>
            <p:cNvPr id="344" name="현 343">
              <a:extLst>
                <a:ext uri="{FF2B5EF4-FFF2-40B4-BE49-F238E27FC236}">
                  <a16:creationId xmlns:a16="http://schemas.microsoft.com/office/drawing/2014/main" id="{2012358D-E627-2447-265E-6BFE9DE92B4B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05068A0D-154A-FF95-C415-9203BBCB3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FBE2D410-358E-DF75-D07B-06312A208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3C86B42-DA85-0996-67B3-520CBBF54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D61D49A1-03C5-4F5A-1C91-D411EDCA72D3}"/>
              </a:ext>
            </a:extLst>
          </p:cNvPr>
          <p:cNvGrpSpPr/>
          <p:nvPr/>
        </p:nvGrpSpPr>
        <p:grpSpPr>
          <a:xfrm>
            <a:off x="6214848" y="2160607"/>
            <a:ext cx="828000" cy="180000"/>
            <a:chOff x="3780000" y="2844000"/>
            <a:chExt cx="828000" cy="180000"/>
          </a:xfrm>
        </p:grpSpPr>
        <p:sp>
          <p:nvSpPr>
            <p:cNvPr id="353" name="사각형: 둥근 모서리 352">
              <a:extLst>
                <a:ext uri="{FF2B5EF4-FFF2-40B4-BE49-F238E27FC236}">
                  <a16:creationId xmlns:a16="http://schemas.microsoft.com/office/drawing/2014/main" id="{443352B5-8F49-BAAE-A455-215F39C9C81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EC3A2F6D-161E-1834-67E3-6DDD442B4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4F24195E-83AE-6D64-EEB0-6053BDB1A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5CE54C9-A481-CE5A-7BE9-98F5293E34F7}"/>
              </a:ext>
            </a:extLst>
          </p:cNvPr>
          <p:cNvGrpSpPr/>
          <p:nvPr/>
        </p:nvGrpSpPr>
        <p:grpSpPr>
          <a:xfrm>
            <a:off x="6213000" y="2339601"/>
            <a:ext cx="828000" cy="180000"/>
            <a:chOff x="3780000" y="2844000"/>
            <a:chExt cx="828000" cy="180000"/>
          </a:xfrm>
        </p:grpSpPr>
        <p:sp>
          <p:nvSpPr>
            <p:cNvPr id="359" name="사각형: 둥근 모서리 358">
              <a:extLst>
                <a:ext uri="{FF2B5EF4-FFF2-40B4-BE49-F238E27FC236}">
                  <a16:creationId xmlns:a16="http://schemas.microsoft.com/office/drawing/2014/main" id="{0DF1B4DF-A310-2A9C-50C8-4D2CEDE2677E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07920206-4741-FE5E-4FAA-8D22E371D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1BEF6C73-15A2-889A-9BD1-D0F2F9E43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6857ED5D-B59E-E575-1102-866F74FAA72C}"/>
              </a:ext>
            </a:extLst>
          </p:cNvPr>
          <p:cNvCxnSpPr>
            <a:cxnSpLocks/>
            <a:stCxn id="360" idx="0"/>
            <a:endCxn id="355" idx="4"/>
          </p:cNvCxnSpPr>
          <p:nvPr/>
        </p:nvCxnSpPr>
        <p:spPr>
          <a:xfrm rot="5400000" flipH="1" flipV="1">
            <a:off x="6232427" y="2339180"/>
            <a:ext cx="70994" cy="184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연결선: 구부러짐 368">
            <a:extLst>
              <a:ext uri="{FF2B5EF4-FFF2-40B4-BE49-F238E27FC236}">
                <a16:creationId xmlns:a16="http://schemas.microsoft.com/office/drawing/2014/main" id="{F89C82E9-4250-60B2-E2BE-419FC096CCE5}"/>
              </a:ext>
            </a:extLst>
          </p:cNvPr>
          <p:cNvCxnSpPr>
            <a:cxnSpLocks/>
            <a:stCxn id="356" idx="6"/>
            <a:endCxn id="345" idx="6"/>
          </p:cNvCxnSpPr>
          <p:nvPr/>
        </p:nvCxnSpPr>
        <p:spPr>
          <a:xfrm flipH="1">
            <a:off x="6674416" y="2250607"/>
            <a:ext cx="368432" cy="538607"/>
          </a:xfrm>
          <a:prstGeom prst="curvedConnector3">
            <a:avLst>
              <a:gd name="adj1" fmla="val -62047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구부러짐 373">
            <a:extLst>
              <a:ext uri="{FF2B5EF4-FFF2-40B4-BE49-F238E27FC236}">
                <a16:creationId xmlns:a16="http://schemas.microsoft.com/office/drawing/2014/main" id="{8FC4C365-5161-A9CB-76CA-5812682F18AE}"/>
              </a:ext>
            </a:extLst>
          </p:cNvPr>
          <p:cNvCxnSpPr>
            <a:cxnSpLocks/>
            <a:stCxn id="278" idx="2"/>
            <a:endCxn id="274" idx="0"/>
          </p:cNvCxnSpPr>
          <p:nvPr/>
        </p:nvCxnSpPr>
        <p:spPr>
          <a:xfrm rot="10800000" flipV="1">
            <a:off x="5056931" y="2065881"/>
            <a:ext cx="74400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구부러짐 378">
            <a:extLst>
              <a:ext uri="{FF2B5EF4-FFF2-40B4-BE49-F238E27FC236}">
                <a16:creationId xmlns:a16="http://schemas.microsoft.com/office/drawing/2014/main" id="{A76A04C5-9420-94A7-23E5-3CC5940A8AAF}"/>
              </a:ext>
            </a:extLst>
          </p:cNvPr>
          <p:cNvCxnSpPr>
            <a:cxnSpLocks/>
            <a:stCxn id="251" idx="2"/>
            <a:endCxn id="247" idx="0"/>
          </p:cNvCxnSpPr>
          <p:nvPr/>
        </p:nvCxnSpPr>
        <p:spPr>
          <a:xfrm rot="10800000">
            <a:off x="5058731" y="2612261"/>
            <a:ext cx="72600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구부러짐 381">
            <a:extLst>
              <a:ext uri="{FF2B5EF4-FFF2-40B4-BE49-F238E27FC236}">
                <a16:creationId xmlns:a16="http://schemas.microsoft.com/office/drawing/2014/main" id="{2AC7E9C4-AAB9-1F0D-2211-CAA1ADBC35F8}"/>
              </a:ext>
            </a:extLst>
          </p:cNvPr>
          <p:cNvCxnSpPr>
            <a:cxnSpLocks/>
            <a:stCxn id="287" idx="2"/>
            <a:endCxn id="283" idx="0"/>
          </p:cNvCxnSpPr>
          <p:nvPr/>
        </p:nvCxnSpPr>
        <p:spPr>
          <a:xfrm rot="10800000">
            <a:off x="5062113" y="1529036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E5D71D85-1490-4B8A-E25C-E83FE81A815A}"/>
              </a:ext>
            </a:extLst>
          </p:cNvPr>
          <p:cNvCxnSpPr>
            <a:cxnSpLocks/>
            <a:stCxn id="355" idx="2"/>
            <a:endCxn id="391" idx="4"/>
          </p:cNvCxnSpPr>
          <p:nvPr/>
        </p:nvCxnSpPr>
        <p:spPr>
          <a:xfrm rot="10800000">
            <a:off x="3568414" y="2122423"/>
            <a:ext cx="2646435" cy="128185"/>
          </a:xfrm>
          <a:prstGeom prst="curvedConnector2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타원 390">
            <a:extLst>
              <a:ext uri="{FF2B5EF4-FFF2-40B4-BE49-F238E27FC236}">
                <a16:creationId xmlns:a16="http://schemas.microsoft.com/office/drawing/2014/main" id="{38886289-905D-3BAA-A1CA-0402E97DAC89}"/>
              </a:ext>
            </a:extLst>
          </p:cNvPr>
          <p:cNvSpPr>
            <a:spLocks noChangeAspect="1"/>
          </p:cNvSpPr>
          <p:nvPr/>
        </p:nvSpPr>
        <p:spPr>
          <a:xfrm>
            <a:off x="351441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6" name="연결선: 구부러짐 395">
            <a:extLst>
              <a:ext uri="{FF2B5EF4-FFF2-40B4-BE49-F238E27FC236}">
                <a16:creationId xmlns:a16="http://schemas.microsoft.com/office/drawing/2014/main" id="{86281C03-758E-0A31-1812-5662B688CB1E}"/>
              </a:ext>
            </a:extLst>
          </p:cNvPr>
          <p:cNvCxnSpPr>
            <a:cxnSpLocks/>
            <a:stCxn id="347" idx="0"/>
            <a:endCxn id="361" idx="3"/>
          </p:cNvCxnSpPr>
          <p:nvPr/>
        </p:nvCxnSpPr>
        <p:spPr>
          <a:xfrm rot="5400000" flipH="1" flipV="1">
            <a:off x="6560902" y="2347300"/>
            <a:ext cx="267429" cy="5084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2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10B2-B120-C355-328A-6CBFA67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B2D55-AAC1-B180-BF96-F899AB24DD4A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C8F10-6E01-CD9D-EB0A-E5B498151C6E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6C52A84-86A5-5043-9228-734C88AC3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31C6AF-2033-D52A-3B32-1C2B946AA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045292-F249-1F93-EEB8-34E865228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9BE0A8D-9794-01D0-FF6D-5CE442856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DEBA76-A8BE-7C89-5BB6-9582DF35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83AD50-214A-7408-AA42-F268F373E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A52314-75D3-CD71-DD44-F64C7AC8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D6F690-C55F-C11F-9D7E-339D25C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7AC50B-235F-E6AA-02A2-5D7813B02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6EE05C-D12A-DF19-5D6D-39A1F2724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74DB57-44F5-8381-ABAC-B9BED1633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2E4C8-A997-0F39-A801-89F284A1B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964E0FE-9502-90CF-A10D-8CB634838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E21115-C61F-23D7-CDB1-D9EB732FC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5724C2B-AF3F-A001-9000-8F1288FD1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14671-E2B3-CC43-E645-2B5E796C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F4EDB63-AFFE-D6C9-8E57-960CD2834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71193A3-8DA5-1D50-4859-6A15B3BA3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E432780-026B-D8A2-F291-EBFECD8BC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213666-CC12-F574-36A6-0C1D2F46D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5903047-08DC-7DAE-6F9B-CDF890758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CAAA11A-573E-8CE7-304D-01D562C40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DDF904-08A1-29FC-509B-DEDD778A6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B1119B-2E9C-8C48-CC0F-6138D3C00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34F1676-EDA1-F862-D120-0B8D12ECA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E24252C-6C9B-D699-27BB-37BAF3C6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6B00E8C-8F83-0CFA-F007-1FFED070A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585AAB-6333-EEAD-D577-008069626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63A2A1F-2739-525E-7FDC-C0AEEBFC1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53F6C5-AF2B-D14D-3735-6064BF86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99D6D06-0D43-2540-82A6-C15FCD111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3904DB-3C22-0726-08DE-3212D7D8A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78BCF45-5FE2-CCD3-7D6C-3D147F9BF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8833EA-672B-8393-4D82-97BFDBC1C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C3A830-22D1-7FDE-C059-F512E5ED6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A3658C3-B2D9-D8FE-C30F-ABA9BE3F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446B58-8D60-934A-950C-ABF65FC52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A77B6B5-24A1-9760-1BC7-3DB8CCA08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1449C12-8CC4-ADFF-ADC0-6C3E0DF38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01B0094-B448-A0B1-D373-DE34329D8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21730F-C210-2507-EF77-E09869B6B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F13BCE6-67B7-9505-3365-00BBE632D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74ABC85-A4AA-9D92-326E-BB9BB6D0B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B0C9B4-3B72-2B53-9A42-E8F10F030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DD319D2-8E39-42B3-64A2-400A6BE4A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B53B0E-06A2-538D-D1CD-41E0E2786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0AFBDC-CF2F-096B-D3E5-AA715AF48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76DD885-839F-3886-417C-34D3E6CB1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73C46-8659-F492-2AFE-859D2FB2A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BB30892-6D5E-2059-1B36-8904E516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33F15E-C0B7-4904-70A8-1C4F4EEDC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63767FB-61A7-8B3A-BD60-F670E724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93A751F-4369-03F1-88A5-A1825EA08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5CB4F61-BE0B-3518-8F7A-D686D6EE2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0397363-392A-908B-7C2D-5CFF41DF3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329FE3-95A0-8A87-4993-1BCD21762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AAE6FF-D940-87D0-31E9-FA332865F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45F30D9-E96E-D906-9DED-B27BDFE6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DA072D5-97A3-40DF-23FB-1378438C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67F30-043B-4D4E-2819-5303FF49E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4DA5013-4C51-28B1-5D8E-BC81F96DB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D95B3B-4042-179D-3676-4A3CC3F1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0C1E523-1A12-A0B6-B4B4-D5585C570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30B515B-256D-45EE-E17A-AA201AF86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E487121-C410-8C6E-E681-CAC98044A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74A23A-BE51-D6BC-64A0-9E69ED519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046722-497A-F164-DD7D-51F353AB3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DEE7359-4146-DB7D-3DA2-612C7CE43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CDE9B7C-580C-D6C3-1E6E-46762037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ABDFE7-EDA5-7E84-E90B-465CB3A0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A767628-2172-F0EE-F5EE-2D7FD167F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5349E8E-9626-67B9-BB81-7758AEEDC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B6E368-62D4-0E80-8B87-5695DC59F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E083486-D6C5-4305-897C-0932D6E3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0808719-7752-B174-71DB-6E5B1FCCF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8536E9-DB22-75F9-52E9-034EF40B3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3840BC6-10B4-6DFF-1852-0577A0936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BCB741A-939D-5938-2E6B-6B0581423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5D717E1-1E9F-D39B-8B46-F6346C5BE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5F8F2C3-4277-FDF5-6509-ABF27258D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44CF01-3E53-3266-D757-E0CD07DE0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193E6F-86F4-FCA1-6074-0DED9E76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2FE180-CB3D-C2BF-20F0-9B732F379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10D52C1-0716-6A65-3562-989F5F02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CF5184A-D127-F50A-17D6-34A9F7ED6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D860F74-9AE1-89C0-3C27-F9BA0207D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934B703-AD69-172A-A931-8EB551C71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ACEA602-5341-630C-F7FC-A091A535E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84BE3EC-5CFE-781E-D256-EC1DFE1D7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0A4B73E-E9EC-A9D6-70CD-24958C756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747DF2A-2B14-2FA1-309D-AB4B3ADE8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293C32-0E99-4F7F-7EF1-0164633AC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211F61-2F3C-6EBA-419E-145F06D19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0316D7-7B6D-3E9B-9E7C-B5E4F497E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8138D4-700B-D917-C7FF-EE9F4B35A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78C630C-22F9-C561-24B0-22BB0715F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B2B4795-E91B-0BE2-C3E8-46873978A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CD93AF7-AC81-9C85-E9E4-BFB728D6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69A05B3-BBEE-74C3-4F2D-00EE109B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3539EF-12BF-4A61-4B2E-3CA89DEAB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7B62EC8-D41F-2558-AF17-9B0DDA815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451C2D6-7514-2EE7-928C-14A5DB1B6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11D7B60-683B-B51E-3C49-BCE9AEBFE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E915653-7599-A353-94A0-F09F77040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9140456-9B59-CB23-5EA3-F484B43C1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B512630-D4DE-B894-361D-05D09265E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F7FB100-040E-BF31-4D5B-5B85D68E7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EA11989-79F8-FB5A-37AC-E3CE0D5F2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84B180D-D2D1-7020-705C-AC94BDF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4B53BC3D-82C3-AFD1-7656-C7EE3DEB7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9E2AB12-B7E1-73E2-7103-08F71FC32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BB59332-3205-A4E5-D5C7-71572D965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5C6F231-9584-0E2E-44C6-6C0E6F789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8E15904-5860-3227-A3E2-3B650A48E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A11E42A-8446-2586-DF4F-1412FBC6E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D0995D-377C-58A2-E999-4863B0399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2DF7DBC-D9E6-50DB-E3AF-A1FF0EB7D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3EB6809-9038-EDCF-5A72-5A430056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DD53AE2-7FE7-2F72-E8B9-6C547B140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966B801-A7BA-10C7-2737-BCAECFD3B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F99E912-23D1-FD3E-B0F7-2E1E1ED0F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7C7F5C2-8C4A-7E5D-7086-A6F3B328F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14CC9FB-C019-BE04-FDDC-DB2A7A6C1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6E0304C-9D26-2384-FBE9-A3A473879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C25630-4148-9668-D2E4-FD48B9BB1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46ED4D-D47F-9469-7955-4B47DFCDC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3CDD79F-DDE1-EAB0-7F78-59047A40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7323E30-5588-C499-8AB3-AAE25BAB0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2260F6F-9F02-167D-41A7-6835ABF09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C95D36D-35BC-6888-A5D4-5BEE035B3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56AB37-22B2-2C12-9474-46A0089E2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F829A61-E798-F891-138D-9F6DC8081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484B48F2-EB7D-AAA0-5BF8-6B645B875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331B6CE-7D7D-237E-5462-080218462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B8A3A92-C096-B28D-BB73-441468DE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E301217-CDB3-3951-41DA-23C1F4597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824990-397D-6ABB-77AF-5CEC86DF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848D4F4-84D0-B49C-99BD-18FB84003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71D4375-B6BA-0E77-8F49-5472C44A3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FD193C8-01C5-0AFF-97AD-34B343D80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5872EEC-23A4-54A3-133A-E430983AF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58E910E-6E98-B89D-DF31-ED8540123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8620D4B-D306-5E7E-2400-E7F86D75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A6FBF0D-24BC-ECE9-226B-210B2984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7B2B1DA-9680-4774-9868-9A2F09EF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A0362C0-A58A-9D1D-BB28-34D5D8552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D187B2C-4F8C-849A-F0D1-1C5E5D6EC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3212E2D-6FBB-A1CC-532B-27BDB7BB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99430DF-515A-0215-ECE3-B90A8AD2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FCF5EA0-6445-236D-0019-6EF2D6911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03C2525-A09B-5457-7EC5-C614DC87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FAE0B3-464B-A5FC-8B31-3B20FC38D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C4AF4B3-F072-3AD0-2993-E3912194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044859C-574F-A25A-E0A0-FA069CF2B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01F964-2CAA-6CFC-A6E6-A5395066F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7601693-16E4-9FD2-45F5-ED689BF1F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E285267-C7E1-111C-C69D-5063172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565D073-6983-CC0F-F4EB-C06837EDB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578BEF1-CAD8-AFDA-76B2-E205E60B9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7E5AB72-7931-5C5A-4BBD-3FF3D724B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F0BF3B7-DCBB-07A8-3F7F-17949AF23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5FAB332-404F-DC84-CA66-2489145AF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B96D37A-7A96-6499-E46A-FF09BFB2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F37B7FA-BD5A-E2D2-2012-646D89938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8165D0D-3EB0-5018-1218-F6620F2D3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0018BE-BA65-AD1D-14BA-273013EF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DD8D3A7-AA36-76EB-1401-9DD4534BA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FB66D7D-E7F1-57FA-B6A0-87444AEA1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0144FC3-8BF7-19F3-BB62-D7313B62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ECC962B-3130-1502-657D-786CFDCB1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893113-A49F-3ADD-7ACB-AC8CA8A30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70EB659-5AFB-F1BF-B613-F4C8DCEA2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51BF785-10F3-48A1-1208-FBBE91EF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0EE61FD-9304-4CFB-A484-879A5777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FAA8326-BE37-8A39-653E-34E3CFE57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4FBBB6-4BF4-4689-F0ED-0062E4432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33D410A-CF98-B526-A059-977DC3827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CA81606-3259-91BA-F769-D25A25957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3A52BE1-CA33-AAA0-D086-DCF5A8DC5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A18A58A-6582-83E9-1701-F390E428C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AACB5925-155D-E6FD-56B0-E411F6CE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F6831F7-8392-63B6-69C1-DD84DAFD9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678496-30D5-1BFE-B307-54F6ECB3A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1BF80DA-0D9A-3445-2C7D-A28B99EBE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8194D9A-5CEB-F822-26CD-D5BCDCC0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C0B2467-9CBA-1004-A30E-9F1115DA6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5609C5C-A55D-CD76-9A9B-ECE0BE0F7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9ED4085-89E6-7CAE-FA6E-D1E9BB22F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1E87E66-E258-FD11-92E9-5C711D833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746C5E5-2CD3-3498-1BF0-8EE04E57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5C00885-F9F7-8E48-1140-D7243CE7C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8A65A41-AEB6-2782-8592-B7ABDDA29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CF9BBCB-F668-7D77-929F-06BD08721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A5A678A-8FAC-3FC5-9200-F78F81AC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D8738817-1F7C-579D-FA5D-B11940E63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A7E1695-C086-89C0-2DB3-45EC3209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D682B57-A493-BEC2-7AF5-26954B062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81ABD1E-14B6-364E-9DEC-BE32B97E2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FD9A7AD-A01D-ADA9-0081-6FC2237B7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236BD5D-3DAA-B130-BCDD-74D4DC437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097B64F-B70E-D596-6954-7316EC0A4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BC7E42A-59E5-295F-43DE-AC9E5E9E5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92AC4D3-A658-F432-DFF2-B6B25BE27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C5F4B9B-A7EA-E0A8-F1D8-A5F92B929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1886145-62D6-55F7-E2E8-43D2D7F8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F5EB2EE-CD2A-43C1-4CDB-7D24BEBC8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CFCBDFB-8D10-1FE2-114C-87069DD32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FF05F55-9F39-7C86-036A-BBD869738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F2CEFC7-387E-3B62-B503-22383A602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26345CC-D151-CD26-97E9-8B4B91BAD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5539E60-7E41-6B16-D043-A8E7A45B4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C378A931-2F25-749E-2CFF-C6FC634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A7F9C17-7F42-0F31-BEE3-93B1B17DF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68B7AD3-BB68-8C37-64D6-1C9AFFAF0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0426E5D-4BC9-437A-76E3-0F5F97C2E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2D356F7-3803-419E-F718-53FBFA20C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32759B1D-8476-EABB-4768-6A49ED49B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88DCA39-9EE8-3344-61BE-6619B6A53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BAB3A19A-BBE4-12E8-209A-DDCCD9646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B257FC7E-5F42-5AD9-E821-4B6A8AF1F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AB08A5E-0454-C715-ACAF-5BCA94F93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36FABFE-9073-40ED-FB83-705686B6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18A323F-1F40-D38B-7C5A-D730CE00A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E28E708-D048-16E9-DCB7-E2B26CD88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3196A9A2-DC19-0FEC-5F93-9F272027B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8A5B1A9-3D09-C592-7F47-98F38F8CC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A50EB67-B2D9-1055-A130-B3ECFD9C1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A673932-A84F-19BF-4A97-DE25621E7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9D2F6AF-6C7B-D1F0-E8D6-14BF37D1A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79ED90A-CD64-6868-AE6C-B92528586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F31EFBE-C8D9-BD3A-C2CB-E347254CC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1159F515-8597-19E8-72AF-E480244B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A79E8A6F-B204-0ADF-F124-8A5CC20E5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75539D0-1D46-635B-2D7F-327822EC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5AB090F8-35A2-CDF4-C8BA-23010937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D94CA2-E3F6-D6C6-E004-4D5E92C9C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672D392-46A0-88CE-1EFB-E3382123D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D2CAED8-8C70-AC94-73C5-F8E251DF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E51137A-EF02-83C6-304F-CDD302A0C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C269227-AD97-6E4E-1833-569548B5E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C4ED7AA1-D143-02C0-FFAA-83A8B1C59A8D}"/>
              </a:ext>
            </a:extLst>
          </p:cNvPr>
          <p:cNvSpPr txBox="1"/>
          <p:nvPr/>
        </p:nvSpPr>
        <p:spPr>
          <a:xfrm>
            <a:off x="410289" y="364950"/>
            <a:ext cx="738389" cy="4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ToPv3 actual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0A226E66-12CA-FB6E-4150-A5114DD31BBF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5DC101C6-7791-98E2-6E53-C5F56DBD36E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DFC702A3-F9AD-BF73-745D-2FBB2D640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BAB79C8F-8661-49B2-D56A-2C66E1597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E4219A79-0F39-318D-1544-149141C00F5E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6686024C-7338-99B0-E7E1-318686EA5A1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4D29662-4C62-94A3-936F-0F32C2E6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A59399F-2755-9339-456D-0B5DBB742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153CF63-1E0F-A8D7-8D39-3B28958AD0E2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690EBB1-9A23-0B2F-5184-D8FA2E06DD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C1790F79-47B1-51C8-579C-2B9DF9C4BA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56116E1C-A354-3110-0A7D-E8A90639219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747ABC18-0299-ADAE-F64D-E48E0D67E08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0756ECE-7BB7-4163-E4CA-D9A387A66CC3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54D19F83-7E55-630F-E677-6D4E7AEB3E26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101840BD-85B9-8D04-74D5-0BACF1B6A7B5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CFD0AEA0-EA05-664C-2D1E-48DD76ADB497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2B5A1E8E-A6C9-40B3-C1E2-B1DA674D114A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28C8243F-49C6-A529-4BC7-C93741C63217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A0118B0-A858-3DB8-9736-D7C8F72F557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8216C7F-1A9E-B6CD-9651-0CF2596FBC39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EE28AAA1-FD6A-C297-F10F-9811EAAA9F1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24B02F10-F3BE-A0C0-05B2-8BDEDE5C1B56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969FCD24-DCA3-8A00-2DA2-A2565C48695C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1142C62C-B95A-2258-0B59-BDCEB7932E7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5FDC7B96-22E8-E29C-1B8F-A1AD7E52336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54E9CB96-A867-A556-C724-1858EB67ABAA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8668AAB0-FB9F-1BDB-C232-D90B395F1C24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5B251071-12A3-8527-B496-BA3A5009A3C1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7B23BADA-4CCF-B35F-43DF-6F36EB68F5EA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CA086D1D-7354-20E8-A973-6A9CB1F878F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F9C4012-C98B-9498-9FC5-8C87632D988B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E6FE934E-F8E0-297C-ADAC-8E2D6E92FAE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DE975634-BD01-577F-79F0-ED314A536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2171377B-AE08-626F-9408-324BEA19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3E634FE9-A5E2-570A-18EA-247F9ACCB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B72B98-1B61-BC51-8624-571A23AD3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91E6C313-D3DE-7ECC-2057-D111E472C5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20CF5E2A-CC31-5534-8E6B-A75998728258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E1AB7E12-0836-4DB5-C8A5-1B29E4BB2B12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8372E43F-C5C8-B53A-6289-4C0DADF3AF9F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C44080A0-C824-C0D4-4729-44A484B8A2FC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7F77C231-D485-E9E2-AD40-E2AD33016D54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AA3BFDF-8EFD-B741-D4B0-F7659FB57B59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1FA4E521-3B1B-2E6F-1AFD-6DB90D300865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221826B8-DB70-1687-9DD3-E14816108756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E8BCB972-8323-D753-D83D-D00773DDBF64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00BD0A88-01E2-A5F9-9CEA-5F1F71A12266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B7B558D9-16FA-799D-C517-B61AD287F85D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9B7C8681-C42F-6AF7-5152-B53AA894BEE1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1478A7D3-D0E1-F45B-7493-F5072F730E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3520D506-1EF4-54DF-9DAC-E94C327C9DD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3299BD2-B01A-E588-EE50-02BEE69086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90A5A78-661E-CE89-6DCF-8315A4C1CC74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212AE7FE-8636-2B57-AB69-DC34D3A8B0C5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6C87BC39-51E6-71BE-DB69-3AE40399CA5F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3CDC081E-2041-FF64-68E7-D8528A812099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B6F04DA-1AE4-0225-98A0-57E104402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01F1E15-E29D-E645-36D9-6BB65B23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EDBBC15-F48E-CBCC-CA22-B5D4F01DA9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8C198B86-455E-36A2-F411-A0BABEB83E96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687B1C3C-83F5-4888-F33A-E6EE22675A83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C88A2F90-CF33-E779-B358-28C301F9B48C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EFBF9CFD-94D2-2400-8EBF-AE3483C6C0B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6ABE38E4-093E-2111-CD4F-C22D226EC93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75D54D93-3407-EA22-7CBC-D9C76248AA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75A511A1-D282-F2FA-B37E-E6FA252581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EEFD8B8D-D765-CC83-322D-E9789A92C809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E94AAF9C-37BE-2527-0BA5-EAC74F71250A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EEE93183-9563-DE83-2982-9574C6AECDA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0A5A0F1-5730-6E2F-ADB4-42F1ADC2AAF9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3C173B8-A7A9-149F-9852-696364A9BAB3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3231DDC-7059-727E-2AE6-C0F292037D28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7216124B-4F20-E271-FB9F-D2FDB8C8C070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7D58092A-58AE-3DC0-5EF3-29BFACFFC9B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92FA8528-1950-4EF2-AF52-160DE324C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739306FD-9A46-C9CC-265F-A8EFBC3A6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D5E3A413-6890-90E7-A240-583608666362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245A9208-5A5B-E1CB-A8B8-8E7449FA7F4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7E8AD3B2-54DC-63AB-6B6A-6C36694F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24B4B49C-68BD-886D-E2B2-C4C28A798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0E071C0E-9DCF-27EC-D69C-7B09D04B8E86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BF6A78B8-14A0-BF5C-F74D-5697343E017B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249AFB51-D061-1932-6302-41C94DF04E7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40D9C00-A8E2-F952-F7A1-5557B5DCFFB8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BB9601D4-7880-7CBB-8A03-C2639E1137AF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8BF55D7F-98F9-3EA8-7859-0FE2F797104E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3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946D-352D-08BA-AD53-2C3107AF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1C4A13-E804-8696-6E05-6E9ECC4940D7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F15FC7-5400-B68C-C8AD-9CE0F5E07FC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CDA0D-B831-D0D2-EF0F-791259A1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1D116F-6DF8-874D-9E0A-AEBDA5012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C2CFE0-2E38-D752-5536-049EBA405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35FDA4-BAB5-81A7-DD06-1D76003F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8DEA1D8-93CE-2781-99F5-93C09A851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461864E-DC4F-4E91-B7DF-4680C237D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CF8AE1-2703-EDD0-FA4A-06661E2B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8DE3E68-9E55-AD20-DEF6-52D5A626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F57DF8-F79E-2040-9CAA-8A9F216FF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1660D7-1FF6-9944-E14D-C1515C27C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CA3D7B8-9A3E-E949-85AD-CADDE8037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EE6FA4-205D-8D88-4626-6C2BD3BA8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0CE7996-7099-88A3-B051-11C947B28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A85F9CD-7212-6742-C197-F4DE384D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D4E8DAC-13BA-314B-E574-967D60868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2F88B2-F8FC-A910-601F-CA0FA4E3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D0AA2BB-D89C-8FB8-F020-F62FAE7CE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59E655-E3FB-65DA-1DD2-1D9326F6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C426C7A-921D-86EC-2903-6181630B2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B39387-D360-7D70-47CB-23905C0F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83240A-FAC1-3AC1-B562-8B9EE060F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0B542C0-A169-E04C-D8BA-EF6EDEC0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8948D0-18C1-C37C-C62A-A7146F6A5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366FF8-DD5E-5376-345C-02FDA297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97FBBB-0CF2-D216-06C4-61847CD1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29B9C32-3D37-E6CE-21C6-677A36A1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E01953-AFCF-F53E-4566-30C76315C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8B14DF-EF64-6CB6-D7A7-FA7D01F01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1A3A3DB-67D1-2142-7526-CF1BAC4E5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235BBFD-74E3-F752-3806-06106978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2414AB-0C33-0D78-61F1-67D7BD524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2AEE0AA-5578-87AB-9CD3-11411BD3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4DCEF67-7F97-4477-5B3C-920BBF3D8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E3F641B-910B-2158-F17C-E6F6E980C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3FB6F9-9F26-5071-05B5-68955C52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E8DE59-B649-D906-C463-F85432875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AC29AA-0903-56C9-C428-478DB88D1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657EFE-25C7-0351-01A1-702D6835A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F44EFD1-0DE4-64D1-254F-4E8CA7574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86B551-192F-B542-5D46-C61ED0E38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7B3F49-159A-5355-EC32-75F59A7B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482B00C-4B48-95D2-D6AE-6E914DB11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D4257D2-A0DC-D0C1-14DC-D4317D34B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4EA26A2-6910-0D04-D880-87BE4342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7AE180-6B9D-B999-BE2F-1DA2FBBCB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057F36F-C33F-83C1-4263-0A014400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59348F4-244B-C197-F9CA-652292E00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5EDA5E8-EAE9-4F1E-800B-8AEDDB7F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4B7BA9-C0C9-3FC3-33F7-47B00CD66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EC54B09-BF97-52C2-10FE-A1205F80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C7C725-5588-7460-EF96-9F981FB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115EBB-15F3-D25D-94D5-827585A1E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0C0AAB9-CC33-7358-2559-92720413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ADB44AA-3011-B4A0-D1CF-681022A81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C1DA01E-3CA9-57A4-99FE-1E7ABEF43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AB27183-6DA8-77FE-4E51-73F654826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9C814B6-F5EA-1119-482D-2D38DA5D1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54F1A5-CEFA-C665-2021-9F09E19C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3716668-3088-6BC0-306D-91AA58D9D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91FE41-ABA5-6A3C-9C57-EFB78AC4F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24A431-99B7-7AA5-6285-0C373FA8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70D5275-81B4-3EF8-D8D5-8325DF837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87DDD1A-77EE-0861-2DCC-C6A1FC80B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6DF7987-E9CC-3686-84B6-63EC8F88F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7BF94E-28B3-5299-6303-CB2AD71D3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D732A2D-5F39-4484-7627-8B525E38E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AB8596-3861-5CC3-1CD6-E53C85EB5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8BFBF96-18E3-795F-9071-FD7BE2F5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2303DA-8F59-DBAD-9D39-75196DB5E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5F73E0-E1B0-E574-7C30-B0AC7D14B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52EA2-7D77-8623-7355-52C77098E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1A2C01E-E773-127D-54B3-3BC03B50F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0C35B0C-5F63-CDC2-34FB-3901642D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11FE4B7-9170-E0B1-8863-60478230B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1063A58-7B77-14E5-C694-4B4191769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211340-6B3D-DFF0-E4E7-30BE29A13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F5A918-4437-88FA-00A9-2A1E127C0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3695E44-C923-EA97-2169-F32908470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48F79F-9439-0D55-6A61-E4292C84D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8892F80-171F-BB9D-21C5-00F76359B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5C2B565-CF95-FDFD-AF60-1F7ACF33B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C9AC3DC-B4BC-50EF-34B2-BB6F134CE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296CBFB-1C68-D947-8F10-964C40121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0D627B5-CB3B-F14E-57D9-AD8E1CD62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F34E52F-2E45-8132-36D7-C6B5781B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1BE5FA1-E946-2EB5-1A7A-C8108004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182F0A5-28F3-144C-BF98-9EF3D02B4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E23B88-B209-1220-C671-99A5BC2B4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2E3B18-BEDA-F8A0-35D7-A15379FBA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BCE2A40-F576-8D8D-F94E-64101E49D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E47005B-5330-2D54-2B22-8A8CD3C1D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DF575A9-AF19-7094-6A56-CBEC712B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6076393-92B8-8964-EDC3-567ABFB2E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AE8972-6376-F89A-7ED0-D0B9AEB5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6871F42-D88B-3957-EB6A-C68B6C4FA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15B1B42-297C-3825-3E36-61F23D35D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73531F5-6156-E4BF-B82B-95FC3F3A6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2DB35AC-7961-9C42-E72F-ECE56A356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2A3B890-B807-93D9-944C-01582AB6C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D0A170E-DCF6-EC02-D35B-99375CB19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C1D06AB-4B15-0894-50B0-FB2921FC8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C04DA58-7BC8-5D6B-5CBC-A7E67FBFB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FD5B879-6104-D84E-A49B-53E996B36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021BF6F-E61E-DBBC-9571-8237C2472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12E87A8-9B58-EF7F-26D3-2B9EA0210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99A827B-BCB5-43AE-1A4D-790378989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A3D35AB-D6B2-AF59-20B6-6226E998D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0E461F1-11C6-2256-7530-7AFEC808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57EDA0-C3DA-5017-ED7A-D3899A710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CFA3C40-37AE-FD3E-B5C4-855F153D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757C29B-96FA-9A05-B11C-514F2E283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E330FD6-C3E9-7D78-533C-921241C0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B563-CDF0-8ABB-B51D-83B6A70A8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7024F00-C11C-C7F3-E72B-AD241211E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5301912-2651-3877-F4BB-570757EB5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DABE95D-F174-4A96-68F3-FFDA0189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E259607B-B224-A5B8-9D86-DE19EE471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7E47917-562C-AE09-B1D1-223363B8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D5D54E-2CB4-03FE-E328-0E6E2E148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8345B06-884C-6443-FD87-9ABBF4D4B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1016FB-F68E-1F24-53C3-CB403D89E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58F0FB2-A92B-51C3-CC01-548C46D1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7EF91C5-45A0-EE02-0F8B-00DB7DCAD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A97D846-1D5A-0228-896A-46742E8CF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22AF4E8-EEFF-8BF7-9B0C-F62F47501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34A63C-9BC4-846A-552D-D3CE4627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FB92199-0D3B-6AE8-4D7A-1463580D9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9AD1F29-D875-AEA6-4A89-49D65653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0580F8-CA48-FECE-F60A-A007F8EF0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B8252C0-F31F-13D1-BBE2-17529FD5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318AC85-4FC7-A10C-D626-4332ABBC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57C3049-A47E-44E8-51B0-AC37E341F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653734F-FBCB-49F1-D576-262707487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BA90A53-6CFF-25FB-242C-79E931D23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D165300-4442-4405-C452-A637394DA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C8BBD99-1DF2-3051-3330-A45B19AF3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0DF8B7A-90F9-B6BE-E18D-7068109BF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A332A3B-BF1B-521A-1CCB-0968DC842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DC8D12F9-9611-014C-72D6-75FE9A4C2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12D35319-113B-D646-BC43-E0D603BD8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714DA6B-871A-CFE2-AB95-87B46B487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0DAF67D-6108-BBF9-B87A-672FD459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F1B4AB-6D8C-124A-396D-4478E10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4F5141C-AFF8-985D-5D51-B892D5ED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F95816D-5019-2C53-F48D-BE103C16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A00B25-678B-DEB0-D370-2BB1F2FDF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1D72807-CA91-BE07-F129-F8C35CDFA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AF0B3E5-9E4F-5970-F517-A9C950A4B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1FB2B90-9CAA-0C22-1B66-B5B49DF88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B448D19E-7B51-2B41-1E4C-9D6C138E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D72E6C8-5BA2-C8B7-328C-ED2E0A664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A5453D1-E8A8-6609-DBDF-5411B56D9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5DA6F13-C164-5694-CA6D-EB3826E6A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A1C9FAD-D5D8-08D8-36A0-EC7E05309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05F0F6A-1470-8720-9A94-A9821AD7E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AAEB6F8-7287-3CEF-BFF2-2E5A0A8D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845417D-5DBC-B30F-2A20-F690876A7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6AEBB3F-EB5A-4C52-4B68-78D5E066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8E8D8EE-4CEA-A61B-A170-FF6CCD75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FF82499-72AA-365E-D562-48C5EEC4D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F5E65A7-5E25-50A5-F5DD-DC022DAB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376FD41-2FB5-B13C-AC9B-D214FA69E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75EA26-7231-B8E4-662A-84A6E7A07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A5E3ADF-6F0A-9549-3D9A-A300C30D2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279750F-52A7-8FC2-D97F-EDC8CD03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E2783A1-1DF5-7588-2C5B-49285EF41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9136A01-74D9-8DAA-762E-AEA8D3F34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FC3D457-87D8-E434-BA5B-AE41FBD9A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9DE9417-2C8C-B2CF-44A8-C3BDE6001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CA08CD-235C-1323-DD79-E2DB8CC00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2BA8401-6519-0BDF-CFD0-0D4FB1642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98494D6-ADCB-EC3D-9FC5-CC31B8FDF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54A2E1A-5377-1FA4-ED7B-E895315DC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1B7C9EC-FA78-9BAC-58B7-CABB3A5F2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9BE64A5-B7C3-F089-C01C-2678011B9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6ECB96D-5AAC-B00E-9DA0-8C85B6A39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FA39FB9-1BD8-27EB-7F64-674231729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B7DC7B-29C4-22D8-7303-95ACA6D5A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29E4D80-7F1F-9A0D-6CE5-10484918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8C1AA7B-D1E0-C01E-16A4-E97639012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1A7E5CD3-D52F-7C62-8F35-6BC1422DB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1AEB702-CD85-02EC-EFE0-C3935B489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2064AB5-A57B-6F9C-CE78-8D26CCF6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C10DDD3-2C24-89B0-ACBD-A4864823F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7AC99A1A-A665-7F6E-9BE2-F53F6CCA5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5E50A84-4119-3B65-E39C-7FC22F9F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F8305B6-3861-740F-31BA-1CD3337D2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7692E9D-9F14-62CF-2ADB-05B62F34F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A146899-C0A1-9BC9-E82D-088C36856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193829-41EE-B1EE-057A-ADBE01CF4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17AA549-9C18-9B02-BB94-65D50267B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ABD1C25-84C6-7870-9579-C05798E3D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2813BC1-A238-2BF2-6547-0225B4731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A15DCD-54C0-F8A7-C0F7-B4DB5586F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8F9390D-1299-5BA2-AA92-6F7DD70B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2CEAB94-908A-E9ED-F0FE-46883A165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5AA6D1E-652A-9A99-0FF3-05B5E8B61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964A7B6-AB78-4917-0B2A-30D6B2512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FC4342-60ED-04BB-BFF9-2D110B2C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477AEC1-FB0D-A2E9-DC46-EE20558FD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E2F3369-9FBC-A7F1-3F16-3272AEA7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238469E-C9B6-77B7-54BC-EAFE8A2E5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C9D8C16-2E52-8B43-F0D9-7D66BE9C1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B7728A-527B-C63D-0177-998BC303E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19DE487-097E-3057-CCB6-BFE6DD894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4E461A0-FF9C-B4F6-F06D-C8B96B9C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FF682D1-624E-BE24-9C1D-20A7015CB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FCBE36C8-FDED-F557-B824-FBDCFEFA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208DF88-293F-1AE1-0B7C-EFD86EC15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0042EEA-5C1B-C54E-37B3-C57D6D257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9C4B387-281F-F4E0-A55F-3B1CAF7A4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FCA8642-A4B2-0838-AE6B-856457D9C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462AFAA-230F-D6A1-46FF-0BF72901C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001BBA6C-799B-0218-8BA9-13EB56A30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7757DE6-69EF-2510-2DCD-2CF6E0D19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503FF886-BE91-DD47-1931-2AB3CE2C4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4AB0C1-EC0A-15D6-3D4F-FB1BABDB2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8042EE8-0919-6773-16FC-DCDF29BAA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587FFBC-288B-2412-6826-A73BA296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26577C90-C2E5-9345-09D4-2A0DDED2B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B5B93E1-5F91-76D0-E862-FFACB9CA8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C141D697-6838-0C99-3EC6-7B3D5935C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58030A7-1819-FA6C-8DFD-7A23A7020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9629DA-58DD-5375-C6CE-6197345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B41B97A-F307-0FBC-DC92-8A1EADEAA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F142466-C98E-6954-48B8-1F5A55F8A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6256472-0ED5-41FC-D00C-29BFAC7D1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B250CBF-5390-BF14-847F-3DBC72A25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C96B8603-907B-F468-5CA6-DE253FC16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6334329-EA05-46AD-C41F-43900398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F3006F6A-D721-189C-DB24-0B5719203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C9E493-2411-ACA8-35F9-AB4C4DE6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751EE56-8C3F-F377-6204-486442DCB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01333CF-CEEF-2D04-8A13-89128F6D5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0EE76BAD-DE40-EA01-34BA-BAFE02F29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DE6735E-53F6-9E90-5268-41C118659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D7FFFED-D091-D541-D5E5-738DD59AB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50D769D-AA1D-B657-EF75-38DD3FCA4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C749C88-0B9A-4C4F-C1EC-59BCD2B9B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BBB5D95-FD6C-2C79-DABA-849551123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B2F60C8-BFC3-4FA4-0B1D-0DEFAE093923}"/>
              </a:ext>
            </a:extLst>
          </p:cNvPr>
          <p:cNvSpPr txBox="1"/>
          <p:nvPr/>
        </p:nvSpPr>
        <p:spPr>
          <a:xfrm>
            <a:off x="410289" y="364950"/>
            <a:ext cx="1128951" cy="66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ToPv3 enhanced</a:t>
            </a:r>
          </a:p>
          <a:p>
            <a:pPr algn="ctr">
              <a:lnSpc>
                <a:spcPct val="104000"/>
              </a:lnSpc>
            </a:pPr>
            <a:endParaRPr lang="en-US" altLang="ko-KR" sz="1200" dirty="0"/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01BBB20-EF1D-934D-D00B-B15F9DF1462D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101EB43B-7A3B-34B3-3128-F120A20EE3E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AEA7552A-66B0-3F71-9B53-314C63CFF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5B4EA995-8BF9-71D6-99F4-6E8848E62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ED2BAD9-A8C9-2B09-DCD3-B6D9BD24DA15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5D39174A-CD43-DC32-3702-C82E238A448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FAB2E20F-7F8D-114C-1659-28469CAC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E9573C6-0C93-5BF2-6E5E-0E54567A6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B0D3A132-6A1C-CF04-36FE-2C79BF126CD9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66C65EB-4E99-752B-8DB0-04F59A3E8E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09433E2C-F2D4-C5EB-851E-DD9492129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4183B6C-7046-0795-D096-F1F76EBFF4F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CD1AC8B1-F18B-DBDA-446B-3C195CE9B7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1516F233-9813-1E7E-D850-2D28937AF5CC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3804BB47-F8DB-7BC9-3B9D-3B3595309CFA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C908807D-E755-27CA-2EB4-80E53682A40D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F3A8FC49-A930-7E32-005B-D82DFB301584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D7849766-1B53-5929-F3E4-2DEBA54C94BD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05C40AD0-18E4-153C-7609-FA37D3BFF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7B85BB60-9286-158B-F040-EB8B9EAE7ABE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A8345D7D-7FAF-CD98-E6BA-4E44DAC5F0B3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CD6B66AC-627D-425E-C98B-341F223C4E5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42C8F99-5984-8140-1B55-0EFED1A4B020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200BF742-7873-FF75-BB31-BD001D721BEF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63836500-B361-AAAA-3652-772B7112ADF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485F5C06-1361-3C6D-8842-FA73AFDC106D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81EBB1B0-2E6C-A850-83D5-B67C2DB61AA3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FCC59E99-23BF-CAA2-D649-9C822E8145D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21DE6947-AF8A-4A2B-6615-8D88BE599E5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2126DD11-7623-9C87-F0E9-3D74B7325223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8C7F206C-5E0C-921C-1A69-4A2B1AE5C58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D59FB03D-F61E-CEBC-6721-88E1B4E37700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D94405B1-E35E-74F0-4DB3-6C9ADFFFFBC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C7523E44-449E-D12B-EF7F-275067CF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95D41CE8-DF09-8032-D770-B5125FEA7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0D6E6707-AB4E-5CA2-4930-E26DAAC8DE9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8E4E0E8-FB31-5CFD-D4D9-C53D12F69E1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3C44CC1D-AA38-5F28-FACD-EF844D7109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FDC49001-55A7-AE1F-5171-9CB156D6C891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DE62F0B9-4D2C-6A78-002E-7043B6E56B3C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27845FA9-026B-EDDC-37D3-D5A83457F175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A76723E5-3BE1-D08A-D0B4-42BAEBC63D7A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3AA9EB75-1982-060E-69A0-BC59263E0306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9EC58EF-BEFE-49B5-A630-290361BF60BE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3474AC9B-EE1E-8D45-9EE7-4247CA690378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2CE2B5D-6FD6-5C7E-8F31-9B5C248A5C3B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9341D545-8905-6D26-E286-253FA5450CFB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73DAEE8D-06F9-C4D6-9616-164503FCB93E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E6AF7A4D-9F83-D89E-7646-7FBD4F0BB294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1F7EE8B0-1B8F-D251-D983-90F888BC730E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F2275BE3-1213-8E34-C050-17F71867307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470DAF0-30AB-6AAA-CFE7-4EFAF06C46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698DC72-D347-7D5C-F2FD-AB210C2D56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5A67DEC7-86C4-CB39-BA42-0FD39EDE4BA7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9F383F27-0CB2-C103-934F-EDEECFF7D7E4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C6F49ADA-06B1-2C93-AF97-77FE119F123D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237453AB-779D-2047-D68E-A35724600153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FBDF4E6F-45B1-ACD1-D3FC-561718110EA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FBBC88EA-00BD-3C78-7C75-314231C0C6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472E7F3-882A-D744-CCFD-6F596C1004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AE1B8318-60B0-6550-8AAD-5B8C2E374C9B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CE7BA20E-844A-1D25-FC7D-BD430507C9D2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1CBF3356-CFC9-9C41-E765-9856B7C05FA5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7051AAC1-D5EC-3FA3-1315-F29942A61230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4EAF2087-A5AF-3BE6-6F58-20319294C8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AACC8503-9FB0-5529-4A9B-C6F559063D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8D2F17E-F1F9-B4C9-A2F7-6107A945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CE7C19C4-E344-3A79-4303-6E68BEF0437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662E5B86-5AE1-2432-F05C-93CAA4C5C1D1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AB55EC0B-E5D1-A0A5-B40E-012D29A9172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F13648BE-F778-E9E7-0ABC-99A00CF3A32A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676B150-6005-D889-A6C4-7E2257E0DB48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E255596-2C01-F6CA-2427-5035260CBB46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DE098770-5C29-6A46-8136-D494B389AEBE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1D5A9623-7A97-05C7-358F-E7BB3141FE7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27F4180-E0EB-6933-55D6-DC598E56D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808613-5279-C26B-5C09-0BAA89A7D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104000B4-4452-4BE0-1E87-E8C96B8B49A1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1E2CEA23-4D60-3413-B36D-85974D3BA1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95034BB6-6C81-8C82-2441-2A1953C5C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136E41A-FBB5-4D5A-3467-CCB3B54E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E3184C52-95C2-C8BB-A5A6-D7C186902191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C8689E48-8E40-AD2D-4391-4E9590AC0B93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D8B14079-9551-7327-0EFE-0AD3627BAF1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F3C29B3-C9E6-0DB7-CC9B-1821BD27AEF6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6687CE4A-F34C-9E5F-4C12-DA4AEC127BE0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6342BC3A-A1F0-5375-03A5-966CDC33A368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타원 448">
            <a:extLst>
              <a:ext uri="{FF2B5EF4-FFF2-40B4-BE49-F238E27FC236}">
                <a16:creationId xmlns:a16="http://schemas.microsoft.com/office/drawing/2014/main" id="{20A118A8-F8CA-E6CC-F393-2FB3BA449BD6}"/>
              </a:ext>
            </a:extLst>
          </p:cNvPr>
          <p:cNvSpPr>
            <a:spLocks noChangeAspect="1"/>
          </p:cNvSpPr>
          <p:nvPr/>
        </p:nvSpPr>
        <p:spPr>
          <a:xfrm rot="16200000">
            <a:off x="4322902" y="2020820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331BC45-61A1-BC0A-0D94-CAA7767B9767}"/>
              </a:ext>
            </a:extLst>
          </p:cNvPr>
          <p:cNvGrpSpPr/>
          <p:nvPr/>
        </p:nvGrpSpPr>
        <p:grpSpPr>
          <a:xfrm>
            <a:off x="4320530" y="2880625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1E870575-2342-E44B-28D7-D163634658A9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130C079-03C5-4650-1407-6F230DEDC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A09217C9-7D06-08AC-0AF1-55D620358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6" name="연결선: 구부러짐 455">
            <a:extLst>
              <a:ext uri="{FF2B5EF4-FFF2-40B4-BE49-F238E27FC236}">
                <a16:creationId xmlns:a16="http://schemas.microsoft.com/office/drawing/2014/main" id="{6B6EDC75-F22B-CDA7-F236-52D81D28A798}"/>
              </a:ext>
            </a:extLst>
          </p:cNvPr>
          <p:cNvCxnSpPr>
            <a:cxnSpLocks/>
            <a:stCxn id="455" idx="4"/>
            <a:endCxn id="471" idx="4"/>
          </p:cNvCxnSpPr>
          <p:nvPr/>
        </p:nvCxnSpPr>
        <p:spPr>
          <a:xfrm rot="5400000">
            <a:off x="4067403" y="2302942"/>
            <a:ext cx="305444" cy="174881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E3E37B7F-93CC-3188-699B-AB16D045D1D7}"/>
              </a:ext>
            </a:extLst>
          </p:cNvPr>
          <p:cNvCxnSpPr>
            <a:cxnSpLocks/>
            <a:stCxn id="449" idx="2"/>
            <a:endCxn id="453" idx="0"/>
          </p:cNvCxnSpPr>
          <p:nvPr/>
        </p:nvCxnSpPr>
        <p:spPr>
          <a:xfrm rot="5400000">
            <a:off x="3981814" y="2521536"/>
            <a:ext cx="787805" cy="2372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E8FD467-C888-3762-7060-FFC13FBF4723}"/>
              </a:ext>
            </a:extLst>
          </p:cNvPr>
          <p:cNvGrpSpPr/>
          <p:nvPr/>
        </p:nvGrpSpPr>
        <p:grpSpPr>
          <a:xfrm>
            <a:off x="4318143" y="2701744"/>
            <a:ext cx="1189955" cy="180000"/>
            <a:chOff x="3603785" y="2844000"/>
            <a:chExt cx="1189955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1F6F5006-51D5-C4D0-8E01-35A34992C17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A609C6CA-60C0-BEF9-623B-D0AB617F2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3785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F28884BA-8F05-D9B1-AA74-E9CF6B91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3" name="연결선: 구부러짐 472">
            <a:extLst>
              <a:ext uri="{FF2B5EF4-FFF2-40B4-BE49-F238E27FC236}">
                <a16:creationId xmlns:a16="http://schemas.microsoft.com/office/drawing/2014/main" id="{11A55FAF-9E5E-4151-E17A-9B97D4CFD4C9}"/>
              </a:ext>
            </a:extLst>
          </p:cNvPr>
          <p:cNvCxnSpPr>
            <a:cxnSpLocks/>
            <a:stCxn id="439" idx="4"/>
            <a:endCxn id="477" idx="4"/>
          </p:cNvCxnSpPr>
          <p:nvPr/>
        </p:nvCxnSpPr>
        <p:spPr>
          <a:xfrm flipH="1">
            <a:off x="6765399" y="2070073"/>
            <a:ext cx="3176" cy="363315"/>
          </a:xfrm>
          <a:prstGeom prst="curvedConnector3">
            <a:avLst>
              <a:gd name="adj1" fmla="val -7197733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타원 476">
            <a:extLst>
              <a:ext uri="{FF2B5EF4-FFF2-40B4-BE49-F238E27FC236}">
                <a16:creationId xmlns:a16="http://schemas.microsoft.com/office/drawing/2014/main" id="{036B4C3B-0876-C11D-0EC7-4432837EE9C0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2379388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F5D370CF-B31D-E500-4D93-7B975E2DD139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255232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D56D9F39-BED3-D240-1454-1470B3AE8F6F}"/>
              </a:ext>
            </a:extLst>
          </p:cNvPr>
          <p:cNvGrpSpPr/>
          <p:nvPr/>
        </p:nvGrpSpPr>
        <p:grpSpPr>
          <a:xfrm rot="10800000">
            <a:off x="5575912" y="2562608"/>
            <a:ext cx="360000" cy="457679"/>
            <a:chOff x="2810165" y="2015495"/>
            <a:chExt cx="360000" cy="457679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580E16F7-9F05-8BB6-64BB-963E82096E7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1ECC6F1D-6402-68ED-B4C3-3FF6903A06F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2015495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714E5EE-2B1B-CF1F-40DA-097287ABC4A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2EEC4B7-6E04-D21E-53C7-5C19BD3B69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3651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C298305B-1E00-103B-88CE-49CD52C0EA88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 flipH="1" flipV="1">
              <a:off x="2900566" y="2159093"/>
              <a:ext cx="71199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EB7980AB-6BFD-D967-A68C-DD51A0434EFE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16200000" flipV="1">
              <a:off x="2904953" y="2333906"/>
              <a:ext cx="62480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6" name="연결선: 구부러짐 505">
            <a:extLst>
              <a:ext uri="{FF2B5EF4-FFF2-40B4-BE49-F238E27FC236}">
                <a16:creationId xmlns:a16="http://schemas.microsoft.com/office/drawing/2014/main" id="{A8F97195-72E1-2470-6FDC-9058901388DF}"/>
              </a:ext>
            </a:extLst>
          </p:cNvPr>
          <p:cNvCxnSpPr>
            <a:cxnSpLocks/>
            <a:stCxn id="487" idx="4"/>
            <a:endCxn id="455" idx="6"/>
          </p:cNvCxnSpPr>
          <p:nvPr/>
        </p:nvCxnSpPr>
        <p:spPr>
          <a:xfrm rot="10800000" flipV="1">
            <a:off x="5148531" y="2966287"/>
            <a:ext cx="607381" cy="43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78C02C4A-EDC8-0FF0-BC50-2937FE6383DF}"/>
              </a:ext>
            </a:extLst>
          </p:cNvPr>
          <p:cNvCxnSpPr>
            <a:cxnSpLocks/>
            <a:stCxn id="488" idx="4"/>
            <a:endCxn id="470" idx="6"/>
          </p:cNvCxnSpPr>
          <p:nvPr/>
        </p:nvCxnSpPr>
        <p:spPr>
          <a:xfrm rot="10800000" flipV="1">
            <a:off x="5508098" y="2787088"/>
            <a:ext cx="247814" cy="4656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연결선: 구부러짐 514">
            <a:extLst>
              <a:ext uri="{FF2B5EF4-FFF2-40B4-BE49-F238E27FC236}">
                <a16:creationId xmlns:a16="http://schemas.microsoft.com/office/drawing/2014/main" id="{F255042E-3A06-953A-6CC8-289F703028F6}"/>
              </a:ext>
            </a:extLst>
          </p:cNvPr>
          <p:cNvCxnSpPr>
            <a:cxnSpLocks/>
            <a:stCxn id="480" idx="0"/>
            <a:endCxn id="490" idx="0"/>
          </p:cNvCxnSpPr>
          <p:nvPr/>
        </p:nvCxnSpPr>
        <p:spPr>
          <a:xfrm rot="10800000" flipV="1">
            <a:off x="5863855" y="2606328"/>
            <a:ext cx="793544" cy="10280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44D5531A-2C80-7B66-FE9B-BCAE1EE519DD}"/>
              </a:ext>
            </a:extLst>
          </p:cNvPr>
          <p:cNvGrpSpPr/>
          <p:nvPr/>
        </p:nvGrpSpPr>
        <p:grpSpPr>
          <a:xfrm>
            <a:off x="2160000" y="1440000"/>
            <a:ext cx="2316750" cy="1989000"/>
            <a:chOff x="2160000" y="1440000"/>
            <a:chExt cx="2316750" cy="1989000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2B4E7579-C8EF-8201-9BB6-F87C4C6290C6}"/>
                </a:ext>
              </a:extLst>
            </p:cNvPr>
            <p:cNvSpPr/>
            <p:nvPr/>
          </p:nvSpPr>
          <p:spPr>
            <a:xfrm>
              <a:off x="2160000" y="1440000"/>
              <a:ext cx="2316750" cy="1989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77BE10C-BB10-AABE-33CB-83C1575FD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784C652-3AFD-F68F-13BE-CEE524600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FF44F6A-B6D7-B94F-3EB3-D5D35EC02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7AEDEE-E394-AE0B-019C-1A5ADA2C3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AF4733-DFB7-666B-749F-A5A6F4828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D0125C-91CF-6A73-0E6E-A08C0483B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95CDE62-1992-F1F8-8625-7B146BD124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FE9882-884F-46BF-4E86-AF2DC5D47E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789C7CC-BF15-57A1-3D45-30094C674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15CEC63-F601-2189-9D62-B9FCD3130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1E829D3-C181-E858-79BF-BD826092E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C429EA-C746-BD32-FE21-6AA9B9D50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6FF4EF2-C2BF-AB41-5512-54893DD5D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FC79F89-AA31-E0F9-1E96-4FBC6DDD22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B16A00A-EFD7-8FEC-C750-9B51D10C4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316A7B0-746D-C6AB-175E-608E29A78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0A40B80-C245-A673-055F-F81F0D88A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B8E72A-2D9B-7EFE-5AB0-B66FBB3333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C6483D7-2543-D472-63B1-AEF3F6035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3A9E57-2AEA-0BD3-F0BA-0149D35D4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C8EC6ED-01EA-BCE9-F850-1AE2B7AAE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296632C-2A7A-D573-BAA3-B4B498E31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CAA2AD8-1E4A-EC4F-6A6F-735B3A545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EBCBD1A-156B-F545-B709-759DD73BA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95E9B2A-AFB1-5EDA-8715-011B56D59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E183EE5-DE50-1723-E8DA-762B525A8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1D3C732-4877-5958-22A3-3F7654815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71A5FE7-7ED9-B781-8BEB-64C546E57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9EC21A-95C8-DFF9-CF8B-B1B44F95B9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17899FF-3D73-58C5-6265-96B84E617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1C59971-3521-41CF-9073-0F52A0DB8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F877C96-F7D9-9C8D-8EE3-C2EF85FCE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830A0D5-8728-D597-A2F0-0B8D3123B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9A0497-E036-40AB-003A-236B183B8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2A4171D-C7EA-9A77-1A7E-BD23CB42C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D35631F-B32B-C175-ABAB-30FB40847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6341F15-2EDA-FEEC-04A8-6464A8CEA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9EFD3D3-0A92-2298-B153-43735F446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F3789A-D0D1-56A2-2B5A-CE4FAFF42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5AF32FB-10F6-F8B1-24AF-7B3918B02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DCC8BE2-A4B0-F4FC-7C35-B1B350D10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CA8596C-8F52-CABC-8D1C-F34D649974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0E93C27-2070-4FE0-3556-967E7E07B3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8A8BB6C-96CA-C714-7DF8-FF50F72260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C14B7D2-F3FF-9294-47C6-EF72A3922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D180606-7DFF-8FB8-EE7C-616610C7B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8F9B4C0-249A-B336-8471-E0A26A4D9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50194A5-D806-DBB8-DDD8-118FB0EDC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EC7F186-EC37-4460-6EA9-9E2F04D4E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2C2E69B-2F0B-9876-27B9-BCBF78641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E606F0F-7861-784B-F96D-C83BCEDD3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55D65B2-99AE-21B6-160B-D52FE07CD9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3E24215-D3FA-67C8-AB7B-E0F79596E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CF5BE5A-A7BD-A1B1-74A4-BC99EC230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72E696B-7099-8F9D-1F7D-2356CA1D7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0DC0F59-3527-221B-C265-A684BB35E8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670ACC1-8365-F966-794F-C54CCBA06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ACCC0B4-01B7-16CD-9DE5-8D90F4CDC5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D232016-66BA-B91D-F852-533F007BB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A924CCF-AB3A-E8A1-E740-AB70B2673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7D99C47-EC48-2ED1-54E6-705CFA405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682A688-8733-1D41-A306-AF297E1C2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3B3C8EA-EBA2-B444-D9AC-9FFD57CB5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24550A1-9C6E-1537-46FE-0A1FAD2F2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C946729-04F4-D676-D1A4-345DA4200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D7679DA-CC8F-0FEF-5F94-BBCFE06CE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999F263-DBD7-F3B2-3E85-BC062A7DD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B5BCC17-9B5E-558D-B350-986642A2B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13C038B-018A-14AD-4C04-439AA2D15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1AB4F72-D8C3-DC7E-550A-C480A617D6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CB73CED-5B9B-1FCE-789B-6C4E88EA0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77497BF-BDF1-4903-9B46-DB1A2B801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418DBF0-C461-6323-31DE-E0D703978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490936F-7C68-9461-9C1C-A6F387C12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447CD97-E31A-E46F-952E-CAC9A7272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69BCEBE-BCE8-C768-F982-8289FC02E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37F4F38-186E-4932-282E-62895DD63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5AEB985-54FA-E621-CA96-36FEEF576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6CE7019-EAE7-5C46-964F-D4F970D55D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EED3A94-FDD3-5153-D597-0E8E77BF6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A54F912-5D35-1521-8C8D-DA8B3C7F1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632B46C-E965-0990-F981-C40B55D26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9B04392-F542-237F-926F-97A6276B24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5CBF4D5-1394-C339-428E-D68094F04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A0A3116-3782-2795-DBB1-B911FBDD6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61D134AC-495B-DC5F-5FEB-2AC8C0AC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3410898-2916-229F-462D-FE735920A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63C63C0-3F02-2173-4BD8-53B268EDA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12577CAE-ABC6-E28B-94F5-7B03C132F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C10363E3-0B47-5458-0468-8E6D47FA6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9B2C9B15-4E8E-6FDC-BC4B-5CCEC7385846}"/>
              </a:ext>
            </a:extLst>
          </p:cNvPr>
          <p:cNvGrpSpPr/>
          <p:nvPr/>
        </p:nvGrpSpPr>
        <p:grpSpPr>
          <a:xfrm>
            <a:off x="2564957" y="1512693"/>
            <a:ext cx="728662" cy="1109662"/>
            <a:chOff x="2566988" y="1690688"/>
            <a:chExt cx="728662" cy="1109662"/>
          </a:xfrm>
        </p:grpSpPr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0136AE09-810D-3941-3E10-5C5BF68D5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31238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573BD8B3-269F-89A6-F1E4-7F7BB30EA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975" y="1831238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C4A192BC-6709-802D-F6AC-FF91F34D95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1950" y="1831238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57BF21F8-D619-7B5F-A2E0-45F35977C330}"/>
                </a:ext>
              </a:extLst>
            </p:cNvPr>
            <p:cNvSpPr/>
            <p:nvPr/>
          </p:nvSpPr>
          <p:spPr>
            <a:xfrm>
              <a:off x="2566988" y="1690688"/>
              <a:ext cx="728662" cy="110966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2" name="연결선: 구부러짐 251">
            <a:extLst>
              <a:ext uri="{FF2B5EF4-FFF2-40B4-BE49-F238E27FC236}">
                <a16:creationId xmlns:a16="http://schemas.microsoft.com/office/drawing/2014/main" id="{71CE04AE-B7E6-7697-17C7-91C9428C1092}"/>
              </a:ext>
            </a:extLst>
          </p:cNvPr>
          <p:cNvCxnSpPr>
            <a:cxnSpLocks/>
            <a:stCxn id="245" idx="2"/>
            <a:endCxn id="255" idx="3"/>
          </p:cNvCxnSpPr>
          <p:nvPr/>
        </p:nvCxnSpPr>
        <p:spPr>
          <a:xfrm rot="10800000" flipH="1" flipV="1">
            <a:off x="2697968" y="1707242"/>
            <a:ext cx="1098935" cy="1300365"/>
          </a:xfrm>
          <a:prstGeom prst="curvedConnector4">
            <a:avLst>
              <a:gd name="adj1" fmla="val -20802"/>
              <a:gd name="adj2" fmla="val 118796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>
            <a:extLst>
              <a:ext uri="{FF2B5EF4-FFF2-40B4-BE49-F238E27FC236}">
                <a16:creationId xmlns:a16="http://schemas.microsoft.com/office/drawing/2014/main" id="{B4531557-0F5B-2DFE-6770-4A2A04AB39C3}"/>
              </a:ext>
            </a:extLst>
          </p:cNvPr>
          <p:cNvSpPr>
            <a:spLocks noChangeAspect="1"/>
          </p:cNvSpPr>
          <p:nvPr/>
        </p:nvSpPr>
        <p:spPr>
          <a:xfrm>
            <a:off x="3781088" y="291542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4D800EA2-2B4D-8E5B-7153-7663580F3CDF}"/>
              </a:ext>
            </a:extLst>
          </p:cNvPr>
          <p:cNvSpPr>
            <a:spLocks noChangeAspect="1"/>
          </p:cNvSpPr>
          <p:nvPr/>
        </p:nvSpPr>
        <p:spPr>
          <a:xfrm>
            <a:off x="4137785" y="291542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8" name="연결선: 구부러짐 257">
            <a:extLst>
              <a:ext uri="{FF2B5EF4-FFF2-40B4-BE49-F238E27FC236}">
                <a16:creationId xmlns:a16="http://schemas.microsoft.com/office/drawing/2014/main" id="{5C5F723F-7731-4C21-FA32-3859BFF90E8F}"/>
              </a:ext>
            </a:extLst>
          </p:cNvPr>
          <p:cNvCxnSpPr>
            <a:cxnSpLocks/>
            <a:stCxn id="269" idx="4"/>
            <a:endCxn id="257" idx="0"/>
          </p:cNvCxnSpPr>
          <p:nvPr/>
        </p:nvCxnSpPr>
        <p:spPr>
          <a:xfrm rot="5400000">
            <a:off x="3614693" y="2338333"/>
            <a:ext cx="1154184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3423EFF9-2FE2-1427-9691-0DF6654D3CD3}"/>
              </a:ext>
            </a:extLst>
          </p:cNvPr>
          <p:cNvGrpSpPr/>
          <p:nvPr/>
        </p:nvGrpSpPr>
        <p:grpSpPr>
          <a:xfrm>
            <a:off x="2697970" y="2844965"/>
            <a:ext cx="468000" cy="360000"/>
            <a:chOff x="2394000" y="2574000"/>
            <a:chExt cx="468000" cy="360000"/>
          </a:xfrm>
        </p:grpSpPr>
        <p:sp>
          <p:nvSpPr>
            <p:cNvPr id="262" name="현 261">
              <a:extLst>
                <a:ext uri="{FF2B5EF4-FFF2-40B4-BE49-F238E27FC236}">
                  <a16:creationId xmlns:a16="http://schemas.microsoft.com/office/drawing/2014/main" id="{8342C243-F06C-B994-E9D3-3AF9725A8F12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71EEEF97-AAC9-6F2F-9757-121F9453E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D86AC7AA-4B41-9B9B-C297-5DC6F2401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50A333CE-4C07-8B7E-CF37-759F34350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66" name="연결선: 구부러짐 265">
            <a:extLst>
              <a:ext uri="{FF2B5EF4-FFF2-40B4-BE49-F238E27FC236}">
                <a16:creationId xmlns:a16="http://schemas.microsoft.com/office/drawing/2014/main" id="{90C85571-8F8D-7B00-6D7A-36E82F45D3B8}"/>
              </a:ext>
            </a:extLst>
          </p:cNvPr>
          <p:cNvCxnSpPr>
            <a:cxnSpLocks/>
            <a:stCxn id="248" idx="6"/>
            <a:endCxn id="269" idx="2"/>
          </p:cNvCxnSpPr>
          <p:nvPr/>
        </p:nvCxnSpPr>
        <p:spPr>
          <a:xfrm flipV="1">
            <a:off x="3167919" y="1707241"/>
            <a:ext cx="969866" cy="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타원 268">
            <a:extLst>
              <a:ext uri="{FF2B5EF4-FFF2-40B4-BE49-F238E27FC236}">
                <a16:creationId xmlns:a16="http://schemas.microsoft.com/office/drawing/2014/main" id="{F74479E8-2C1E-212B-4E7E-FC1B2D1E00F7}"/>
              </a:ext>
            </a:extLst>
          </p:cNvPr>
          <p:cNvSpPr>
            <a:spLocks noChangeAspect="1"/>
          </p:cNvSpPr>
          <p:nvPr/>
        </p:nvSpPr>
        <p:spPr>
          <a:xfrm>
            <a:off x="4137785" y="165324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B82FD59D-D1DC-021B-F43E-A2469380E786}"/>
              </a:ext>
            </a:extLst>
          </p:cNvPr>
          <p:cNvGrpSpPr/>
          <p:nvPr/>
        </p:nvGrpSpPr>
        <p:grpSpPr>
          <a:xfrm rot="5400000">
            <a:off x="2513653" y="2162928"/>
            <a:ext cx="832764" cy="180000"/>
            <a:chOff x="3780000" y="2844000"/>
            <a:chExt cx="832764" cy="180000"/>
          </a:xfrm>
        </p:grpSpPr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98FA6E66-278C-1392-4F3C-4A991656959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310D983E-88AE-1E2D-45C6-652303BA4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9459DDB8-6551-47A2-902E-DCD94E7876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4764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5" name="연결선: 구부러짐 274">
            <a:extLst>
              <a:ext uri="{FF2B5EF4-FFF2-40B4-BE49-F238E27FC236}">
                <a16:creationId xmlns:a16="http://schemas.microsoft.com/office/drawing/2014/main" id="{C15EA5D4-431A-E1EC-7610-3F813D41DDA3}"/>
              </a:ext>
            </a:extLst>
          </p:cNvPr>
          <p:cNvCxnSpPr>
            <a:cxnSpLocks/>
            <a:stCxn id="263" idx="6"/>
            <a:endCxn id="255" idx="2"/>
          </p:cNvCxnSpPr>
          <p:nvPr/>
        </p:nvCxnSpPr>
        <p:spPr>
          <a:xfrm flipV="1">
            <a:off x="3165970" y="2969424"/>
            <a:ext cx="615118" cy="154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>
            <a:extLst>
              <a:ext uri="{FF2B5EF4-FFF2-40B4-BE49-F238E27FC236}">
                <a16:creationId xmlns:a16="http://schemas.microsoft.com/office/drawing/2014/main" id="{5A69E83A-FBD7-1CF0-707D-19A103A55267}"/>
              </a:ext>
            </a:extLst>
          </p:cNvPr>
          <p:cNvSpPr>
            <a:spLocks noChangeAspect="1"/>
          </p:cNvSpPr>
          <p:nvPr/>
        </p:nvSpPr>
        <p:spPr>
          <a:xfrm rot="5400000">
            <a:off x="3781088" y="1653452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B1FAD9C5-8273-2A84-391D-125DEF5440B5}"/>
              </a:ext>
            </a:extLst>
          </p:cNvPr>
          <p:cNvCxnSpPr>
            <a:cxnSpLocks/>
            <a:stCxn id="265" idx="0"/>
            <a:endCxn id="278" idx="6"/>
          </p:cNvCxnSpPr>
          <p:nvPr/>
        </p:nvCxnSpPr>
        <p:spPr>
          <a:xfrm rot="5400000" flipH="1" flipV="1">
            <a:off x="2715773" y="1797650"/>
            <a:ext cx="1155513" cy="108311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5E32ECF6-6494-AB85-4095-7CB4812495B2}"/>
              </a:ext>
            </a:extLst>
          </p:cNvPr>
          <p:cNvSpPr/>
          <p:nvPr/>
        </p:nvSpPr>
        <p:spPr>
          <a:xfrm>
            <a:off x="3643313" y="2619375"/>
            <a:ext cx="728662" cy="66198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9697</TotalTime>
  <Words>35</Words>
  <Application>Microsoft Office PowerPoint</Application>
  <PresentationFormat>A4 용지(210x297mm)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142</cp:revision>
  <cp:lastPrinted>2024-12-08T08:30:09Z</cp:lastPrinted>
  <dcterms:created xsi:type="dcterms:W3CDTF">2023-06-14T16:28:23Z</dcterms:created>
  <dcterms:modified xsi:type="dcterms:W3CDTF">2025-02-14T21:06:11Z</dcterms:modified>
</cp:coreProperties>
</file>