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8" autoAdjust="0"/>
    <p:restoredTop sz="94660"/>
  </p:normalViewPr>
  <p:slideViewPr>
    <p:cSldViewPr snapToGrid="0">
      <p:cViewPr>
        <p:scale>
          <a:sx n="200" d="100"/>
          <a:sy n="200" d="100"/>
        </p:scale>
        <p:origin x="-408" y="-4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D10B2-B120-C355-328A-6CBFA67D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7B2D55-AAC1-B180-BF96-F899AB24DD4A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4C8F10-6E01-CD9D-EB0A-E5B498151C6E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6C52A84-86A5-5043-9228-734C88AC3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31C6AF-2033-D52A-3B32-1C2B946AAD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A045292-F249-1F93-EEB8-34E865228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9BE0A8D-9794-01D0-FF6D-5CE442856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6DEBA76-A8BE-7C89-5BB6-9582DF35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83AD50-214A-7408-AA42-F268F373E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A52314-75D3-CD71-DD44-F64C7AC8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2D6F690-C55F-C11F-9D7E-339D25C19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7AC50B-235F-E6AA-02A2-5D7813B02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6EE05C-D12A-DF19-5D6D-39A1F2724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D74DB57-44F5-8381-ABAC-B9BED1633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D92E4C8-A997-0F39-A801-89F284A1BF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964E0FE-9502-90CF-A10D-8CB634838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E21115-C61F-23D7-CDB1-D9EB732FC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5724C2B-AF3F-A001-9000-8F1288FD1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314671-E2B3-CC43-E645-2B5E796C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F4EDB63-AFFE-D6C9-8E57-960CD2834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71193A3-8DA5-1D50-4859-6A15B3BA3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E432780-026B-D8A2-F291-EBFECD8BC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C213666-CC12-F574-36A6-0C1D2F46D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5903047-08DC-7DAE-6F9B-CDF890758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CAAA11A-573E-8CE7-304D-01D562C40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DDF904-08A1-29FC-509B-DEDD778A6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4B1119B-2E9C-8C48-CC0F-6138D3C00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34F1676-EDA1-F862-D120-0B8D12ECA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E24252C-6C9B-D699-27BB-37BAF3C6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6B00E8C-8F83-0CFA-F007-1FFED070A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9585AAB-6333-EEAD-D577-008069626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63A2A1F-2739-525E-7FDC-C0AEEBFC1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D53F6C5-AF2B-D14D-3735-6064BF868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99D6D06-0D43-2540-82A6-C15FCD111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B3904DB-3C22-0726-08DE-3212D7D8A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78BCF45-5FE2-CCD3-7D6C-3D147F9BF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B8833EA-672B-8393-4D82-97BFDBC1C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DC3A830-22D1-7FDE-C059-F512E5ED6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A3658C3-B2D9-D8FE-C30F-ABA9BE3FA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E446B58-8D60-934A-950C-ABF65FC52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A77B6B5-24A1-9760-1BC7-3DB8CCA08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1449C12-8CC4-ADFF-ADC0-6C3E0DF38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01B0094-B448-A0B1-D373-DE34329D8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B21730F-C210-2507-EF77-E09869B6B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F13BCE6-67B7-9505-3365-00BBE632D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74ABC85-A4AA-9D92-326E-BB9BB6D0B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7B0C9B4-3B72-2B53-9A42-E8F10F030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DD319D2-8E39-42B3-64A2-400A6BE4A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7B53B0E-06A2-538D-D1CD-41E0E2786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A0AFBDC-CF2F-096B-D3E5-AA715AF48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76DD885-839F-3886-417C-34D3E6CB1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373C46-8659-F492-2AFE-859D2FB2A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BB30892-6D5E-2059-1B36-8904E5166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33F15E-C0B7-4904-70A8-1C4F4EEDC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63767FB-61A7-8B3A-BD60-F670E7243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93A751F-4369-03F1-88A5-A1825EA08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5CB4F61-BE0B-3518-8F7A-D686D6EE21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0397363-392A-908B-7C2D-5CFF41DF3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0329FE3-95A0-8A87-4993-1BCD21762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DAAE6FF-D940-87D0-31E9-FA332865F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45F30D9-E96E-D906-9DED-B27BDFE6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DA072D5-97A3-40DF-23FB-1378438C8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3667F30-043B-4D4E-2819-5303FF49E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4DA5013-4C51-28B1-5D8E-BC81F96DB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3D95B3B-4042-179D-3676-4A3CC3F1D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0C1E523-1A12-A0B6-B4B4-D5585C570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30B515B-256D-45EE-E17A-AA201AF86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E487121-C410-8C6E-E681-CAC98044A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474A23A-BE51-D6BC-64A0-9E69ED519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8046722-497A-F164-DD7D-51F353AB3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DEE7359-4146-DB7D-3DA2-612C7CE43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CDE9B7C-580C-D6C3-1E6E-467620375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3ABDFE7-EDA5-7E84-E90B-465CB3A0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A767628-2172-F0EE-F5EE-2D7FD167F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5349E8E-9626-67B9-BB81-7758AEEDC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FB6E368-62D4-0E80-8B87-5695DC59F4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E083486-D6C5-4305-897C-0932D6E3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0808719-7752-B174-71DB-6E5B1FCCF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F8536E9-DB22-75F9-52E9-034EF40B3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3840BC6-10B4-6DFF-1852-0577A0936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BCB741A-939D-5938-2E6B-6B0581423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5D717E1-1E9F-D39B-8B46-F6346C5BE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5F8F2C3-4277-FDF5-6509-ABF27258D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44CF01-3E53-3266-D757-E0CD07DE0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193E6F-86F4-FCA1-6074-0DED9E768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D2FE180-CB3D-C2BF-20F0-9B732F379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10D52C1-0716-6A65-3562-989F5F02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CF5184A-D127-F50A-17D6-34A9F7ED6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D860F74-9AE1-89C0-3C27-F9BA0207D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934B703-AD69-172A-A931-8EB551C71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ACEA602-5341-630C-F7FC-A091A535E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84BE3EC-5CFE-781E-D256-EC1DFE1D7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0A4B73E-E9EC-A9D6-70CD-24958C756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747DF2A-2B14-2FA1-309D-AB4B3ADE8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8293C32-0E99-4F7F-7EF1-0164633AC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A211F61-2F3C-6EBA-419E-145F06D19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0316D7-7B6D-3E9B-9E7C-B5E4F497E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C8138D4-700B-D917-C7FF-EE9F4B35A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78C630C-22F9-C561-24B0-22BB0715F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B2B4795-E91B-0BE2-C3E8-46873978A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CD93AF7-AC81-9C85-E9E4-BFB728D6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69A05B3-BBEE-74C3-4F2D-00EE109B6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A3539EF-12BF-4A61-4B2E-3CA89DEAB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D7B62EC8-D41F-2558-AF17-9B0DDA815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451C2D6-7514-2EE7-928C-14A5DB1B6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11D7B60-683B-B51E-3C49-BCE9AEBFE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E915653-7599-A353-94A0-F09F77040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9140456-9B59-CB23-5EA3-F484B43C1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B512630-D4DE-B894-361D-05D09265E3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BF7FB100-040E-BF31-4D5B-5B85D68E7C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EA11989-79F8-FB5A-37AC-E3CE0D5F2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84B180D-D2D1-7020-705C-AC94BDFCF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4B53BC3D-82C3-AFD1-7656-C7EE3DEB7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9E2AB12-B7E1-73E2-7103-08F71FC32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BB59332-3205-A4E5-D5C7-71572D9654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5C6F231-9584-0E2E-44C6-6C0E6F789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8E15904-5860-3227-A3E2-3B650A48E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A11E42A-8446-2586-DF4F-1412FBC6E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9D0995D-377C-58A2-E999-4863B0399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2DF7DBC-D9E6-50DB-E3AF-A1FF0EB7D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3EB6809-9038-EDCF-5A72-5A4300566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DD53AE2-7FE7-2F72-E8B9-6C547B140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966B801-A7BA-10C7-2737-BCAECFD3B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1F99E912-23D1-FD3E-B0F7-2E1E1ED0F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7C7F5C2-8C4A-7E5D-7086-A6F3B328F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14CC9FB-C019-BE04-FDDC-DB2A7A6C14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6E0304C-9D26-2384-FBE9-A3A473879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5C25630-4148-9668-D2E4-FD48B9BB1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B46ED4D-D47F-9469-7955-4B47DFCDC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13CDD79F-DDE1-EAB0-7F78-59047A40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7323E30-5588-C499-8AB3-AAE25BAB0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2260F6F-9F02-167D-41A7-6835ABF09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C95D36D-35BC-6888-A5D4-5BEE035B3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56AB37-22B2-2C12-9474-46A0089E2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F829A61-E798-F891-138D-9F6DC8081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484B48F2-EB7D-AAA0-5BF8-6B645B875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331B6CE-7D7D-237E-5462-080218462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B8A3A92-C096-B28D-BB73-441468DE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BE301217-CDB3-3951-41DA-23C1F4597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824990-397D-6ABB-77AF-5CEC86DFE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848D4F4-84D0-B49C-99BD-18FB84003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71D4375-B6BA-0E77-8F49-5472C44A3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EFD193C8-01C5-0AFF-97AD-34B343D80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5872EEC-23A4-54A3-133A-E430983AF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458E910E-6E98-B89D-DF31-ED8540123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28620D4B-D306-5E7E-2400-E7F86D755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2A6FBF0D-24BC-ECE9-226B-210B29844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7B2B1DA-9680-4774-9868-9A2F09EF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7A0362C0-A58A-9D1D-BB28-34D5D8552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2D187B2C-4F8C-849A-F0D1-1C5E5D6EC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3212E2D-6FBB-A1CC-532B-27BDB7BBF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799430DF-515A-0215-ECE3-B90A8AD23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7FCF5EA0-6445-236D-0019-6EF2D6911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03C2525-A09B-5457-7EC5-C614DC87A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BFAE0B3-464B-A5FC-8B31-3B20FC38D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C4AF4B3-F072-3AD0-2993-E3912194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0044859C-574F-A25A-E0A0-FA069CF2B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901F964-2CAA-6CFC-A6E6-A5395066F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7601693-16E4-9FD2-45F5-ED689BF1F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6E285267-C7E1-111C-C69D-5063172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1565D073-6983-CC0F-F4EB-C06837EDB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3578BEF1-CAD8-AFDA-76B2-E205E60B96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57E5AB72-7931-5C5A-4BBD-3FF3D724B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F0BF3B7-DCBB-07A8-3F7F-17949AF23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C5FAB332-404F-DC84-CA66-2489145AF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6B96D37A-7A96-6499-E46A-FF09BFB25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6F37B7FA-BD5A-E2D2-2012-646D89938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E8165D0D-3EB0-5018-1218-F6620F2D3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0018BE-BA65-AD1D-14BA-273013EF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6DD8D3A7-AA36-76EB-1401-9DD4534BA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9FB66D7D-E7F1-57FA-B6A0-87444AEA1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20144FC3-8BF7-19F3-BB62-D7313B62C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ECC962B-3130-1502-657D-786CFDCB1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893113-A49F-3ADD-7ACB-AC8CA8A30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70EB659-5AFB-F1BF-B613-F4C8DCEA2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51BF785-10F3-48A1-1208-FBBE91EFF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A0EE61FD-9304-4CFB-A484-879A5777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FAA8326-BE37-8A39-653E-34E3CFE574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34FBBB6-4BF4-4689-F0ED-0062E4432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33D410A-CF98-B526-A059-977DC3827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BCA81606-3259-91BA-F769-D25A25957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A3A52BE1-CA33-AAA0-D086-DCF5A8DC5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A18A58A-6582-83E9-1701-F390E428C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AACB5925-155D-E6FD-56B0-E411F6CE4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EF6831F7-8392-63B6-69C1-DD84DAFD99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8A678496-30D5-1BFE-B307-54F6ECB3A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1BF80DA-0D9A-3445-2C7D-A28B99EBE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8194D9A-5CEB-F822-26CD-D5BCDCC01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C0B2467-9CBA-1004-A30E-9F1115DA6D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5609C5C-A55D-CD76-9A9B-ECE0BE0F7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39ED4085-89E6-7CAE-FA6E-D1E9BB22F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1E87E66-E258-FD11-92E9-5C711D833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7746C5E5-2CD3-3498-1BF0-8EE04E574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5C00885-F9F7-8E48-1140-D7243CE7C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8A65A41-AEB6-2782-8592-B7ABDDA29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5CF9BBCB-F668-7D77-929F-06BD08721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5A5A678A-8FAC-3FC5-9200-F78F81AC8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D8738817-1F7C-579D-FA5D-B11940E63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9A7E1695-C086-89C0-2DB3-45EC3209C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D682B57-A493-BEC2-7AF5-26954B0623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081ABD1E-14B6-364E-9DEC-BE32B97E2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FD9A7AD-A01D-ADA9-0081-6FC2237B7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9236BD5D-3DAA-B130-BCDD-74D4DC437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0097B64F-B70E-D596-6954-7316EC0A4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BC7E42A-59E5-295F-43DE-AC9E5E9E5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92AC4D3-A658-F432-DFF2-B6B25BE27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C5F4B9B-A7EA-E0A8-F1D8-A5F92B929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51886145-62D6-55F7-E2E8-43D2D7F89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4F5EB2EE-CD2A-43C1-4CDB-7D24BEBC8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CFCBDFB-8D10-1FE2-114C-87069DD32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0FF05F55-9F39-7C86-036A-BBD869738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1F2CEFC7-387E-3B62-B503-22383A602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26345CC-D151-CD26-97E9-8B4B91BAD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95539E60-7E41-6B16-D043-A8E7A45B4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C378A931-2F25-749E-2CFF-C6FC63407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9A7F9C17-7F42-0F31-BEE3-93B1B17DF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A68B7AD3-BB68-8C37-64D6-1C9AFFAF0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0426E5D-4BC9-437A-76E3-0F5F97C2E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E2D356F7-3803-419E-F718-53FBFA20C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32759B1D-8476-EABB-4768-6A49ED49B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288DCA39-9EE8-3344-61BE-6619B6A53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BAB3A19A-BBE4-12E8-209A-DDCCD9646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B257FC7E-5F42-5AD9-E821-4B6A8AF1F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3AB08A5E-0454-C715-ACAF-5BCA94F93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936FABFE-9073-40ED-FB83-705686B6A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18A323F-1F40-D38B-7C5A-D730CE00A8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EE28E708-D048-16E9-DCB7-E2B26CD88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3196A9A2-DC19-0FEC-5F93-9F272027B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F8A5B1A9-3D09-C592-7F47-98F38F8CC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A50EB67-B2D9-1055-A130-B3ECFD9C17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A673932-A84F-19BF-4A97-DE25621E7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9D2F6AF-6C7B-D1F0-E8D6-14BF37D1A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179ED90A-CD64-6868-AE6C-B92528586E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DF31EFBE-C8D9-BD3A-C2CB-E347254CC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1159F515-8597-19E8-72AF-E480244B8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A79E8A6F-B204-0ADF-F124-8A5CC20E5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075539D0-1D46-635B-2D7F-327822ECE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5AB090F8-35A2-CDF4-C8BA-230109375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D94CA2-E3F6-D6C6-E004-4D5E92C9C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672D392-46A0-88CE-1EFB-E3382123D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6D2CAED8-8C70-AC94-73C5-F8E251DF0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E51137A-EF02-83C6-304F-CDD302A0C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C269227-AD97-6E4E-1833-569548B5E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C4ED7AA1-D143-02C0-FFAA-83A8B1C59A8D}"/>
              </a:ext>
            </a:extLst>
          </p:cNvPr>
          <p:cNvSpPr txBox="1"/>
          <p:nvPr/>
        </p:nvSpPr>
        <p:spPr>
          <a:xfrm>
            <a:off x="410289" y="364950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actual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0A226E66-12CA-FB6E-4150-A5114DD31BBF}"/>
              </a:ext>
            </a:extLst>
          </p:cNvPr>
          <p:cNvGrpSpPr/>
          <p:nvPr/>
        </p:nvGrpSpPr>
        <p:grpSpPr>
          <a:xfrm>
            <a:off x="3774792" y="2162413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5DC101C6-7791-98E2-6E53-C5F56DBD36E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DFC702A3-F9AD-BF73-745D-2FBB2D640F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BAB79C8F-8661-49B2-D56A-2C66E1597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E4219A79-0F39-318D-1544-149141C00F5E}"/>
              </a:ext>
            </a:extLst>
          </p:cNvPr>
          <p:cNvGrpSpPr/>
          <p:nvPr/>
        </p:nvGrpSpPr>
        <p:grpSpPr>
          <a:xfrm>
            <a:off x="3955767" y="2343388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6686024C-7338-99B0-E7E1-318686EA5A1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A4D29662-4C62-94A3-936F-0F32C2E60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0A59399F-2755-9339-456D-0B5DBB742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4153CF63-1E0F-A8D7-8D39-3B28958AD0E2}"/>
              </a:ext>
            </a:extLst>
          </p:cNvPr>
          <p:cNvGrpSpPr/>
          <p:nvPr/>
        </p:nvGrpSpPr>
        <p:grpSpPr>
          <a:xfrm>
            <a:off x="4499193" y="2012301"/>
            <a:ext cx="650925" cy="108000"/>
            <a:chOff x="4864318" y="2020235"/>
            <a:chExt cx="650925" cy="108000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6690EBB1-9A23-0B2F-5184-D8FA2E06DD2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6268" y="2020235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C1790F79-47B1-51C8-579C-2B9DF9C4BA0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7243" y="202023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56116E1C-A354-3110-0A7D-E8A90639219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5293" y="2020235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747ABC18-0299-ADAE-F64D-E48E0D67E08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864318" y="202023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0756ECE-7BB7-4163-E4CA-D9A387A66CC3}"/>
              </a:ext>
            </a:extLst>
          </p:cNvPr>
          <p:cNvCxnSpPr>
            <a:cxnSpLocks/>
            <a:stCxn id="341" idx="2"/>
            <a:endCxn id="337" idx="0"/>
          </p:cNvCxnSpPr>
          <p:nvPr/>
        </p:nvCxnSpPr>
        <p:spPr>
          <a:xfrm rot="5400000">
            <a:off x="4602425" y="2247644"/>
            <a:ext cx="259087" cy="440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54D19F83-7E55-630F-E677-6D4E7AEB3E26}"/>
              </a:ext>
            </a:extLst>
          </p:cNvPr>
          <p:cNvCxnSpPr>
            <a:cxnSpLocks/>
            <a:stCxn id="321" idx="4"/>
            <a:endCxn id="335" idx="2"/>
          </p:cNvCxnSpPr>
          <p:nvPr/>
        </p:nvCxnSpPr>
        <p:spPr>
          <a:xfrm>
            <a:off x="3531498" y="2428075"/>
            <a:ext cx="424269" cy="5313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구부러짐 379">
            <a:extLst>
              <a:ext uri="{FF2B5EF4-FFF2-40B4-BE49-F238E27FC236}">
                <a16:creationId xmlns:a16="http://schemas.microsoft.com/office/drawing/2014/main" id="{101840BD-85B9-8D04-74D5-0BACF1B6A7B5}"/>
              </a:ext>
            </a:extLst>
          </p:cNvPr>
          <p:cNvCxnSpPr>
            <a:cxnSpLocks/>
            <a:stCxn id="304" idx="4"/>
            <a:endCxn id="329" idx="2"/>
          </p:cNvCxnSpPr>
          <p:nvPr/>
        </p:nvCxnSpPr>
        <p:spPr>
          <a:xfrm>
            <a:off x="3171143" y="2248694"/>
            <a:ext cx="603649" cy="3719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CFD0AEA0-EA05-664C-2D1E-48DD76ADB497}"/>
              </a:ext>
            </a:extLst>
          </p:cNvPr>
          <p:cNvCxnSpPr>
            <a:cxnSpLocks/>
            <a:stCxn id="318" idx="4"/>
            <a:endCxn id="338" idx="6"/>
          </p:cNvCxnSpPr>
          <p:nvPr/>
        </p:nvCxnSpPr>
        <p:spPr>
          <a:xfrm>
            <a:off x="3531516" y="1886922"/>
            <a:ext cx="1383627" cy="12537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2B5A1E8E-A6C9-40B3-C1E2-B1DA674D114A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1144" y="1886922"/>
            <a:ext cx="252372" cy="15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28C8243F-49C6-A529-4BC7-C93741C63217}"/>
              </a:ext>
            </a:extLst>
          </p:cNvPr>
          <p:cNvSpPr>
            <a:spLocks noChangeAspect="1"/>
          </p:cNvSpPr>
          <p:nvPr/>
        </p:nvSpPr>
        <p:spPr>
          <a:xfrm rot="16200000">
            <a:off x="2522756" y="165749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6A0118B0-A858-3DB8-9736-D7C8F72F557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201385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38216C7F-1A9E-B6CD-9651-0CF2596FBC39}"/>
              </a:ext>
            </a:extLst>
          </p:cNvPr>
          <p:cNvSpPr>
            <a:spLocks noChangeAspect="1"/>
          </p:cNvSpPr>
          <p:nvPr/>
        </p:nvSpPr>
        <p:spPr>
          <a:xfrm rot="16200000">
            <a:off x="2511218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EE28AAA1-FD6A-C297-F10F-9811EAAA9F1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24B02F10-F3BE-A0C0-05B2-8BDEDE5C1B56}"/>
              </a:ext>
            </a:extLst>
          </p:cNvPr>
          <p:cNvCxnSpPr>
            <a:cxnSpLocks/>
            <a:stCxn id="401" idx="6"/>
            <a:endCxn id="297" idx="0"/>
          </p:cNvCxnSpPr>
          <p:nvPr/>
        </p:nvCxnSpPr>
        <p:spPr>
          <a:xfrm rot="5400000" flipH="1" flipV="1">
            <a:off x="2755692" y="1706403"/>
            <a:ext cx="125341" cy="489563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969FCD24-DCA3-8A00-2DA2-A2565C48695C}"/>
              </a:ext>
            </a:extLst>
          </p:cNvPr>
          <p:cNvCxnSpPr>
            <a:cxnSpLocks/>
            <a:stCxn id="297" idx="4"/>
            <a:endCxn id="471" idx="6"/>
          </p:cNvCxnSpPr>
          <p:nvPr/>
        </p:nvCxnSpPr>
        <p:spPr>
          <a:xfrm>
            <a:off x="3171144" y="1888513"/>
            <a:ext cx="120576" cy="138755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1142C62C-B95A-2258-0B59-BDCEB7932E76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5FDC7B96-22E8-E29C-1B8F-A1AD7E52336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917964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54E9CB96-A867-A556-C724-1858EB67ABAA}"/>
              </a:ext>
            </a:extLst>
          </p:cNvPr>
          <p:cNvCxnSpPr>
            <a:cxnSpLocks/>
            <a:stCxn id="305" idx="4"/>
            <a:endCxn id="417" idx="0"/>
          </p:cNvCxnSpPr>
          <p:nvPr/>
        </p:nvCxnSpPr>
        <p:spPr>
          <a:xfrm>
            <a:off x="3171200" y="2785892"/>
            <a:ext cx="3489375" cy="1607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8668AAB0-FB9F-1BDB-C232-D90B395F1C24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5B251071-12A3-8527-B496-BA3A5009A3C1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7334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7B23BADA-4CCF-B35F-43DF-6F36EB68F5EA}"/>
              </a:ext>
            </a:extLst>
          </p:cNvPr>
          <p:cNvCxnSpPr>
            <a:cxnSpLocks/>
            <a:stCxn id="323" idx="2"/>
            <a:endCxn id="416" idx="0"/>
          </p:cNvCxnSpPr>
          <p:nvPr/>
        </p:nvCxnSpPr>
        <p:spPr>
          <a:xfrm rot="16200000" flipH="1">
            <a:off x="5004865" y="1675309"/>
            <a:ext cx="126014" cy="3185405"/>
          </a:xfrm>
          <a:prstGeom prst="curvedConnector2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CA086D1D-7354-20E8-A973-6A9CB1F878F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511937" y="2157157"/>
            <a:ext cx="78112" cy="4401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F9C4012-C98B-9498-9FC5-8C87632D988B}"/>
              </a:ext>
            </a:extLst>
          </p:cNvPr>
          <p:cNvGrpSpPr/>
          <p:nvPr/>
        </p:nvGrpSpPr>
        <p:grpSpPr>
          <a:xfrm>
            <a:off x="4858763" y="2340166"/>
            <a:ext cx="1013740" cy="180000"/>
            <a:chOff x="3780000" y="2844000"/>
            <a:chExt cx="1013740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E6FE934E-F8E0-297C-ADAC-8E2D6E92FAE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DE975634-BD01-577F-79F0-ED314A536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2171377B-AE08-626F-9408-324BEA19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4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3E634FE9-A5E2-570A-18EA-247F9ACCB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1956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DB72B98-1B61-BC51-8624-571A23AD3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016073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91E6C313-D3DE-7ECC-2057-D111E472C5D5}"/>
              </a:ext>
            </a:extLst>
          </p:cNvPr>
          <p:cNvCxnSpPr>
            <a:cxnSpLocks/>
            <a:stCxn id="400" idx="4"/>
            <a:endCxn id="339" idx="6"/>
          </p:cNvCxnSpPr>
          <p:nvPr/>
        </p:nvCxnSpPr>
        <p:spPr>
          <a:xfrm>
            <a:off x="2630756" y="1711491"/>
            <a:ext cx="2465362" cy="300810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연결선: 구부러짐 442">
            <a:extLst>
              <a:ext uri="{FF2B5EF4-FFF2-40B4-BE49-F238E27FC236}">
                <a16:creationId xmlns:a16="http://schemas.microsoft.com/office/drawing/2014/main" id="{20CF5E2A-CC31-5534-8E6B-A75998728258}"/>
              </a:ext>
            </a:extLst>
          </p:cNvPr>
          <p:cNvCxnSpPr>
            <a:cxnSpLocks/>
            <a:stCxn id="337" idx="6"/>
            <a:endCxn id="435" idx="2"/>
          </p:cNvCxnSpPr>
          <p:nvPr/>
        </p:nvCxnSpPr>
        <p:spPr>
          <a:xfrm flipV="1">
            <a:off x="4783767" y="2430166"/>
            <a:ext cx="74996" cy="322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E1AB7E12-0836-4DB5-C8A5-1B29E4BB2B12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183475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8372E43F-C5C8-B53A-6289-4C0DADF3AF9F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4" y="16581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C44080A0-C824-C0D4-4729-44A484B8A2FC}"/>
              </a:ext>
            </a:extLst>
          </p:cNvPr>
          <p:cNvCxnSpPr>
            <a:cxnSpLocks/>
            <a:stCxn id="429" idx="2"/>
            <a:endCxn id="437" idx="0"/>
          </p:cNvCxnSpPr>
          <p:nvPr/>
        </p:nvCxnSpPr>
        <p:spPr>
          <a:xfrm>
            <a:off x="6230744" y="2247803"/>
            <a:ext cx="429831" cy="183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연결선: 구부러짐 450">
            <a:extLst>
              <a:ext uri="{FF2B5EF4-FFF2-40B4-BE49-F238E27FC236}">
                <a16:creationId xmlns:a16="http://schemas.microsoft.com/office/drawing/2014/main" id="{7F77C231-D485-E9E2-AD40-E2AD33016D54}"/>
              </a:ext>
            </a:extLst>
          </p:cNvPr>
          <p:cNvCxnSpPr>
            <a:cxnSpLocks/>
            <a:stCxn id="447" idx="4"/>
            <a:endCxn id="437" idx="4"/>
          </p:cNvCxnSpPr>
          <p:nvPr/>
        </p:nvCxnSpPr>
        <p:spPr>
          <a:xfrm>
            <a:off x="6768574" y="1712137"/>
            <a:ext cx="1" cy="537500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0AA3BFDF-8EFD-B741-D4B0-F7659FB57B59}"/>
              </a:ext>
            </a:extLst>
          </p:cNvPr>
          <p:cNvCxnSpPr>
            <a:cxnSpLocks/>
            <a:stCxn id="439" idx="6"/>
            <a:endCxn id="446" idx="2"/>
          </p:cNvCxnSpPr>
          <p:nvPr/>
        </p:nvCxnSpPr>
        <p:spPr>
          <a:xfrm rot="16200000" flipV="1">
            <a:off x="6676326" y="1977824"/>
            <a:ext cx="73322" cy="3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1FA4E521-3B1B-2E6F-1AFD-6DB90D300865}"/>
              </a:ext>
            </a:extLst>
          </p:cNvPr>
          <p:cNvCxnSpPr>
            <a:cxnSpLocks/>
            <a:stCxn id="339" idx="6"/>
            <a:endCxn id="446" idx="0"/>
          </p:cNvCxnSpPr>
          <p:nvPr/>
        </p:nvCxnSpPr>
        <p:spPr>
          <a:xfrm rot="5400000" flipH="1" flipV="1">
            <a:off x="5814983" y="1169886"/>
            <a:ext cx="123550" cy="1561281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221826B8-DB70-1687-9DD3-E14816108756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5400000" flipH="1" flipV="1">
            <a:off x="6678811" y="3061728"/>
            <a:ext cx="7152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E8BCB972-8323-D753-D83D-D00773DDBF64}"/>
              </a:ext>
            </a:extLst>
          </p:cNvPr>
          <p:cNvCxnSpPr>
            <a:cxnSpLocks/>
            <a:stCxn id="411" idx="0"/>
            <a:endCxn id="402" idx="6"/>
          </p:cNvCxnSpPr>
          <p:nvPr/>
        </p:nvCxnSpPr>
        <p:spPr>
          <a:xfrm rot="10800000">
            <a:off x="2565219" y="2913026"/>
            <a:ext cx="4095357" cy="58938"/>
          </a:xfrm>
          <a:prstGeom prst="curvedConnector4">
            <a:avLst>
              <a:gd name="adj1" fmla="val 49341"/>
              <a:gd name="adj2" fmla="val 487865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연결선: 구부러짐 465">
            <a:extLst>
              <a:ext uri="{FF2B5EF4-FFF2-40B4-BE49-F238E27FC236}">
                <a16:creationId xmlns:a16="http://schemas.microsoft.com/office/drawing/2014/main" id="{00BD0A88-01E2-A5F9-9CEA-5F1F71A12266}"/>
              </a:ext>
            </a:extLst>
          </p:cNvPr>
          <p:cNvCxnSpPr>
            <a:cxnSpLocks/>
            <a:stCxn id="436" idx="0"/>
            <a:endCxn id="428" idx="0"/>
          </p:cNvCxnSpPr>
          <p:nvPr/>
        </p:nvCxnSpPr>
        <p:spPr>
          <a:xfrm rot="16200000" flipV="1">
            <a:off x="5779184" y="2336847"/>
            <a:ext cx="74306" cy="433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B7B558D9-16FA-799D-C517-B61AD287F85D}"/>
              </a:ext>
            </a:extLst>
          </p:cNvPr>
          <p:cNvGrpSpPr/>
          <p:nvPr/>
        </p:nvGrpSpPr>
        <p:grpSpPr>
          <a:xfrm>
            <a:off x="4855480" y="2013860"/>
            <a:ext cx="1375264" cy="360000"/>
            <a:chOff x="4673440" y="2013650"/>
            <a:chExt cx="1375264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9B7C8681-C42F-6AF7-5152-B53AA894BEE1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1478A7D3-D0E1-F45B-7493-F5072F730E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440" y="2193649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3520D506-1EF4-54DF-9DAC-E94C327C9DD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83299BD2-B01A-E588-EE50-02BEE690869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40704" y="2193593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90A5A78-661E-CE89-6DCF-8315A4C1CC74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rot="10800000" flipV="1">
              <a:off x="5686132" y="2247592"/>
              <a:ext cx="254573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212AE7FE-8636-2B57-AB69-DC34D3A8B0C5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781441" y="2247650"/>
              <a:ext cx="79669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6C87BC39-51E6-71BE-DB69-3AE40399CA5F}"/>
              </a:ext>
            </a:extLst>
          </p:cNvPr>
          <p:cNvGrpSpPr/>
          <p:nvPr/>
        </p:nvGrpSpPr>
        <p:grpSpPr>
          <a:xfrm>
            <a:off x="3351498" y="1832922"/>
            <a:ext cx="360000" cy="1372083"/>
            <a:chOff x="3351498" y="1832922"/>
            <a:chExt cx="360000" cy="1372083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3CDC081E-2041-FF64-68E7-D8528A812099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B6F04DA-1AE4-0225-98A0-57E104402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183292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101F1E15-E29D-E645-36D9-6BB65B23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EDBBC15-F48E-CBCC-CA22-B5D4F01DA91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170" y="309700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8C198B86-455E-36A2-F411-A0BABEB83E96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260931" y="2157489"/>
              <a:ext cx="433153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687B1C3C-83F5-4888-F33A-E6EE22675A83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168869" y="2788376"/>
              <a:ext cx="614930" cy="232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C88A2F90-CF33-E779-B358-28C301F9B48C}"/>
              </a:ext>
            </a:extLst>
          </p:cNvPr>
          <p:cNvGrpSpPr/>
          <p:nvPr/>
        </p:nvGrpSpPr>
        <p:grpSpPr>
          <a:xfrm>
            <a:off x="2991143" y="1834513"/>
            <a:ext cx="360000" cy="1005379"/>
            <a:chOff x="2810165" y="1834513"/>
            <a:chExt cx="360000" cy="100537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EFBF9CFD-94D2-2400-8EBF-AE3483C6C0BD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6ABE38E4-093E-2111-CD4F-C22D226EC93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6" y="18345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75D54D93-3407-EA22-7CBC-D9C76248AA6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75A511A1-D282-F2FA-B37E-E6FA252581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2" y="27318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EEFD8B8D-D765-CC83-322D-E9789A92C809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810076" y="2068603"/>
              <a:ext cx="25218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E94AAF9C-37BE-2527-0BA5-EAC74F71250A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721594" y="2517264"/>
              <a:ext cx="429198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EEE93183-9563-DE83-2982-9574C6AECDA5}"/>
              </a:ext>
            </a:extLst>
          </p:cNvPr>
          <p:cNvSpPr txBox="1"/>
          <p:nvPr/>
        </p:nvSpPr>
        <p:spPr>
          <a:xfrm>
            <a:off x="7205371" y="3099770"/>
            <a:ext cx="64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Box</a:t>
            </a:r>
            <a:endParaRPr lang="ko-KR" altLang="en-US" sz="1400" dirty="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40A5A0F1-5730-6E2F-ADB4-42F1ADC2AAF9}"/>
              </a:ext>
            </a:extLst>
          </p:cNvPr>
          <p:cNvSpPr txBox="1"/>
          <p:nvPr/>
        </p:nvSpPr>
        <p:spPr>
          <a:xfrm>
            <a:off x="7205371" y="271578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Cooler</a:t>
            </a:r>
            <a:endParaRPr lang="ko-KR" altLang="en-US" sz="1400" dirty="0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3C173B8-A7A9-149F-9852-696364A9BAB3}"/>
              </a:ext>
            </a:extLst>
          </p:cNvPr>
          <p:cNvSpPr txBox="1"/>
          <p:nvPr/>
        </p:nvSpPr>
        <p:spPr>
          <a:xfrm>
            <a:off x="7195440" y="163700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Relay</a:t>
            </a:r>
            <a:endParaRPr lang="ko-KR" altLang="en-US" sz="14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3231DDC-7059-727E-2AE6-C0F292037D28}"/>
              </a:ext>
            </a:extLst>
          </p:cNvPr>
          <p:cNvSpPr txBox="1"/>
          <p:nvPr/>
        </p:nvSpPr>
        <p:spPr>
          <a:xfrm>
            <a:off x="7205371" y="1976783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7216124B-4F20-E271-FB9F-D2FDB8C8C070}"/>
              </a:ext>
            </a:extLst>
          </p:cNvPr>
          <p:cNvGrpSpPr/>
          <p:nvPr/>
        </p:nvGrpSpPr>
        <p:grpSpPr>
          <a:xfrm>
            <a:off x="3956771" y="3062728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7D58092A-58AE-3DC0-5EF3-29BFACFFC9B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92FA8528-1950-4EF2-AF52-160DE324C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739306FD-9A46-C9CC-265F-A8EFBC3A6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D5E3A413-6890-90E7-A240-583608666362}"/>
              </a:ext>
            </a:extLst>
          </p:cNvPr>
          <p:cNvGrpSpPr/>
          <p:nvPr/>
        </p:nvGrpSpPr>
        <p:grpSpPr>
          <a:xfrm>
            <a:off x="3780497" y="323898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245A9208-5A5B-E1CB-A8B8-8E7449FA7F4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7E8AD3B2-54DC-63AB-6B6A-6C36694F51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24B4B49C-68BD-886D-E2B2-C4C28A798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5" name="연결선: 구부러짐 504">
            <a:extLst>
              <a:ext uri="{FF2B5EF4-FFF2-40B4-BE49-F238E27FC236}">
                <a16:creationId xmlns:a16="http://schemas.microsoft.com/office/drawing/2014/main" id="{0E071C0E-9DCF-27EC-D69C-7B09D04B8E86}"/>
              </a:ext>
            </a:extLst>
          </p:cNvPr>
          <p:cNvCxnSpPr>
            <a:cxnSpLocks/>
            <a:stCxn id="337" idx="4"/>
            <a:endCxn id="500" idx="0"/>
          </p:cNvCxnSpPr>
          <p:nvPr/>
        </p:nvCxnSpPr>
        <p:spPr>
          <a:xfrm rot="16200000" flipH="1">
            <a:off x="4424599" y="2792556"/>
            <a:ext cx="611340" cy="100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연결선: 구부러짐 507">
            <a:extLst>
              <a:ext uri="{FF2B5EF4-FFF2-40B4-BE49-F238E27FC236}">
                <a16:creationId xmlns:a16="http://schemas.microsoft.com/office/drawing/2014/main" id="{BF6A78B8-14A0-BF5C-F74D-5697343E017B}"/>
              </a:ext>
            </a:extLst>
          </p:cNvPr>
          <p:cNvCxnSpPr>
            <a:cxnSpLocks/>
            <a:stCxn id="331" idx="4"/>
            <a:endCxn id="504" idx="0"/>
          </p:cNvCxnSpPr>
          <p:nvPr/>
        </p:nvCxnSpPr>
        <p:spPr>
          <a:xfrm rot="16200000" flipH="1">
            <a:off x="4067359" y="2787845"/>
            <a:ext cx="968570" cy="570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249AFB51-D061-1932-6302-41C94DF04E74}"/>
              </a:ext>
            </a:extLst>
          </p:cNvPr>
          <p:cNvCxnSpPr>
            <a:cxnSpLocks/>
            <a:stCxn id="403" idx="4"/>
            <a:endCxn id="471" idx="0"/>
          </p:cNvCxnSpPr>
          <p:nvPr/>
        </p:nvCxnSpPr>
        <p:spPr>
          <a:xfrm flipV="1">
            <a:off x="2627581" y="3330069"/>
            <a:ext cx="610139" cy="94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연결선: 구부러짐 513">
            <a:extLst>
              <a:ext uri="{FF2B5EF4-FFF2-40B4-BE49-F238E27FC236}">
                <a16:creationId xmlns:a16="http://schemas.microsoft.com/office/drawing/2014/main" id="{240D9C00-A8E2-F952-F7A1-5557B5DCFFB8}"/>
              </a:ext>
            </a:extLst>
          </p:cNvPr>
          <p:cNvCxnSpPr>
            <a:cxnSpLocks/>
            <a:stCxn id="471" idx="4"/>
            <a:endCxn id="499" idx="4"/>
          </p:cNvCxnSpPr>
          <p:nvPr/>
        </p:nvCxnSpPr>
        <p:spPr>
          <a:xfrm flipV="1">
            <a:off x="3345720" y="3206728"/>
            <a:ext cx="665051" cy="12334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타원 470">
            <a:extLst>
              <a:ext uri="{FF2B5EF4-FFF2-40B4-BE49-F238E27FC236}">
                <a16:creationId xmlns:a16="http://schemas.microsoft.com/office/drawing/2014/main" id="{BB9601D4-7880-7CBB-8A03-C2639E1137AF}"/>
              </a:ext>
            </a:extLst>
          </p:cNvPr>
          <p:cNvSpPr>
            <a:spLocks noChangeAspect="1"/>
          </p:cNvSpPr>
          <p:nvPr/>
        </p:nvSpPr>
        <p:spPr>
          <a:xfrm rot="16200000">
            <a:off x="3237720" y="327606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4" name="연결선: 구부러짐 483">
            <a:extLst>
              <a:ext uri="{FF2B5EF4-FFF2-40B4-BE49-F238E27FC236}">
                <a16:creationId xmlns:a16="http://schemas.microsoft.com/office/drawing/2014/main" id="{8BF55D7F-98F9-3EA8-7859-0FE2F797104E}"/>
              </a:ext>
            </a:extLst>
          </p:cNvPr>
          <p:cNvCxnSpPr>
            <a:cxnSpLocks/>
            <a:stCxn id="503" idx="2"/>
            <a:endCxn id="471" idx="4"/>
          </p:cNvCxnSpPr>
          <p:nvPr/>
        </p:nvCxnSpPr>
        <p:spPr>
          <a:xfrm rot="10800000" flipV="1">
            <a:off x="3345721" y="3328983"/>
            <a:ext cx="434777" cy="108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3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5946D-352D-08BA-AD53-2C3107AFE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41C4A13-E804-8696-6E05-6E9ECC4940D7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F15FC7-5400-B68C-C8AD-9CE0F5E07FC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EFCDA0D-B831-D0D2-EF0F-791259A10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1D116F-6DF8-874D-9E0A-AEBDA5012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4C2CFE0-2E38-D752-5536-049EBA405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D35FDA4-BAB5-81A7-DD06-1D76003F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8DEA1D8-93CE-2781-99F5-93C09A851E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461864E-DC4F-4E91-B7DF-4680C237D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CF8AE1-2703-EDD0-FA4A-06661E2B7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8DE3E68-9E55-AD20-DEF6-52D5A626D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7F57DF8-F79E-2040-9CAA-8A9F216FF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1660D7-1FF6-9944-E14D-C1515C27C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CA3D7B8-9A3E-E949-85AD-CADDE8037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2EE6FA4-205D-8D88-4626-6C2BD3BA8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0CE7996-7099-88A3-B051-11C947B28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A85F9CD-7212-6742-C197-F4DE384D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D4E8DAC-13BA-314B-E574-967D60868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82F88B2-F8FC-A910-601F-CA0FA4E3E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D0AA2BB-D89C-8FB8-F020-F62FAE7CEA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59E655-E3FB-65DA-1DD2-1D9326F63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C426C7A-921D-86EC-2903-6181630B2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B39387-D360-7D70-47CB-23905C0FA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D83240A-FAC1-3AC1-B562-8B9EE060F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0B542C0-A169-E04C-D8BA-EF6EDEC0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A8948D0-18C1-C37C-C62A-A7146F6A5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D366FF8-DD5E-5376-345C-02FDA297E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97FBBB-0CF2-D216-06C4-61847CD1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29B9C32-3D37-E6CE-21C6-677A36A14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E01953-AFCF-F53E-4566-30C76315C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58B14DF-EF64-6CB6-D7A7-FA7D01F01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1A3A3DB-67D1-2142-7526-CF1BAC4E52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235BBFD-74E3-F752-3806-06106978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72414AB-0C33-0D78-61F1-67D7BD524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2AEE0AA-5578-87AB-9CD3-11411BD39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4DCEF67-7F97-4477-5B3C-920BBF3D8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E3F641B-910B-2158-F17C-E6F6E980C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63FB6F9-9F26-5071-05B5-68955C52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DE8DE59-B649-D906-C463-F85432875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9AC29AA-0903-56C9-C428-478DB88D1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C657EFE-25C7-0351-01A1-702D6835A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F44EFD1-0DE4-64D1-254F-4E8CA7574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986B551-192F-B542-5D46-C61ED0E38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67B3F49-159A-5355-EC32-75F59A7B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482B00C-4B48-95D2-D6AE-6E914DB11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D4257D2-A0DC-D0C1-14DC-D4317D34B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4EA26A2-6910-0D04-D880-87BE4342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77AE180-6B9D-B999-BE2F-1DA2FBBCB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057F36F-C33F-83C1-4263-0A014400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59348F4-244B-C197-F9CA-652292E00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5EDA5E8-EAE9-4F1E-800B-8AEDDB7F3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F4B7BA9-C0C9-3FC3-33F7-47B00CD66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EC54B09-BF97-52C2-10FE-A1205F807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C7C725-5588-7460-EF96-9F981FBA4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A115EBB-15F3-D25D-94D5-827585A1E2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0C0AAB9-CC33-7358-2559-927204131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ADB44AA-3011-B4A0-D1CF-681022A81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C1DA01E-3CA9-57A4-99FE-1E7ABEF43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AB27183-6DA8-77FE-4E51-73F654826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9C814B6-F5EA-1119-482D-2D38DA5D1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754F1A5-CEFA-C665-2021-9F09E19C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3716668-3088-6BC0-306D-91AA58D9D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91FE41-ABA5-6A3C-9C57-EFB78AC4F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424A431-99B7-7AA5-6285-0C373FA80F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70D5275-81B4-3EF8-D8D5-8325DF837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87DDD1A-77EE-0861-2DCC-C6A1FC80B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6DF7987-E9CC-3686-84B6-63EC8F88F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67BF94E-28B3-5299-6303-CB2AD71D3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D732A2D-5F39-4484-7627-8B525E38E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5AB8596-3861-5CC3-1CD6-E53C85EB5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8BFBF96-18E3-795F-9071-FD7BE2F53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52303DA-8F59-DBAD-9D39-75196DB5E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E5F73E0-E1B0-E574-7C30-B0AC7D14B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C852EA2-7D77-8623-7355-52C77098E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1A2C01E-E773-127D-54B3-3BC03B50F2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0C35B0C-5F63-CDC2-34FB-3901642D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11FE4B7-9170-E0B1-8863-60478230B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1063A58-7B77-14E5-C694-4B4191769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4211340-6B3D-DFF0-E4E7-30BE29A13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AF5A918-4437-88FA-00A9-2A1E127C0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3695E44-C923-EA97-2169-F32908470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E48F79F-9439-0D55-6A61-E4292C84D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8892F80-171F-BB9D-21C5-00F76359B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5C2B565-CF95-FDFD-AF60-1F7ACF33B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C9AC3DC-B4BC-50EF-34B2-BB6F134CE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296CBFB-1C68-D947-8F10-964C40121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0D627B5-CB3B-F14E-57D9-AD8E1CD62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F34E52F-2E45-8132-36D7-C6B5781B0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1BE5FA1-E946-2EB5-1A7A-C81080048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182F0A5-28F3-144C-BF98-9EF3D02B4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6E23B88-B209-1220-C671-99A5BC2B4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62E3B18-BEDA-F8A0-35D7-A15379FBA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BCE2A40-F576-8D8D-F94E-64101E49D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E47005B-5330-2D54-2B22-8A8CD3C1D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6DF575A9-AF19-7094-6A56-CBEC712B7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6076393-92B8-8964-EDC3-567ABFB2ED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0AE8972-6376-F89A-7ED0-D0B9AEB5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6871F42-D88B-3957-EB6A-C68B6C4FA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15B1B42-297C-3825-3E36-61F23D35D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573531F5-6156-E4BF-B82B-95FC3F3A6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2DB35AC-7961-9C42-E72F-ECE56A356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2A3B890-B807-93D9-944C-01582AB6C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D0A170E-DCF6-EC02-D35B-99375CB19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6C1D06AB-4B15-0894-50B0-FB2921FC8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3C04DA58-7BC8-5D6B-5CBC-A7E67FBFB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FD5B879-6104-D84E-A49B-53E996B36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021BF6F-E61E-DBBC-9571-8237C24726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12E87A8-9B58-EF7F-26D3-2B9EA02100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99A827B-BCB5-43AE-1A4D-790378989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A3D35AB-D6B2-AF59-20B6-6226E998D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0E461F1-11C6-2256-7530-7AFEC808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257EDA0-C3DA-5017-ED7A-D3899A710A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1CFA3C40-37AE-FD3E-B5C4-855F153D4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757C29B-96FA-9A05-B11C-514F2E283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E330FD6-C3E9-7D78-533C-921241C0D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D28B563-CDF0-8ABB-B51D-83B6A70A8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D7024F00-C11C-C7F3-E72B-AD241211E4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5301912-2651-3877-F4BB-570757EB5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DABE95D-F174-4A96-68F3-FFDA0189B4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E259607B-B224-A5B8-9D86-DE19EE4714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7E47917-562C-AE09-B1D1-223363B85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C5D5D54E-2CB4-03FE-E328-0E6E2E148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8345B06-884C-6443-FD87-9ABBF4D4B2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0A1016FB-F68E-1F24-53C3-CB403D89E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58F0FB2-A92B-51C3-CC01-548C46D13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7EF91C5-45A0-EE02-0F8B-00DB7DCAD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A97D846-1D5A-0228-896A-46742E8CF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22AF4E8-EEFF-8BF7-9B0C-F62F47501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34A63C-9BC4-846A-552D-D3CE4627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FB92199-0D3B-6AE8-4D7A-1463580D9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9AD1F29-D875-AEA6-4A89-49D656536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A0580F8-CA48-FECE-F60A-A007F8EF0C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B8252C0-F31F-13D1-BBE2-17529FD5E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318AC85-4FC7-A10C-D626-4332ABBC9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57C3049-A47E-44E8-51B0-AC37E341F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653734F-FBCB-49F1-D576-262707487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BA90A53-6CFF-25FB-242C-79E931D23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D165300-4442-4405-C452-A637394DA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C8BBD99-1DF2-3051-3330-A45B19AF3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0DF8B7A-90F9-B6BE-E18D-7068109BF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2A332A3B-BF1B-521A-1CCB-0968DC842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DC8D12F9-9611-014C-72D6-75FE9A4C2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12D35319-113B-D646-BC43-E0D603BD8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F714DA6B-871A-CFE2-AB95-87B46B487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0DAF67D-6108-BBF9-B87A-672FD459C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F1B4AB-6D8C-124A-396D-4478E1035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4F5141C-AFF8-985D-5D51-B892D5EDF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0F95816D-5019-2C53-F48D-BE103C168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86A00B25-678B-DEB0-D370-2BB1F2FDF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1D72807-CA91-BE07-F129-F8C35CDFA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AF0B3E5-9E4F-5970-F517-A9C950A4B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1FB2B90-9CAA-0C22-1B66-B5B49DF88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B448D19E-7B51-2B41-1E4C-9D6C138EE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1D72E6C8-5BA2-C8B7-328C-ED2E0A664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6A5453D1-E8A8-6609-DBDF-5411B56D9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85DA6F13-C164-5694-CA6D-EB3826E6A5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5A1C9FAD-D5D8-08D8-36A0-EC7E05309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605F0F6A-1470-8720-9A94-A9821AD7E3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AAEB6F8-7287-3CEF-BFF2-2E5A0A8D8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845417D-5DBC-B30F-2A20-F690876A7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B6AEBB3F-EB5A-4C52-4B68-78D5E0660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8E8D8EE-4CEA-A61B-A170-FF6CCD752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FF82499-72AA-365E-D562-48C5EEC4D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8F5E65A7-5E25-50A5-F5DD-DC022DAB8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376FD41-2FB5-B13C-AC9B-D214FA69E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75EA26-7231-B8E4-662A-84A6E7A07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5A5E3ADF-6F0A-9549-3D9A-A300C30D2E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279750F-52A7-8FC2-D97F-EDC8CD03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E2783A1-1DF5-7588-2C5B-49285EF41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39136A01-74D9-8DAA-762E-AEA8D3F34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FC3D457-87D8-E434-BA5B-AE41FBD9A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9DE9417-2C8C-B2CF-44A8-C3BDE6001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CA08CD-235C-1323-DD79-E2DB8CC00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2BA8401-6519-0BDF-CFD0-0D4FB1642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998494D6-ADCB-EC3D-9FC5-CC31B8FDF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754A2E1A-5377-1FA4-ED7B-E895315DC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1B7C9EC-FA78-9BAC-58B7-CABB3A5F2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59BE64A5-B7C3-F089-C01C-2678011B9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16ECB96D-5AAC-B00E-9DA0-8C85B6A39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FA39FB9-1BD8-27EB-7F64-674231729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9B7DC7B-29C4-22D8-7303-95ACA6D5A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B29E4D80-7F1F-9A0D-6CE5-10484918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8C1AA7B-D1E0-C01E-16A4-E97639012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1A7E5CD3-D52F-7C62-8F35-6BC1422DBA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71AEB702-CD85-02EC-EFE0-C3935B489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2064AB5-A57B-6F9C-CE78-8D26CCF64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C10DDD3-2C24-89B0-ACBD-A4864823F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7AC99A1A-A665-7F6E-9BE2-F53F6CCA5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5E50A84-4119-3B65-E39C-7FC22F9F6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0F8305B6-3861-740F-31BA-1CD3337D2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A7692E9D-9F14-62CF-2ADB-05B62F34F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A146899-C0A1-9BC9-E82D-088C36856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193829-41EE-B1EE-057A-ADBE01CF4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17AA549-9C18-9B02-BB94-65D50267B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ABD1C25-84C6-7870-9579-C05798E3D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A2813BC1-A238-2BF2-6547-0225B4731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0A15DCD-54C0-F8A7-C0F7-B4DB5586F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8F9390D-1299-5BA2-AA92-6F7DD70B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02CEAB94-908A-E9ED-F0FE-46883A165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5AA6D1E-652A-9A99-0FF3-05B5E8B61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964A7B6-AB78-4917-0B2A-30D6B2512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EFC4342-60ED-04BB-BFF9-2D110B2C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6477AEC1-FB0D-A2E9-DC46-EE20558FD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E2F3369-9FBC-A7F1-3F16-3272AEA75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238469E-C9B6-77B7-54BC-EAFE8A2E5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8C9D8C16-2E52-8B43-F0D9-7D66BE9C1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BB7728A-527B-C63D-0177-998BC303EF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19DE487-097E-3057-CCB6-BFE6DD894C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24E461A0-FF9C-B4F6-F06D-C8B96B9C4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FF682D1-624E-BE24-9C1D-20A7015CB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FCBE36C8-FDED-F557-B824-FBDCFEFA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F208DF88-293F-1AE1-0B7C-EFD86EC15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0042EEA-5C1B-C54E-37B3-C57D6D257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E9C4B387-281F-F4E0-A55F-3B1CAF7A4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2FCA8642-A4B2-0838-AE6B-856457D9C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462AFAA-230F-D6A1-46FF-0BF72901C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001BBA6C-799B-0218-8BA9-13EB56A30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87757DE6-69EF-2510-2DCD-2CF6E0D19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503FF886-BE91-DD47-1931-2AB3CE2C4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4AB0C1-EC0A-15D6-3D4F-FB1BABDB2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8042EE8-0919-6773-16FC-DCDF29BAA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587FFBC-288B-2412-6826-A73BA296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26577C90-C2E5-9345-09D4-2A0DDED2B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EB5B93E1-5F91-76D0-E862-FFACB9CA8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C141D697-6838-0C99-3EC6-7B3D5935C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58030A7-1819-FA6C-8DFD-7A23A7020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09629DA-58DD-5375-C6CE-61973455A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7B41B97A-F307-0FBC-DC92-8A1EADEAA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F142466-C98E-6954-48B8-1F5A55F8A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06256472-0ED5-41FC-D00C-29BFAC7D1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AB250CBF-5390-BF14-847F-3DBC72A25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C96B8603-907B-F468-5CA6-DE253FC16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6334329-EA05-46AD-C41F-439003980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F3006F6A-D721-189C-DB24-0B5719203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FCC9E493-2411-ACA8-35F9-AB4C4DE64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751EE56-8C3F-F377-6204-486442DCB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101333CF-CEEF-2D04-8A13-89128F6D5A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0EE76BAD-DE40-EA01-34BA-BAFE02F29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DE6735E-53F6-9E90-5268-41C118659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AD7FFFED-D091-D541-D5E5-738DD59AB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250D769D-AA1D-B657-EF75-38DD3FCA4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C749C88-0B9A-4C4F-C1EC-59BCD2B9B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5BBB5D95-FD6C-2C79-DABA-849551123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AB2F60C8-BFC3-4FA4-0B1D-0DEFAE093923}"/>
              </a:ext>
            </a:extLst>
          </p:cNvPr>
          <p:cNvSpPr txBox="1"/>
          <p:nvPr/>
        </p:nvSpPr>
        <p:spPr>
          <a:xfrm>
            <a:off x="410289" y="364950"/>
            <a:ext cx="1128951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enhanced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601BBB20-EF1D-934D-D00B-B15F9DF1462D}"/>
              </a:ext>
            </a:extLst>
          </p:cNvPr>
          <p:cNvGrpSpPr/>
          <p:nvPr/>
        </p:nvGrpSpPr>
        <p:grpSpPr>
          <a:xfrm>
            <a:off x="3780498" y="1974881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101EB43B-7A3B-34B3-3128-F120A20EE3E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AEA7552A-66B0-3F71-9B53-314C63CFF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5B4EA995-8BF9-71D6-99F4-6E8848E62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BED2BAD9-A8C9-2B09-DCD3-B6D9BD24DA15}"/>
              </a:ext>
            </a:extLst>
          </p:cNvPr>
          <p:cNvGrpSpPr/>
          <p:nvPr/>
        </p:nvGrpSpPr>
        <p:grpSpPr>
          <a:xfrm>
            <a:off x="3600833" y="2342959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5D39174A-CD43-DC32-3702-C82E238A448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FAB2E20F-7F8D-114C-1659-28469CACC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DE9573C6-0C93-5BF2-6E5E-0E54567A6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1516F233-9813-1E7E-D850-2D28937AF5CC}"/>
              </a:ext>
            </a:extLst>
          </p:cNvPr>
          <p:cNvCxnSpPr>
            <a:cxnSpLocks/>
            <a:stCxn id="341" idx="2"/>
            <a:endCxn id="435" idx="7"/>
          </p:cNvCxnSpPr>
          <p:nvPr/>
        </p:nvCxnSpPr>
        <p:spPr>
          <a:xfrm rot="16200000" flipH="1">
            <a:off x="4246788" y="2242765"/>
            <a:ext cx="976287" cy="4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3804BB47-F8DB-7BC9-3B9D-3B3595309CFA}"/>
              </a:ext>
            </a:extLst>
          </p:cNvPr>
          <p:cNvCxnSpPr>
            <a:cxnSpLocks/>
            <a:stCxn id="304" idx="4"/>
            <a:endCxn id="335" idx="2"/>
          </p:cNvCxnSpPr>
          <p:nvPr/>
        </p:nvCxnSpPr>
        <p:spPr>
          <a:xfrm flipV="1">
            <a:off x="3165720" y="2432959"/>
            <a:ext cx="435113" cy="3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F3A8FC49-A930-7E32-005B-D82DFB301584}"/>
              </a:ext>
            </a:extLst>
          </p:cNvPr>
          <p:cNvCxnSpPr>
            <a:cxnSpLocks/>
            <a:stCxn id="386" idx="2"/>
            <a:endCxn id="381" idx="0"/>
          </p:cNvCxnSpPr>
          <p:nvPr/>
        </p:nvCxnSpPr>
        <p:spPr>
          <a:xfrm rot="16200000" flipH="1">
            <a:off x="4285442" y="1130981"/>
            <a:ext cx="122298" cy="138974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D7849766-1B53-5929-F3E4-2DEBA54C94BD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0960" y="1710703"/>
            <a:ext cx="252556" cy="1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05C40AD0-18E4-153C-7609-FA37D3BFF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16069" y="237895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7B85BB60-9286-158B-F040-EB8B9EAE7ABE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166384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A8345D7D-7FAF-CD98-E6BA-4E44DAC5F0B3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CD6B66AC-627D-425E-C98B-341F223C4E5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42C8F99-5984-8140-1B55-0EFED1A4B020}"/>
              </a:ext>
            </a:extLst>
          </p:cNvPr>
          <p:cNvCxnSpPr>
            <a:cxnSpLocks/>
            <a:stCxn id="401" idx="4"/>
            <a:endCxn id="297" idx="0"/>
          </p:cNvCxnSpPr>
          <p:nvPr/>
        </p:nvCxnSpPr>
        <p:spPr>
          <a:xfrm flipV="1">
            <a:off x="2623981" y="1712003"/>
            <a:ext cx="438979" cy="58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200BF742-7873-FF75-BB31-BD001D721BEF}"/>
              </a:ext>
            </a:extLst>
          </p:cNvPr>
          <p:cNvCxnSpPr>
            <a:cxnSpLocks/>
            <a:stCxn id="401" idx="0"/>
            <a:endCxn id="403" idx="0"/>
          </p:cNvCxnSpPr>
          <p:nvPr/>
        </p:nvCxnSpPr>
        <p:spPr>
          <a:xfrm rot="10800000" flipH="1" flipV="1">
            <a:off x="2515981" y="1717840"/>
            <a:ext cx="3600" cy="1613177"/>
          </a:xfrm>
          <a:prstGeom prst="curvedConnector3">
            <a:avLst>
              <a:gd name="adj1" fmla="val -63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63836500-B361-AAAA-3652-772B7112ADF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485F5C06-1361-3C6D-8842-FA73AFDC106D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736940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81EBB1B0-2E6C-A850-83D5-B67C2DB61AA3}"/>
              </a:ext>
            </a:extLst>
          </p:cNvPr>
          <p:cNvCxnSpPr>
            <a:cxnSpLocks/>
            <a:stCxn id="412" idx="4"/>
            <a:endCxn id="417" idx="0"/>
          </p:cNvCxnSpPr>
          <p:nvPr/>
        </p:nvCxnSpPr>
        <p:spPr>
          <a:xfrm flipV="1">
            <a:off x="3352793" y="2606309"/>
            <a:ext cx="3307782" cy="450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FCC59E99-23BF-CAA2-D649-9C822E8145D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21DE6947-AF8A-4A2B-6615-8D88BE599E57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552309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2126DD11-7623-9C87-F0E9-3D74B7325223}"/>
              </a:ext>
            </a:extLst>
          </p:cNvPr>
          <p:cNvCxnSpPr>
            <a:cxnSpLocks/>
            <a:stCxn id="420" idx="2"/>
            <a:endCxn id="416" idx="0"/>
          </p:cNvCxnSpPr>
          <p:nvPr/>
        </p:nvCxnSpPr>
        <p:spPr>
          <a:xfrm rot="16200000" flipH="1">
            <a:off x="4646381" y="1316825"/>
            <a:ext cx="1027088" cy="3001299"/>
          </a:xfrm>
          <a:prstGeom prst="curvedConnector2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8C7F206C-5E0C-921C-1A69-4A2B1AE5C58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430861" y="1885373"/>
            <a:ext cx="249146" cy="1871"/>
          </a:xfrm>
          <a:prstGeom prst="curvedConnector3">
            <a:avLst>
              <a:gd name="adj1" fmla="val 50000"/>
            </a:avLst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D59FB03D-F61E-CEBC-6721-88E1B4E37700}"/>
              </a:ext>
            </a:extLst>
          </p:cNvPr>
          <p:cNvGrpSpPr/>
          <p:nvPr/>
        </p:nvGrpSpPr>
        <p:grpSpPr>
          <a:xfrm rot="18927871">
            <a:off x="4574141" y="2431789"/>
            <a:ext cx="865021" cy="180000"/>
            <a:chOff x="3780000" y="2844000"/>
            <a:chExt cx="865021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D94405B1-E35E-74F0-4DB3-6C9ADFFFFBC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C7523E44-449E-D12B-EF7F-275067CFE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95D41CE8-DF09-8032-D770-B5125FEA7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7021" y="287743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0D6E6707-AB4E-5CA2-4930-E26DAAC8DE96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196095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8E4E0E8-FB31-5CFD-D4D9-C53D12F69E17}"/>
              </a:ext>
            </a:extLst>
          </p:cNvPr>
          <p:cNvSpPr>
            <a:spLocks noChangeAspect="1"/>
          </p:cNvSpPr>
          <p:nvPr/>
        </p:nvSpPr>
        <p:spPr>
          <a:xfrm rot="16200000">
            <a:off x="6658052" y="2017290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3C44CC1D-AA38-5F28-FACD-EF844D7109D5}"/>
              </a:ext>
            </a:extLst>
          </p:cNvPr>
          <p:cNvCxnSpPr>
            <a:cxnSpLocks/>
            <a:stCxn id="400" idx="4"/>
            <a:endCxn id="378" idx="2"/>
          </p:cNvCxnSpPr>
          <p:nvPr/>
        </p:nvCxnSpPr>
        <p:spPr>
          <a:xfrm flipV="1">
            <a:off x="2624069" y="2120757"/>
            <a:ext cx="2650411" cy="312202"/>
          </a:xfrm>
          <a:prstGeom prst="curvedConnector2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DE62F0B9-4D2C-6A78-002E-7043B6E56B3C}"/>
              </a:ext>
            </a:extLst>
          </p:cNvPr>
          <p:cNvSpPr>
            <a:spLocks noChangeAspect="1"/>
          </p:cNvSpPr>
          <p:nvPr/>
        </p:nvSpPr>
        <p:spPr>
          <a:xfrm rot="16200000">
            <a:off x="6664075" y="1656703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27845FA9-026B-EDDC-37D3-D5A83457F175}"/>
              </a:ext>
            </a:extLst>
          </p:cNvPr>
          <p:cNvSpPr>
            <a:spLocks noChangeAspect="1"/>
          </p:cNvSpPr>
          <p:nvPr/>
        </p:nvSpPr>
        <p:spPr>
          <a:xfrm rot="16200000">
            <a:off x="6474835" y="1658137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3474AC9B-EE1E-8D45-9EE7-4247CA690378}"/>
              </a:ext>
            </a:extLst>
          </p:cNvPr>
          <p:cNvCxnSpPr>
            <a:cxnSpLocks/>
            <a:stCxn id="376" idx="4"/>
            <a:endCxn id="408" idx="0"/>
          </p:cNvCxnSpPr>
          <p:nvPr/>
        </p:nvCxnSpPr>
        <p:spPr>
          <a:xfrm>
            <a:off x="5330374" y="1886012"/>
            <a:ext cx="1322663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2CE2B5D-6FD6-5C7E-8F31-9B5C248A5C3B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16200000" flipV="1">
            <a:off x="6584530" y="2967447"/>
            <a:ext cx="252552" cy="753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9341D545-8905-6D26-E286-253FA5450CFB}"/>
              </a:ext>
            </a:extLst>
          </p:cNvPr>
          <p:cNvCxnSpPr>
            <a:cxnSpLocks/>
            <a:stCxn id="405" idx="2"/>
            <a:endCxn id="393" idx="2"/>
          </p:cNvCxnSpPr>
          <p:nvPr/>
        </p:nvCxnSpPr>
        <p:spPr>
          <a:xfrm rot="5400000" flipH="1">
            <a:off x="4461143" y="772292"/>
            <a:ext cx="360717" cy="4136750"/>
          </a:xfrm>
          <a:prstGeom prst="curvedConnector3">
            <a:avLst>
              <a:gd name="adj1" fmla="val -63374"/>
            </a:avLst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E6AF7A4D-9F83-D89E-7646-7FBD4F0BB294}"/>
              </a:ext>
            </a:extLst>
          </p:cNvPr>
          <p:cNvGrpSpPr/>
          <p:nvPr/>
        </p:nvGrpSpPr>
        <p:grpSpPr>
          <a:xfrm rot="16200000">
            <a:off x="4902751" y="2152856"/>
            <a:ext cx="1362367" cy="360000"/>
            <a:chOff x="4867260" y="2013650"/>
            <a:chExt cx="1362367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1F7EE8B0-1B8F-D251-D983-90F888BC730E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F2275BE3-1213-8E34-C050-17F71867307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67260" y="21929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1470DAF0-30AB-6AAA-CFE7-4EFAF06C46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0698DC72-D347-7D5C-F2FD-AB210C2D56C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21627" y="21887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5A67DEC7-86C4-CB39-BA42-0FD39EDE4BA7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flipH="1">
              <a:off x="5686131" y="2242775"/>
              <a:ext cx="435496" cy="487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9F383F27-0CB2-C103-934F-EDEECFF7D7E4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975260" y="2246914"/>
              <a:ext cx="602871" cy="73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C6F49ADA-06B1-2C93-AF97-77FE119F123D}"/>
              </a:ext>
            </a:extLst>
          </p:cNvPr>
          <p:cNvGrpSpPr/>
          <p:nvPr/>
        </p:nvGrpSpPr>
        <p:grpSpPr>
          <a:xfrm>
            <a:off x="3351498" y="1656703"/>
            <a:ext cx="360000" cy="648626"/>
            <a:chOff x="3351498" y="2018661"/>
            <a:chExt cx="360000" cy="648626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237453AB-779D-2047-D68E-A35724600153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FBDF4E6F-45B1-ACD1-D3FC-561718110EA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201866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FBBC88EA-00BD-3C78-7C75-314231C0C64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472E7F3-882A-D744-CCFD-6F596C1004C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203" y="255928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AE1B8318-60B0-6550-8AAD-5B8C2E374C9B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353800" y="2250359"/>
              <a:ext cx="247414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CE7BA20E-844A-1D25-FC7D-BD430507C9D2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437745" y="2519534"/>
              <a:ext cx="77212" cy="2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1CBF3356-CFC9-9C41-E765-9856B7C05FA5}"/>
              </a:ext>
            </a:extLst>
          </p:cNvPr>
          <p:cNvGrpSpPr/>
          <p:nvPr/>
        </p:nvGrpSpPr>
        <p:grpSpPr>
          <a:xfrm>
            <a:off x="2985720" y="1658003"/>
            <a:ext cx="360000" cy="1007069"/>
            <a:chOff x="2810165" y="1473342"/>
            <a:chExt cx="360000" cy="100706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7051AAC1-D5EC-3FA3-1315-F29942A61230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4EAF2087-A5AF-3BE6-6F58-20319294C83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7405" y="147334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AACC8503-9FB0-5529-4A9B-C6F559063D5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8D2F17E-F1F9-B4C9-A2F7-6107A945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642" y="237241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CE7C19C4-E344-3A79-4303-6E68BEF0437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632109" y="1885398"/>
              <a:ext cx="613352" cy="52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662E5B86-5AE1-2432-F05C-93CAA4C5C1D1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901545" y="2337313"/>
              <a:ext cx="69717" cy="47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AB55EC0B-E5D1-A0A5-B40E-012D29A91725}"/>
              </a:ext>
            </a:extLst>
          </p:cNvPr>
          <p:cNvSpPr txBox="1"/>
          <p:nvPr/>
        </p:nvSpPr>
        <p:spPr>
          <a:xfrm>
            <a:off x="7204301" y="3188738"/>
            <a:ext cx="77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  <a:highlight>
                  <a:srgbClr val="808080"/>
                </a:highlight>
              </a:rPr>
              <a:t>Fan120</a:t>
            </a:r>
            <a:endParaRPr lang="ko-KR" altLang="en-US" sz="1400" dirty="0">
              <a:solidFill>
                <a:srgbClr val="FFFF00"/>
              </a:solidFill>
              <a:highlight>
                <a:srgbClr val="808080"/>
              </a:highlight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F13648BE-F778-E9E7-0ABC-99A00CF3A32A}"/>
              </a:ext>
            </a:extLst>
          </p:cNvPr>
          <p:cNvSpPr txBox="1"/>
          <p:nvPr/>
        </p:nvSpPr>
        <p:spPr>
          <a:xfrm>
            <a:off x="7214392" y="2487388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Fan80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676B150-6005-D889-A6C4-7E2257E0DB48}"/>
              </a:ext>
            </a:extLst>
          </p:cNvPr>
          <p:cNvSpPr txBox="1"/>
          <p:nvPr/>
        </p:nvSpPr>
        <p:spPr>
          <a:xfrm>
            <a:off x="7145021" y="19828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Relay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E255596-2C01-F6CA-2427-5035260CBB46}"/>
              </a:ext>
            </a:extLst>
          </p:cNvPr>
          <p:cNvSpPr txBox="1"/>
          <p:nvPr/>
        </p:nvSpPr>
        <p:spPr>
          <a:xfrm>
            <a:off x="6264706" y="11846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CPU Fan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DE098770-5C29-6A46-8136-D494B389AEBE}"/>
              </a:ext>
            </a:extLst>
          </p:cNvPr>
          <p:cNvGrpSpPr/>
          <p:nvPr/>
        </p:nvGrpSpPr>
        <p:grpSpPr>
          <a:xfrm>
            <a:off x="3600833" y="3240782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1D5A9623-7A97-05C7-358F-E7BB3141FE7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627F4180-E0EB-6933-55D6-DC598E56D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A808613-5279-C26B-5C09-0BAA89A7D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104000B4-4452-4BE0-1E87-E8C96B8B49A1}"/>
              </a:ext>
            </a:extLst>
          </p:cNvPr>
          <p:cNvGrpSpPr/>
          <p:nvPr/>
        </p:nvGrpSpPr>
        <p:grpSpPr>
          <a:xfrm>
            <a:off x="3599877" y="287613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1E2CEA23-4D60-3413-B36D-85974D3BA1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95034BB6-6C81-8C82-2441-2A1953C5C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E136E41A-FBB5-4D5A-3467-CCB3B54E7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D8B14079-9551-7327-0EFE-0AD3627BAF14}"/>
              </a:ext>
            </a:extLst>
          </p:cNvPr>
          <p:cNvCxnSpPr>
            <a:cxnSpLocks/>
            <a:stCxn id="403" idx="4"/>
            <a:endCxn id="499" idx="2"/>
          </p:cNvCxnSpPr>
          <p:nvPr/>
        </p:nvCxnSpPr>
        <p:spPr>
          <a:xfrm flipV="1">
            <a:off x="2627581" y="3330782"/>
            <a:ext cx="973252" cy="2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4331BC45-61A1-BC0A-0D94-CAA7767B9767}"/>
              </a:ext>
            </a:extLst>
          </p:cNvPr>
          <p:cNvGrpSpPr/>
          <p:nvPr/>
        </p:nvGrpSpPr>
        <p:grpSpPr>
          <a:xfrm>
            <a:off x="4680206" y="2878356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1E870575-2342-E44B-28D7-D163634658A9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130C079-03C5-4650-1407-6F230DEDC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A09217C9-7D06-08AC-0AF1-55D620358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E3E37B7F-93CC-3188-699B-AB16D045D1D7}"/>
              </a:ext>
            </a:extLst>
          </p:cNvPr>
          <p:cNvCxnSpPr>
            <a:cxnSpLocks/>
            <a:stCxn id="449" idx="2"/>
            <a:endCxn id="337" idx="0"/>
          </p:cNvCxnSpPr>
          <p:nvPr/>
        </p:nvCxnSpPr>
        <p:spPr>
          <a:xfrm rot="5400000">
            <a:off x="4068340" y="2071984"/>
            <a:ext cx="613468" cy="48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AE8FD467-C888-3762-7060-FFC13FBF4723}"/>
              </a:ext>
            </a:extLst>
          </p:cNvPr>
          <p:cNvGrpSpPr/>
          <p:nvPr/>
        </p:nvGrpSpPr>
        <p:grpSpPr>
          <a:xfrm>
            <a:off x="4682181" y="3246541"/>
            <a:ext cx="829248" cy="180000"/>
            <a:chOff x="3788012" y="2844000"/>
            <a:chExt cx="829248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1F6F5006-51D5-C4D0-8E01-35A34992C17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A609C6CA-60C0-BEF9-623B-D0AB617F2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8012" y="287533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F28884BA-8F05-D9B1-AA74-E9CF6B91E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60" y="287414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D56D9F39-BED3-D240-1454-1470B3AE8F6F}"/>
              </a:ext>
            </a:extLst>
          </p:cNvPr>
          <p:cNvGrpSpPr/>
          <p:nvPr/>
        </p:nvGrpSpPr>
        <p:grpSpPr>
          <a:xfrm rot="16200000">
            <a:off x="5814262" y="2680476"/>
            <a:ext cx="360000" cy="471967"/>
            <a:chOff x="2810165" y="2005971"/>
            <a:chExt cx="360000" cy="471967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580E16F7-9F05-8BB6-64BB-963E82096E76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1ECC6F1D-6402-68ED-B4C3-3FF6903A06F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714E5EE-2B1B-CF1F-40DA-097287ABC4A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2EEC4B7-6E04-D21E-53C7-5C19BD3B69C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C298305B-1E00-103B-88CE-49CD52C0EA88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EB7980AB-6BFD-D967-A68C-DD51A0434EFE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055F2C36-B3D9-4FA7-971B-26C42B229599}"/>
              </a:ext>
            </a:extLst>
          </p:cNvPr>
          <p:cNvSpPr txBox="1"/>
          <p:nvPr/>
        </p:nvSpPr>
        <p:spPr>
          <a:xfrm>
            <a:off x="5225131" y="1120015"/>
            <a:ext cx="99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USB GND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5A6B0335-906F-4C14-5E34-0FC7A88433E8}"/>
              </a:ext>
            </a:extLst>
          </p:cNvPr>
          <p:cNvGrpSpPr/>
          <p:nvPr/>
        </p:nvGrpSpPr>
        <p:grpSpPr>
          <a:xfrm>
            <a:off x="4321315" y="1648972"/>
            <a:ext cx="1364690" cy="116519"/>
            <a:chOff x="4321315" y="1648972"/>
            <a:chExt cx="1364690" cy="116519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566C65EB-4E99-752B-8DB0-04F59A3E8E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0531" y="165324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09433E2C-F2D4-C5EB-851E-DD9492129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3618" y="1657491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4183B6C-7046-0795-D096-F1F76EBFF4F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78581" y="1648972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CD1AC8B1-F18B-DBDA-446B-3C195CE9B70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2369" y="1653735"/>
              <a:ext cx="108000" cy="108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20A118A8-F8CA-E6CC-F393-2FB3BA449B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1315" y="165749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B450EFDD-C62F-D414-22B8-E0351F3D92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78005" y="1654480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3" name="연결선: 구부러짐 532">
            <a:extLst>
              <a:ext uri="{FF2B5EF4-FFF2-40B4-BE49-F238E27FC236}">
                <a16:creationId xmlns:a16="http://schemas.microsoft.com/office/drawing/2014/main" id="{435D75A0-9AB6-1ACA-F4B3-086B69F526A0}"/>
              </a:ext>
            </a:extLst>
          </p:cNvPr>
          <p:cNvCxnSpPr>
            <a:cxnSpLocks/>
            <a:stCxn id="236" idx="0"/>
            <a:endCxn id="446" idx="2"/>
          </p:cNvCxnSpPr>
          <p:nvPr/>
        </p:nvCxnSpPr>
        <p:spPr>
          <a:xfrm rot="5400000" flipH="1" flipV="1">
            <a:off x="6590389" y="1888315"/>
            <a:ext cx="251297" cy="407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연결선: 구부러짐 561">
            <a:extLst>
              <a:ext uri="{FF2B5EF4-FFF2-40B4-BE49-F238E27FC236}">
                <a16:creationId xmlns:a16="http://schemas.microsoft.com/office/drawing/2014/main" id="{C5F4302C-B635-B063-06DF-E045C7028858}"/>
              </a:ext>
            </a:extLst>
          </p:cNvPr>
          <p:cNvCxnSpPr>
            <a:cxnSpLocks/>
            <a:stCxn id="422" idx="4"/>
            <a:endCxn id="424" idx="0"/>
          </p:cNvCxnSpPr>
          <p:nvPr/>
        </p:nvCxnSpPr>
        <p:spPr>
          <a:xfrm rot="5400000">
            <a:off x="4070776" y="2788631"/>
            <a:ext cx="971660" cy="444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연결선: 구부러짐 564">
            <a:extLst>
              <a:ext uri="{FF2B5EF4-FFF2-40B4-BE49-F238E27FC236}">
                <a16:creationId xmlns:a16="http://schemas.microsoft.com/office/drawing/2014/main" id="{FEE703C1-0D4E-620E-DC0F-2EF3FF13EFC7}"/>
              </a:ext>
            </a:extLst>
          </p:cNvPr>
          <p:cNvCxnSpPr>
            <a:cxnSpLocks/>
            <a:stCxn id="427" idx="6"/>
            <a:endCxn id="396" idx="0"/>
          </p:cNvCxnSpPr>
          <p:nvPr/>
        </p:nvCxnSpPr>
        <p:spPr>
          <a:xfrm rot="5400000">
            <a:off x="4605519" y="2118519"/>
            <a:ext cx="136159" cy="192720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연결선: 구부러짐 568">
            <a:extLst>
              <a:ext uri="{FF2B5EF4-FFF2-40B4-BE49-F238E27FC236}">
                <a16:creationId xmlns:a16="http://schemas.microsoft.com/office/drawing/2014/main" id="{80B37ACF-34C8-E0A0-0CDB-30D59636B4FF}"/>
              </a:ext>
            </a:extLst>
          </p:cNvPr>
          <p:cNvCxnSpPr>
            <a:cxnSpLocks/>
            <a:stCxn id="445" idx="0"/>
            <a:endCxn id="437" idx="0"/>
          </p:cNvCxnSpPr>
          <p:nvPr/>
        </p:nvCxnSpPr>
        <p:spPr>
          <a:xfrm rot="5400000" flipH="1" flipV="1">
            <a:off x="6178000" y="2257613"/>
            <a:ext cx="482554" cy="467519"/>
          </a:xfrm>
          <a:prstGeom prst="curvedConnector2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구부러짐 572">
            <a:extLst>
              <a:ext uri="{FF2B5EF4-FFF2-40B4-BE49-F238E27FC236}">
                <a16:creationId xmlns:a16="http://schemas.microsoft.com/office/drawing/2014/main" id="{44239ED3-614E-5ED1-5BA2-F09516375CC3}"/>
              </a:ext>
            </a:extLst>
          </p:cNvPr>
          <p:cNvCxnSpPr>
            <a:cxnSpLocks/>
            <a:stCxn id="432" idx="2"/>
            <a:endCxn id="470" idx="6"/>
          </p:cNvCxnSpPr>
          <p:nvPr/>
        </p:nvCxnSpPr>
        <p:spPr>
          <a:xfrm rot="10800000">
            <a:off x="5511429" y="3330682"/>
            <a:ext cx="426276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구부러짐 243">
            <a:extLst>
              <a:ext uri="{FF2B5EF4-FFF2-40B4-BE49-F238E27FC236}">
                <a16:creationId xmlns:a16="http://schemas.microsoft.com/office/drawing/2014/main" id="{C6CDAFE5-C982-78FD-320F-EF2BDCCAE368}"/>
              </a:ext>
            </a:extLst>
          </p:cNvPr>
          <p:cNvCxnSpPr>
            <a:cxnSpLocks/>
            <a:stCxn id="329" idx="2"/>
            <a:endCxn id="321" idx="4"/>
          </p:cNvCxnSpPr>
          <p:nvPr/>
        </p:nvCxnSpPr>
        <p:spPr>
          <a:xfrm rot="10800000" flipV="1">
            <a:off x="3531498" y="2064881"/>
            <a:ext cx="249000" cy="123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DA93D30E-EBFE-A593-5D16-B3E5D1306940}"/>
              </a:ext>
            </a:extLst>
          </p:cNvPr>
          <p:cNvCxnSpPr>
            <a:cxnSpLocks/>
            <a:stCxn id="428" idx="4"/>
            <a:endCxn id="436" idx="6"/>
          </p:cNvCxnSpPr>
          <p:nvPr/>
        </p:nvCxnSpPr>
        <p:spPr>
          <a:xfrm rot="10800000">
            <a:off x="5313150" y="2216616"/>
            <a:ext cx="270785" cy="32553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구부러짐 263">
            <a:extLst>
              <a:ext uri="{FF2B5EF4-FFF2-40B4-BE49-F238E27FC236}">
                <a16:creationId xmlns:a16="http://schemas.microsoft.com/office/drawing/2014/main" id="{86281F05-28FF-FBB3-7C39-166D15510009}"/>
              </a:ext>
            </a:extLst>
          </p:cNvPr>
          <p:cNvCxnSpPr>
            <a:cxnSpLocks/>
            <a:stCxn id="427" idx="0"/>
            <a:endCxn id="487" idx="6"/>
          </p:cNvCxnSpPr>
          <p:nvPr/>
        </p:nvCxnSpPr>
        <p:spPr>
          <a:xfrm>
            <a:off x="5691197" y="2960039"/>
            <a:ext cx="67082" cy="104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구부러짐 276">
            <a:extLst>
              <a:ext uri="{FF2B5EF4-FFF2-40B4-BE49-F238E27FC236}">
                <a16:creationId xmlns:a16="http://schemas.microsoft.com/office/drawing/2014/main" id="{CC376471-BBC5-75FC-D319-4CB47267F242}"/>
              </a:ext>
            </a:extLst>
          </p:cNvPr>
          <p:cNvCxnSpPr>
            <a:cxnSpLocks/>
            <a:stCxn id="500" idx="6"/>
            <a:endCxn id="468" idx="2"/>
          </p:cNvCxnSpPr>
          <p:nvPr/>
        </p:nvCxnSpPr>
        <p:spPr>
          <a:xfrm>
            <a:off x="4428833" y="3330782"/>
            <a:ext cx="253348" cy="109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구부러짐 279">
            <a:extLst>
              <a:ext uri="{FF2B5EF4-FFF2-40B4-BE49-F238E27FC236}">
                <a16:creationId xmlns:a16="http://schemas.microsoft.com/office/drawing/2014/main" id="{E275EC79-1C55-4C02-CAB8-AF091D8E6315}"/>
              </a:ext>
            </a:extLst>
          </p:cNvPr>
          <p:cNvCxnSpPr>
            <a:cxnSpLocks/>
            <a:stCxn id="503" idx="4"/>
            <a:endCxn id="499" idx="0"/>
          </p:cNvCxnSpPr>
          <p:nvPr/>
        </p:nvCxnSpPr>
        <p:spPr>
          <a:xfrm rot="16200000" flipH="1">
            <a:off x="3526031" y="3147979"/>
            <a:ext cx="256649" cy="9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구부러짐 282">
            <a:extLst>
              <a:ext uri="{FF2B5EF4-FFF2-40B4-BE49-F238E27FC236}">
                <a16:creationId xmlns:a16="http://schemas.microsoft.com/office/drawing/2014/main" id="{5656BA84-8FE3-7711-95D3-200D803F4D95}"/>
              </a:ext>
            </a:extLst>
          </p:cNvPr>
          <p:cNvCxnSpPr>
            <a:cxnSpLocks/>
            <a:stCxn id="504" idx="0"/>
            <a:endCxn id="337" idx="4"/>
          </p:cNvCxnSpPr>
          <p:nvPr/>
        </p:nvCxnSpPr>
        <p:spPr>
          <a:xfrm rot="5400000" flipH="1" flipV="1">
            <a:off x="4161768" y="2699068"/>
            <a:ext cx="425174" cy="95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1E0653E9-6501-2E6E-1753-BEA3DEF6AB9E}"/>
              </a:ext>
            </a:extLst>
          </p:cNvPr>
          <p:cNvCxnSpPr>
            <a:cxnSpLocks/>
            <a:stCxn id="453" idx="0"/>
            <a:endCxn id="435" idx="3"/>
          </p:cNvCxnSpPr>
          <p:nvPr/>
        </p:nvCxnSpPr>
        <p:spPr>
          <a:xfrm rot="5400000" flipH="1" flipV="1">
            <a:off x="4698756" y="2876708"/>
            <a:ext cx="73099" cy="219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구부러짐 289">
            <a:extLst>
              <a:ext uri="{FF2B5EF4-FFF2-40B4-BE49-F238E27FC236}">
                <a16:creationId xmlns:a16="http://schemas.microsoft.com/office/drawing/2014/main" id="{F59DB2FD-11DD-BEF8-B4B9-8C5673559B00}"/>
              </a:ext>
            </a:extLst>
          </p:cNvPr>
          <p:cNvCxnSpPr>
            <a:cxnSpLocks/>
            <a:stCxn id="427" idx="4"/>
            <a:endCxn id="455" idx="6"/>
          </p:cNvCxnSpPr>
          <p:nvPr/>
        </p:nvCxnSpPr>
        <p:spPr>
          <a:xfrm rot="10800000" flipV="1">
            <a:off x="5508207" y="2960038"/>
            <a:ext cx="74991" cy="83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연결선: 구부러짐 352">
            <a:extLst>
              <a:ext uri="{FF2B5EF4-FFF2-40B4-BE49-F238E27FC236}">
                <a16:creationId xmlns:a16="http://schemas.microsoft.com/office/drawing/2014/main" id="{2F977A6C-5C9E-6337-F81F-716C0FE8122F}"/>
              </a:ext>
            </a:extLst>
          </p:cNvPr>
          <p:cNvCxnSpPr>
            <a:cxnSpLocks/>
            <a:stCxn id="437" idx="0"/>
            <a:endCxn id="447" idx="2"/>
          </p:cNvCxnSpPr>
          <p:nvPr/>
        </p:nvCxnSpPr>
        <p:spPr>
          <a:xfrm rot="10800000">
            <a:off x="6528835" y="1766137"/>
            <a:ext cx="124202" cy="483958"/>
          </a:xfrm>
          <a:prstGeom prst="curvedConnector2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881FAE9-0AC3-AD46-4989-F0978A4840CF}"/>
              </a:ext>
            </a:extLst>
          </p:cNvPr>
          <p:cNvSpPr>
            <a:spLocks noChangeAspect="1"/>
          </p:cNvSpPr>
          <p:nvPr/>
        </p:nvSpPr>
        <p:spPr>
          <a:xfrm rot="16200000">
            <a:off x="5222374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562AD486-0AC1-A1F0-C932-4EEE416F07C8}"/>
              </a:ext>
            </a:extLst>
          </p:cNvPr>
          <p:cNvSpPr>
            <a:spLocks noChangeAspect="1"/>
          </p:cNvSpPr>
          <p:nvPr/>
        </p:nvSpPr>
        <p:spPr>
          <a:xfrm rot="16200000">
            <a:off x="5220480" y="201275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9AF7A490-7B3B-0D08-ACB8-5FCC08A80909}"/>
              </a:ext>
            </a:extLst>
          </p:cNvPr>
          <p:cNvSpPr>
            <a:spLocks noChangeAspect="1"/>
          </p:cNvSpPr>
          <p:nvPr/>
        </p:nvSpPr>
        <p:spPr>
          <a:xfrm rot="16200000">
            <a:off x="5041462" y="183300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AD228F10-5498-CFF3-A6C8-59D620293F64}"/>
              </a:ext>
            </a:extLst>
          </p:cNvPr>
          <p:cNvSpPr>
            <a:spLocks noChangeAspect="1"/>
          </p:cNvSpPr>
          <p:nvPr/>
        </p:nvSpPr>
        <p:spPr>
          <a:xfrm rot="16200000">
            <a:off x="3597721" y="1656703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6380FC68-0081-59CA-01F3-327D438DBD5D}"/>
              </a:ext>
            </a:extLst>
          </p:cNvPr>
          <p:cNvSpPr>
            <a:spLocks noChangeAspect="1"/>
          </p:cNvSpPr>
          <p:nvPr/>
        </p:nvSpPr>
        <p:spPr>
          <a:xfrm rot="16200000">
            <a:off x="2519366" y="201859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06ED0E38-0B01-45D3-30F8-43FCA8C048F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127" y="2552308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10F6893D-790E-63FE-FBB2-A2A54078E7FD}"/>
              </a:ext>
            </a:extLst>
          </p:cNvPr>
          <p:cNvSpPr>
            <a:spLocks noChangeAspect="1"/>
          </p:cNvSpPr>
          <p:nvPr/>
        </p:nvSpPr>
        <p:spPr>
          <a:xfrm rot="5400000">
            <a:off x="3601997" y="30961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B18B7F15-7415-AD38-26DF-352107BE8BFD}"/>
              </a:ext>
            </a:extLst>
          </p:cNvPr>
          <p:cNvSpPr>
            <a:spLocks noChangeAspect="1"/>
          </p:cNvSpPr>
          <p:nvPr/>
        </p:nvSpPr>
        <p:spPr>
          <a:xfrm rot="16200000">
            <a:off x="6655877" y="2913025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517BE13E-15A8-DB6B-A265-E71BBC0F4867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1ED468C9-CDF3-DD17-3367-E41EEADD0B14}"/>
              </a:ext>
            </a:extLst>
          </p:cNvPr>
          <p:cNvSpPr>
            <a:spLocks noChangeAspect="1"/>
          </p:cNvSpPr>
          <p:nvPr/>
        </p:nvSpPr>
        <p:spPr>
          <a:xfrm rot="16200000">
            <a:off x="3244793" y="2556817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F344E69F-A37E-9EB4-0505-6DABAC6870EE}"/>
              </a:ext>
            </a:extLst>
          </p:cNvPr>
          <p:cNvSpPr>
            <a:spLocks noChangeAspect="1"/>
          </p:cNvSpPr>
          <p:nvPr/>
        </p:nvSpPr>
        <p:spPr>
          <a:xfrm rot="16200000">
            <a:off x="3605276" y="2195931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8D1A1FAC-1453-2093-3739-4D34711DA608}"/>
              </a:ext>
            </a:extLst>
          </p:cNvPr>
          <p:cNvSpPr>
            <a:spLocks noChangeAspect="1"/>
          </p:cNvSpPr>
          <p:nvPr/>
        </p:nvSpPr>
        <p:spPr>
          <a:xfrm>
            <a:off x="4504827" y="219702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9FBDA4DE-FFBC-E2C8-1BE0-0A5BA82F5F23}"/>
              </a:ext>
            </a:extLst>
          </p:cNvPr>
          <p:cNvSpPr>
            <a:spLocks noChangeAspect="1"/>
          </p:cNvSpPr>
          <p:nvPr/>
        </p:nvSpPr>
        <p:spPr>
          <a:xfrm>
            <a:off x="4500385" y="327668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653DA61B-0C28-29E3-0053-7FED8C8CABA5}"/>
              </a:ext>
            </a:extLst>
          </p:cNvPr>
          <p:cNvSpPr>
            <a:spLocks noChangeAspect="1"/>
          </p:cNvSpPr>
          <p:nvPr/>
        </p:nvSpPr>
        <p:spPr>
          <a:xfrm>
            <a:off x="5937705" y="3276682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FCB5A102-54EA-B364-EBFD-43D84C683698}"/>
              </a:ext>
            </a:extLst>
          </p:cNvPr>
          <p:cNvCxnSpPr>
            <a:cxnSpLocks/>
            <a:stCxn id="488" idx="0"/>
            <a:endCxn id="432" idx="0"/>
          </p:cNvCxnSpPr>
          <p:nvPr/>
        </p:nvCxnSpPr>
        <p:spPr>
          <a:xfrm rot="5400000">
            <a:off x="5870243" y="3145922"/>
            <a:ext cx="252223" cy="929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타원 444">
            <a:extLst>
              <a:ext uri="{FF2B5EF4-FFF2-40B4-BE49-F238E27FC236}">
                <a16:creationId xmlns:a16="http://schemas.microsoft.com/office/drawing/2014/main" id="{FF1DBE5D-8DE0-7ADC-22D3-9BFE102B5B04}"/>
              </a:ext>
            </a:extLst>
          </p:cNvPr>
          <p:cNvSpPr>
            <a:spLocks noChangeAspect="1"/>
          </p:cNvSpPr>
          <p:nvPr/>
        </p:nvSpPr>
        <p:spPr>
          <a:xfrm>
            <a:off x="6131518" y="2732649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10664</TotalTime>
  <Words>25</Words>
  <Application>Microsoft Office PowerPoint</Application>
  <PresentationFormat>A4 용지(210x297mm)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176</cp:revision>
  <cp:lastPrinted>2025-02-15T09:18:11Z</cp:lastPrinted>
  <dcterms:created xsi:type="dcterms:W3CDTF">2023-06-14T16:28:23Z</dcterms:created>
  <dcterms:modified xsi:type="dcterms:W3CDTF">2025-02-15T13:14:01Z</dcterms:modified>
</cp:coreProperties>
</file>