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9" r:id="rId3"/>
    <p:sldId id="270" r:id="rId4"/>
    <p:sldId id="271" r:id="rId5"/>
    <p:sldId id="272" r:id="rId6"/>
  </p:sldIdLst>
  <p:sldSz cx="9906000" cy="6858000" type="A4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8" autoAdjust="0"/>
    <p:restoredTop sz="94660"/>
  </p:normalViewPr>
  <p:slideViewPr>
    <p:cSldViewPr snapToGrid="0">
      <p:cViewPr>
        <p:scale>
          <a:sx n="200" d="100"/>
          <a:sy n="200" d="100"/>
        </p:scale>
        <p:origin x="-1356" y="-18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05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2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01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1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9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2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9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0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30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14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1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E84F-E6A7-446F-A355-D9AD72EEE85A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14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D10B2-B120-C355-328A-6CBFA67D0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77B2D55-AAC1-B180-BF96-F899AB24DD4A}"/>
              </a:ext>
            </a:extLst>
          </p:cNvPr>
          <p:cNvGrpSpPr/>
          <p:nvPr/>
        </p:nvGrpSpPr>
        <p:grpSpPr>
          <a:xfrm>
            <a:off x="2160000" y="1440000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84C8F10-6E01-CD9D-EB0A-E5B498151C6E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76C52A84-86A5-5043-9228-734C88AC3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231C6AF-2033-D52A-3B32-1C2B946AAD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A045292-F249-1F93-EEB8-34E865228C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9BE0A8D-9794-01D0-FF6D-5CE442856B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6DEBA76-A8BE-7C89-5BB6-9582DF3571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783AD50-214A-7408-AA42-F268F373E6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9A52314-75D3-CD71-DD44-F64C7AC8C7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2D6F690-C55F-C11F-9D7E-339D25C19C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87AC50B-235F-E6AA-02A2-5D7813B029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86EE05C-D12A-DF19-5D6D-39A1F2724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D74DB57-44F5-8381-ABAC-B9BED1633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D92E4C8-A997-0F39-A801-89F284A1BF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964E0FE-9502-90CF-A10D-8CB6348388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1E21115-C61F-23D7-CDB1-D9EB732FC2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5724C2B-AF3F-A001-9000-8F1288FD11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C314671-E2B3-CC43-E645-2B5E796CF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F4EDB63-AFFE-D6C9-8E57-960CD2834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71193A3-8DA5-1D50-4859-6A15B3BA31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E432780-026B-D8A2-F291-EBFECD8BCF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C213666-CC12-F574-36A6-0C1D2F46DB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5903047-08DC-7DAE-6F9B-CDF8907581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CAAA11A-573E-8CE7-304D-01D562C403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6DDF904-08A1-29FC-509B-DEDD778A6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4B1119B-2E9C-8C48-CC0F-6138D3C00B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34F1676-EDA1-F862-D120-0B8D12ECA8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E24252C-6C9B-D699-27BB-37BAF3C65D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6B00E8C-8F83-0CFA-F007-1FFED070A0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9585AAB-6333-EEAD-D577-008069626E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63A2A1F-2739-525E-7FDC-C0AEEBFC18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D53F6C5-AF2B-D14D-3735-6064BF868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99D6D06-0D43-2540-82A6-C15FCD1110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B3904DB-3C22-0726-08DE-3212D7D8A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78BCF45-5FE2-CCD3-7D6C-3D147F9BF1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B8833EA-672B-8393-4D82-97BFDBC1C0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DC3A830-22D1-7FDE-C059-F512E5ED6F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A3658C3-B2D9-D8FE-C30F-ABA9BE3FAB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E446B58-8D60-934A-950C-ABF65FC521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7A77B6B5-24A1-9760-1BC7-3DB8CCA087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1449C12-8CC4-ADFF-ADC0-6C3E0DF385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01B0094-B448-A0B1-D373-DE34329D81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B21730F-C210-2507-EF77-E09869B6B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F13BCE6-67B7-9505-3365-00BBE632D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674ABC85-A4AA-9D92-326E-BB9BB6D0B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7B0C9B4-3B72-2B53-9A42-E8F10F030C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DD319D2-8E39-42B3-64A2-400A6BE4A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7B53B0E-06A2-538D-D1CD-41E0E27860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A0AFBDC-CF2F-096B-D3E5-AA715AF489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76DD885-839F-3886-417C-34D3E6CB1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C373C46-8659-F492-2AFE-859D2FB2A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9BB30892-6D5E-2059-1B36-8904E5166C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A33F15E-C0B7-4904-70A8-1C4F4EEDC8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963767FB-61A7-8B3A-BD60-F670E7243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393A751F-4369-03F1-88A5-A1825EA087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5CB4F61-BE0B-3518-8F7A-D686D6EE21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F0397363-392A-908B-7C2D-5CFF41DF3D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0329FE3-95A0-8A87-4993-1BCD21762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3DAAE6FF-D940-87D0-31E9-FA332865FE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445F30D9-E96E-D906-9DED-B27BDFE65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5DA072D5-97A3-40DF-23FB-1378438C8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D3667F30-043B-4D4E-2819-5303FF49E8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4DA5013-4C51-28B1-5D8E-BC81F96DBE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3D95B3B-4042-179D-3676-4A3CC3F1D8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0C1E523-1A12-A0B6-B4B4-D5585C5706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30B515B-256D-45EE-E17A-AA201AF860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E487121-C410-8C6E-E681-CAC98044AC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0474A23A-BE51-D6BC-64A0-9E69ED519D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8046722-497A-F164-DD7D-51F353AB3B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0DEE7359-4146-DB7D-3DA2-612C7CE435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CDE9B7C-580C-D6C3-1E6E-4676203754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3ABDFE7-EDA5-7E84-E90B-465CB3A0C8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EA767628-2172-F0EE-F5EE-2D7FD167F1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45349E8E-9626-67B9-BB81-7758AEEDC3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BFB6E368-62D4-0E80-8B87-5695DC59F4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1E083486-D6C5-4305-897C-0932D6E307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A0808719-7752-B174-71DB-6E5B1FCCFA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F8536E9-DB22-75F9-52E9-034EF40B3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3840BC6-10B4-6DFF-1852-0577A0936E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8BCB741A-939D-5938-2E6B-6B05814238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45D717E1-1E9F-D39B-8B46-F6346C5BEE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5F8F2C3-4277-FDF5-6509-ABF27258D5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A44CF01-3E53-3266-D757-E0CD07DE09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193E6F-86F4-FCA1-6074-0DED9E768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CD2FE180-CB3D-C2BF-20F0-9B732F3796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10D52C1-0716-6A65-3562-989F5F026E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CF5184A-D127-F50A-17D6-34A9F7ED6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8D860F74-9AE1-89C0-3C27-F9BA0207D7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E934B703-AD69-172A-A931-8EB551C71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5ACEA602-5341-630C-F7FC-A091A535E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84BE3EC-5CFE-781E-D256-EC1DFE1D75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00A4B73E-E9EC-A9D6-70CD-24958C7569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5747DF2A-2B14-2FA1-309D-AB4B3ADE84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B8293C32-0E99-4F7F-7EF1-0164633AC2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6A211F61-2F3C-6EBA-419E-145F06D19D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080316D7-7B6D-3E9B-9E7C-B5E4F497E7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AC8138D4-700B-D917-C7FF-EE9F4B35AC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78C630C-22F9-C561-24B0-22BB0715FA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FB2B4795-E91B-0BE2-C3E8-46873978A4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0CD93AF7-AC81-9C85-E9E4-BFB728D66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569A05B3-BBEE-74C3-4F2D-00EE109B67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1A3539EF-12BF-4A61-4B2E-3CA89DEAB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D7B62EC8-D41F-2558-AF17-9B0DDA8153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4451C2D6-7514-2EE7-928C-14A5DB1B67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811D7B60-683B-B51E-3C49-BCE9AEBFE7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7E915653-7599-A353-94A0-F09F770407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49140456-9B59-CB23-5EA3-F484B43C16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B512630-D4DE-B894-361D-05D09265E3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BF7FB100-040E-BF31-4D5B-5B85D68E7C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5EA11989-79F8-FB5A-37AC-E3CE0D5F27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84B180D-D2D1-7020-705C-AC94BDFCF3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4B53BC3D-82C3-AFD1-7656-C7EE3DEB7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E9E2AB12-B7E1-73E2-7103-08F71FC32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BB59332-3205-A4E5-D5C7-71572D9654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5C6F231-9584-0E2E-44C6-6C0E6F7893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18E15904-5860-3227-A3E2-3B650A48EC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BA11E42A-8446-2586-DF4F-1412FBC6E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C9D0995D-377C-58A2-E999-4863B0399A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2DF7DBC-D9E6-50DB-E3AF-A1FF0EB7D7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E3EB6809-9038-EDCF-5A72-5A4300566A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8DD53AE2-7FE7-2F72-E8B9-6C547B1401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966B801-A7BA-10C7-2737-BCAECFD3B1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1F99E912-23D1-FD3E-B0F7-2E1E1ED0F2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47C7F5C2-8C4A-7E5D-7086-A6F3B328F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114CC9FB-C019-BE04-FDDC-DB2A7A6C14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16E0304C-9D26-2384-FBE9-A3A473879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A5C25630-4148-9668-D2E4-FD48B9BB1B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2B46ED4D-D47F-9469-7955-4B47DFCDC7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13CDD79F-DDE1-EAB0-7F78-59047A40D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F7323E30-5588-C499-8AB3-AAE25BAB0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2260F6F-9F02-167D-41A7-6835ABF095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4C95D36D-35BC-6888-A5D4-5BEE035B35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556AB37-22B2-2C12-9474-46A0089E25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6F829A61-E798-F891-138D-9F6DC80815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484B48F2-EB7D-AAA0-5BF8-6B645B875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331B6CE-7D7D-237E-5462-080218462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2B8A3A92-C096-B28D-BB73-441468DE20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BE301217-CDB3-3951-41DA-23C1F45979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CF824990-397D-6ABB-77AF-5CEC86DFE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A848D4F4-84D0-B49C-99BD-18FB84003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71D4375-B6BA-0E77-8F49-5472C44A3F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EFD193C8-01C5-0AFF-97AD-34B343D80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25872EEC-23A4-54A3-133A-E430983AFA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458E910E-6E98-B89D-DF31-ED85401235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28620D4B-D306-5E7E-2400-E7F86D7554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2A6FBF0D-24BC-ECE9-226B-210B29844E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D7B2B1DA-9680-4774-9868-9A2F09EFA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7A0362C0-A58A-9D1D-BB28-34D5D85526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2D187B2C-4F8C-849A-F0D1-1C5E5D6EC5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63212E2D-6FBB-A1CC-532B-27BDB7BBF2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799430DF-515A-0215-ECE3-B90A8AD230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7FCF5EA0-6445-236D-0019-6EF2D6911C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703C2525-A09B-5457-7EC5-C614DC87A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0BFAE0B3-464B-A5FC-8B31-3B20FC38D5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BC4AF4B3-F072-3AD0-2993-E39121946A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0044859C-574F-A25A-E0A0-FA069CF2B9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901F964-2CAA-6CFC-A6E6-A5395066F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E7601693-16E4-9FD2-45F5-ED689BF1FE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6E285267-C7E1-111C-C69D-5063172594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1565D073-6983-CC0F-F4EB-C06837EDB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3578BEF1-CAD8-AFDA-76B2-E205E60B96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57E5AB72-7931-5C5A-4BBD-3FF3D724B1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3F0BF3B7-DCBB-07A8-3F7F-17949AF235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C5FAB332-404F-DC84-CA66-2489145AF7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6B96D37A-7A96-6499-E46A-FF09BFB250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6F37B7FA-BD5A-E2D2-2012-646D89938C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E8165D0D-3EB0-5018-1218-F6620F2D30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E40018BE-BA65-AD1D-14BA-273013EF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6DD8D3A7-AA36-76EB-1401-9DD4534BA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9FB66D7D-E7F1-57FA-B6A0-87444AEA1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20144FC3-8BF7-19F3-BB62-D7313B62CA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ECC962B-3130-1502-657D-786CFDCB18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41893113-A49F-3ADD-7ACB-AC8CA8A30D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F70EB659-5AFB-F1BF-B613-F4C8DCEA25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551BF785-10F3-48A1-1208-FBBE91EFF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A0EE61FD-9304-4CFB-A484-879A5777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CFAA8326-BE37-8A39-653E-34E3CFE574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534FBBB6-4BF4-4689-F0ED-0062E44326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E33D410A-CF98-B526-A059-977DC3827E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BCA81606-3259-91BA-F769-D25A25957F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A3A52BE1-CA33-AAA0-D086-DCF5A8DC5C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9A18A58A-6582-83E9-1701-F390E428C8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AACB5925-155D-E6FD-56B0-E411F6CE4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EF6831F7-8392-63B6-69C1-DD84DAFD99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8A678496-30D5-1BFE-B307-54F6ECB3A1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11BF80DA-0D9A-3445-2C7D-A28B99EBED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8194D9A-5CEB-F822-26CD-D5BCDCC01D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6C0B2467-9CBA-1004-A30E-9F1115DA6D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5609C5C-A55D-CD76-9A9B-ECE0BE0F73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39ED4085-89E6-7CAE-FA6E-D1E9BB22F0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01E87E66-E258-FD11-92E9-5C711D8333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7746C5E5-2CD3-3498-1BF0-8EE04E5747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15C00885-F9F7-8E48-1140-D7243CE7C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A8A65A41-AEB6-2782-8592-B7ABDDA29E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5CF9BBCB-F668-7D77-929F-06BD087215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5A5A678A-8FAC-3FC5-9200-F78F81AC8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D8738817-1F7C-579D-FA5D-B11940E635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9A7E1695-C086-89C0-2DB3-45EC3209C3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9D682B57-A493-BEC2-7AF5-26954B0623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081ABD1E-14B6-364E-9DEC-BE32B97E2B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FD9A7AD-A01D-ADA9-0081-6FC2237B71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9236BD5D-3DAA-B130-BCDD-74D4DC4370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0097B64F-B70E-D596-6954-7316EC0A4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EBC7E42A-59E5-295F-43DE-AC9E5E9E5F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A92AC4D3-A658-F432-DFF2-B6B25BE278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C5F4B9B-A7EA-E0A8-F1D8-A5F92B9297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51886145-62D6-55F7-E2E8-43D2D7F895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4F5EB2EE-CD2A-43C1-4CDB-7D24BEBC8C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2CFCBDFB-8D10-1FE2-114C-87069DD324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0FF05F55-9F39-7C86-036A-BBD869738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1F2CEFC7-387E-3B62-B503-22383A6021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A26345CC-D151-CD26-97E9-8B4B91BAD8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95539E60-7E41-6B16-D043-A8E7A45B41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C378A931-2F25-749E-2CFF-C6FC634077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9A7F9C17-7F42-0F31-BEE3-93B1B17DFC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A68B7AD3-BB68-8C37-64D6-1C9AFFAF02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00426E5D-4BC9-437A-76E3-0F5F97C2E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E2D356F7-3803-419E-F718-53FBFA20C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32759B1D-8476-EABB-4768-6A49ED49B4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288DCA39-9EE8-3344-61BE-6619B6A53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BAB3A19A-BBE4-12E8-209A-DDCCD9646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B257FC7E-5F42-5AD9-E821-4B6A8AF1FC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3AB08A5E-0454-C715-ACAF-5BCA94F939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936FABFE-9073-40ED-FB83-705686B6A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D18A323F-1F40-D38B-7C5A-D730CE00A8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EE28E708-D048-16E9-DCB7-E2B26CD88D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3196A9A2-DC19-0FEC-5F93-9F272027B5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F8A5B1A9-3D09-C592-7F47-98F38F8CC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CA50EB67-B2D9-1055-A130-B3ECFD9C17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3A673932-A84F-19BF-4A97-DE25621E7F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D9D2F6AF-6C7B-D1F0-E8D6-14BF37D1A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179ED90A-CD64-6868-AE6C-B92528586E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DF31EFBE-C8D9-BD3A-C2CB-E347254CC0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1159F515-8597-19E8-72AF-E480244B8B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A79E8A6F-B204-0ADF-F124-8A5CC20E52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075539D0-1D46-635B-2D7F-327822ECE6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5AB090F8-35A2-CDF4-C8BA-2301093752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6D94CA2-E3F6-D6C6-E004-4D5E92C9C6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672D392-46A0-88CE-1EFB-E3382123D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6D2CAED8-8C70-AC94-73C5-F8E251DF0C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5E51137A-EF02-83C6-304F-CDD302A0C2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6C269227-AD97-6E4E-1833-569548B5E8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C4ED7AA1-D143-02C0-FFAA-83A8B1C59A8D}"/>
              </a:ext>
            </a:extLst>
          </p:cNvPr>
          <p:cNvSpPr txBox="1"/>
          <p:nvPr/>
        </p:nvSpPr>
        <p:spPr>
          <a:xfrm>
            <a:off x="410289" y="364950"/>
            <a:ext cx="738389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4000"/>
              </a:lnSpc>
            </a:pPr>
            <a:r>
              <a:rPr lang="en-US" altLang="ko-KR" sz="1200" dirty="0"/>
              <a:t>actual</a:t>
            </a:r>
          </a:p>
        </p:txBody>
      </p: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0A226E66-12CA-FB6E-4150-A5114DD31BBF}"/>
              </a:ext>
            </a:extLst>
          </p:cNvPr>
          <p:cNvGrpSpPr/>
          <p:nvPr/>
        </p:nvGrpSpPr>
        <p:grpSpPr>
          <a:xfrm>
            <a:off x="3774792" y="2162413"/>
            <a:ext cx="828000" cy="180000"/>
            <a:chOff x="3780000" y="2844000"/>
            <a:chExt cx="828000" cy="180000"/>
          </a:xfrm>
        </p:grpSpPr>
        <p:sp>
          <p:nvSpPr>
            <p:cNvPr id="328" name="사각형: 둥근 모서리 327">
              <a:extLst>
                <a:ext uri="{FF2B5EF4-FFF2-40B4-BE49-F238E27FC236}">
                  <a16:creationId xmlns:a16="http://schemas.microsoft.com/office/drawing/2014/main" id="{5DC101C6-7791-98E2-6E53-C5F56DBD36E4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DFC702A3-F9AD-BF73-745D-2FBB2D640F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BAB79C8F-8661-49B2-D56A-2C66E15978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E4219A79-0F39-318D-1544-149141C00F5E}"/>
              </a:ext>
            </a:extLst>
          </p:cNvPr>
          <p:cNvGrpSpPr/>
          <p:nvPr/>
        </p:nvGrpSpPr>
        <p:grpSpPr>
          <a:xfrm>
            <a:off x="3955767" y="2343388"/>
            <a:ext cx="828000" cy="180000"/>
            <a:chOff x="3780000" y="2844000"/>
            <a:chExt cx="828000" cy="180000"/>
          </a:xfrm>
        </p:grpSpPr>
        <p:sp>
          <p:nvSpPr>
            <p:cNvPr id="334" name="사각형: 둥근 모서리 333">
              <a:extLst>
                <a:ext uri="{FF2B5EF4-FFF2-40B4-BE49-F238E27FC236}">
                  <a16:creationId xmlns:a16="http://schemas.microsoft.com/office/drawing/2014/main" id="{6686024C-7338-99B0-E7E1-318686EA5A1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A4D29662-4C62-94A3-936F-0F32C2E60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0A59399F-2755-9339-456D-0B5DBB742A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4153CF63-1E0F-A8D7-8D39-3B28958AD0E2}"/>
              </a:ext>
            </a:extLst>
          </p:cNvPr>
          <p:cNvGrpSpPr/>
          <p:nvPr/>
        </p:nvGrpSpPr>
        <p:grpSpPr>
          <a:xfrm>
            <a:off x="4499193" y="2012301"/>
            <a:ext cx="650925" cy="108000"/>
            <a:chOff x="4864318" y="2020235"/>
            <a:chExt cx="650925" cy="108000"/>
          </a:xfrm>
        </p:grpSpPr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6690EBB1-9A23-0B2F-5184-D8FA2E06DD2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26268" y="2020235"/>
              <a:ext cx="108000" cy="1080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C1790F79-47B1-51C8-579C-2B9DF9C4BA0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407243" y="2020235"/>
              <a:ext cx="108000" cy="108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56116E1C-A354-3110-0A7D-E8A90639219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045293" y="2020235"/>
              <a:ext cx="108000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747ABC18-0299-ADAE-F64D-E48E0D67E08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864318" y="2020235"/>
              <a:ext cx="108000" cy="1080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0" name="연결선: 구부러짐 369">
            <a:extLst>
              <a:ext uri="{FF2B5EF4-FFF2-40B4-BE49-F238E27FC236}">
                <a16:creationId xmlns:a16="http://schemas.microsoft.com/office/drawing/2014/main" id="{50756ECE-7BB7-4163-E4CA-D9A387A66CC3}"/>
              </a:ext>
            </a:extLst>
          </p:cNvPr>
          <p:cNvCxnSpPr>
            <a:cxnSpLocks/>
            <a:stCxn id="341" idx="2"/>
            <a:endCxn id="337" idx="0"/>
          </p:cNvCxnSpPr>
          <p:nvPr/>
        </p:nvCxnSpPr>
        <p:spPr>
          <a:xfrm rot="5400000">
            <a:off x="4602425" y="2247644"/>
            <a:ext cx="259087" cy="4401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연결선: 구부러짐 372">
            <a:extLst>
              <a:ext uri="{FF2B5EF4-FFF2-40B4-BE49-F238E27FC236}">
                <a16:creationId xmlns:a16="http://schemas.microsoft.com/office/drawing/2014/main" id="{54D19F83-7E55-630F-E677-6D4E7AEB3E26}"/>
              </a:ext>
            </a:extLst>
          </p:cNvPr>
          <p:cNvCxnSpPr>
            <a:cxnSpLocks/>
            <a:stCxn id="321" idx="4"/>
            <a:endCxn id="335" idx="2"/>
          </p:cNvCxnSpPr>
          <p:nvPr/>
        </p:nvCxnSpPr>
        <p:spPr>
          <a:xfrm>
            <a:off x="3531498" y="2428075"/>
            <a:ext cx="424269" cy="5313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연결선: 구부러짐 379">
            <a:extLst>
              <a:ext uri="{FF2B5EF4-FFF2-40B4-BE49-F238E27FC236}">
                <a16:creationId xmlns:a16="http://schemas.microsoft.com/office/drawing/2014/main" id="{101840BD-85B9-8D04-74D5-0BACF1B6A7B5}"/>
              </a:ext>
            </a:extLst>
          </p:cNvPr>
          <p:cNvCxnSpPr>
            <a:cxnSpLocks/>
            <a:stCxn id="304" idx="4"/>
            <a:endCxn id="329" idx="2"/>
          </p:cNvCxnSpPr>
          <p:nvPr/>
        </p:nvCxnSpPr>
        <p:spPr>
          <a:xfrm>
            <a:off x="3171143" y="2248694"/>
            <a:ext cx="603649" cy="3719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구부러짐 383">
            <a:extLst>
              <a:ext uri="{FF2B5EF4-FFF2-40B4-BE49-F238E27FC236}">
                <a16:creationId xmlns:a16="http://schemas.microsoft.com/office/drawing/2014/main" id="{CFD0AEA0-EA05-664C-2D1E-48DD76ADB497}"/>
              </a:ext>
            </a:extLst>
          </p:cNvPr>
          <p:cNvCxnSpPr>
            <a:cxnSpLocks/>
            <a:stCxn id="318" idx="4"/>
            <a:endCxn id="338" idx="6"/>
          </p:cNvCxnSpPr>
          <p:nvPr/>
        </p:nvCxnSpPr>
        <p:spPr>
          <a:xfrm>
            <a:off x="3531516" y="1886922"/>
            <a:ext cx="1383627" cy="125379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연결선: 구부러짐 391">
            <a:extLst>
              <a:ext uri="{FF2B5EF4-FFF2-40B4-BE49-F238E27FC236}">
                <a16:creationId xmlns:a16="http://schemas.microsoft.com/office/drawing/2014/main" id="{2B5A1E8E-A6C9-40B3-C1E2-B1DA674D114A}"/>
              </a:ext>
            </a:extLst>
          </p:cNvPr>
          <p:cNvCxnSpPr>
            <a:cxnSpLocks/>
            <a:stCxn id="297" idx="4"/>
            <a:endCxn id="318" idx="0"/>
          </p:cNvCxnSpPr>
          <p:nvPr/>
        </p:nvCxnSpPr>
        <p:spPr>
          <a:xfrm flipV="1">
            <a:off x="3171144" y="1886922"/>
            <a:ext cx="252372" cy="159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타원 399">
            <a:extLst>
              <a:ext uri="{FF2B5EF4-FFF2-40B4-BE49-F238E27FC236}">
                <a16:creationId xmlns:a16="http://schemas.microsoft.com/office/drawing/2014/main" id="{28C8243F-49C6-A529-4BC7-C93741C63217}"/>
              </a:ext>
            </a:extLst>
          </p:cNvPr>
          <p:cNvSpPr>
            <a:spLocks noChangeAspect="1"/>
          </p:cNvSpPr>
          <p:nvPr/>
        </p:nvSpPr>
        <p:spPr>
          <a:xfrm rot="16200000">
            <a:off x="2522756" y="1657491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6A0118B0-A858-3DB8-9736-D7C8F72F557A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2013854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38216C7F-1A9E-B6CD-9651-0CF2596FBC39}"/>
              </a:ext>
            </a:extLst>
          </p:cNvPr>
          <p:cNvSpPr>
            <a:spLocks noChangeAspect="1"/>
          </p:cNvSpPr>
          <p:nvPr/>
        </p:nvSpPr>
        <p:spPr>
          <a:xfrm rot="16200000">
            <a:off x="2511218" y="2913026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EE28AAA1-FD6A-C297-F10F-9811EAAA9F1F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3277018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4" name="연결선: 구부러짐 403">
            <a:extLst>
              <a:ext uri="{FF2B5EF4-FFF2-40B4-BE49-F238E27FC236}">
                <a16:creationId xmlns:a16="http://schemas.microsoft.com/office/drawing/2014/main" id="{24B02F10-F3BE-A0C0-05B2-8BDEDE5C1B56}"/>
              </a:ext>
            </a:extLst>
          </p:cNvPr>
          <p:cNvCxnSpPr>
            <a:cxnSpLocks/>
            <a:stCxn id="401" idx="6"/>
            <a:endCxn id="297" idx="0"/>
          </p:cNvCxnSpPr>
          <p:nvPr/>
        </p:nvCxnSpPr>
        <p:spPr>
          <a:xfrm rot="5400000" flipH="1" flipV="1">
            <a:off x="2755692" y="1706403"/>
            <a:ext cx="125341" cy="489563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연결선: 구부러짐 406">
            <a:extLst>
              <a:ext uri="{FF2B5EF4-FFF2-40B4-BE49-F238E27FC236}">
                <a16:creationId xmlns:a16="http://schemas.microsoft.com/office/drawing/2014/main" id="{969FCD24-DCA3-8A00-2DA2-A2565C48695C}"/>
              </a:ext>
            </a:extLst>
          </p:cNvPr>
          <p:cNvCxnSpPr>
            <a:cxnSpLocks/>
            <a:stCxn id="297" idx="4"/>
            <a:endCxn id="471" idx="6"/>
          </p:cNvCxnSpPr>
          <p:nvPr/>
        </p:nvCxnSpPr>
        <p:spPr>
          <a:xfrm>
            <a:off x="3171144" y="1888513"/>
            <a:ext cx="120576" cy="1387556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타원 409">
            <a:extLst>
              <a:ext uri="{FF2B5EF4-FFF2-40B4-BE49-F238E27FC236}">
                <a16:creationId xmlns:a16="http://schemas.microsoft.com/office/drawing/2014/main" id="{1142C62C-B95A-2258-0B59-BDCEB7932E76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097492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5FDC7B96-22E8-E29C-1B8F-A1AD7E52336E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917964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3" name="연결선: 구부러짐 412">
            <a:extLst>
              <a:ext uri="{FF2B5EF4-FFF2-40B4-BE49-F238E27FC236}">
                <a16:creationId xmlns:a16="http://schemas.microsoft.com/office/drawing/2014/main" id="{54E9CB96-A867-A556-C724-1858EB67ABAA}"/>
              </a:ext>
            </a:extLst>
          </p:cNvPr>
          <p:cNvCxnSpPr>
            <a:cxnSpLocks/>
            <a:stCxn id="305" idx="4"/>
            <a:endCxn id="417" idx="0"/>
          </p:cNvCxnSpPr>
          <p:nvPr/>
        </p:nvCxnSpPr>
        <p:spPr>
          <a:xfrm>
            <a:off x="3171200" y="2785892"/>
            <a:ext cx="3489375" cy="1607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타원 415">
            <a:extLst>
              <a:ext uri="{FF2B5EF4-FFF2-40B4-BE49-F238E27FC236}">
                <a16:creationId xmlns:a16="http://schemas.microsoft.com/office/drawing/2014/main" id="{8668AAB0-FB9F-1BDB-C232-D90B395F1C24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27701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5B251071-12A3-8527-B496-BA3A5009A3C1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73349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9" name="연결선: 구부러짐 418">
            <a:extLst>
              <a:ext uri="{FF2B5EF4-FFF2-40B4-BE49-F238E27FC236}">
                <a16:creationId xmlns:a16="http://schemas.microsoft.com/office/drawing/2014/main" id="{7B23BADA-4CCF-B35F-43DF-6F36EB68F5EA}"/>
              </a:ext>
            </a:extLst>
          </p:cNvPr>
          <p:cNvCxnSpPr>
            <a:cxnSpLocks/>
            <a:stCxn id="323" idx="2"/>
            <a:endCxn id="416" idx="0"/>
          </p:cNvCxnSpPr>
          <p:nvPr/>
        </p:nvCxnSpPr>
        <p:spPr>
          <a:xfrm rot="16200000" flipH="1">
            <a:off x="5004865" y="1675309"/>
            <a:ext cx="126014" cy="3185405"/>
          </a:xfrm>
          <a:prstGeom prst="curvedConnector2">
            <a:avLst/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연결선: 구부러짐 429">
            <a:extLst>
              <a:ext uri="{FF2B5EF4-FFF2-40B4-BE49-F238E27FC236}">
                <a16:creationId xmlns:a16="http://schemas.microsoft.com/office/drawing/2014/main" id="{CA086D1D-7354-20E8-A973-6A9CB1F878F0}"/>
              </a:ext>
            </a:extLst>
          </p:cNvPr>
          <p:cNvCxnSpPr>
            <a:cxnSpLocks/>
            <a:stCxn id="362" idx="2"/>
            <a:endCxn id="331" idx="0"/>
          </p:cNvCxnSpPr>
          <p:nvPr/>
        </p:nvCxnSpPr>
        <p:spPr>
          <a:xfrm rot="5400000">
            <a:off x="4511937" y="2157157"/>
            <a:ext cx="78112" cy="4401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CF9C4012-C98B-9498-9FC5-8C87632D988B}"/>
              </a:ext>
            </a:extLst>
          </p:cNvPr>
          <p:cNvGrpSpPr/>
          <p:nvPr/>
        </p:nvGrpSpPr>
        <p:grpSpPr>
          <a:xfrm>
            <a:off x="4858763" y="2340166"/>
            <a:ext cx="1013740" cy="180000"/>
            <a:chOff x="3780000" y="2844000"/>
            <a:chExt cx="1013740" cy="180000"/>
          </a:xfrm>
        </p:grpSpPr>
        <p:sp>
          <p:nvSpPr>
            <p:cNvPr id="434" name="사각형: 둥근 모서리 433">
              <a:extLst>
                <a:ext uri="{FF2B5EF4-FFF2-40B4-BE49-F238E27FC236}">
                  <a16:creationId xmlns:a16="http://schemas.microsoft.com/office/drawing/2014/main" id="{E6FE934E-F8E0-297C-ADAC-8E2D6E92FAE3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DE975634-BD01-577F-79F0-ED314A536B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2171377B-AE08-626F-9408-324BEA192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574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7" name="타원 436">
            <a:extLst>
              <a:ext uri="{FF2B5EF4-FFF2-40B4-BE49-F238E27FC236}">
                <a16:creationId xmlns:a16="http://schemas.microsoft.com/office/drawing/2014/main" id="{3E634FE9-A5E2-570A-18EA-247F9ACCB25C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195637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BDB72B98-1B61-BC51-8624-571A23AD325C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016073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0" name="연결선: 구부러짐 439">
            <a:extLst>
              <a:ext uri="{FF2B5EF4-FFF2-40B4-BE49-F238E27FC236}">
                <a16:creationId xmlns:a16="http://schemas.microsoft.com/office/drawing/2014/main" id="{91E6C313-D3DE-7ECC-2057-D111E472C5D5}"/>
              </a:ext>
            </a:extLst>
          </p:cNvPr>
          <p:cNvCxnSpPr>
            <a:cxnSpLocks/>
            <a:stCxn id="400" idx="4"/>
            <a:endCxn id="339" idx="6"/>
          </p:cNvCxnSpPr>
          <p:nvPr/>
        </p:nvCxnSpPr>
        <p:spPr>
          <a:xfrm>
            <a:off x="2630756" y="1711491"/>
            <a:ext cx="2465362" cy="300810"/>
          </a:xfrm>
          <a:prstGeom prst="curvedConnector2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연결선: 구부러짐 442">
            <a:extLst>
              <a:ext uri="{FF2B5EF4-FFF2-40B4-BE49-F238E27FC236}">
                <a16:creationId xmlns:a16="http://schemas.microsoft.com/office/drawing/2014/main" id="{20CF5E2A-CC31-5534-8E6B-A75998728258}"/>
              </a:ext>
            </a:extLst>
          </p:cNvPr>
          <p:cNvCxnSpPr>
            <a:cxnSpLocks/>
            <a:stCxn id="337" idx="6"/>
            <a:endCxn id="435" idx="2"/>
          </p:cNvCxnSpPr>
          <p:nvPr/>
        </p:nvCxnSpPr>
        <p:spPr>
          <a:xfrm flipV="1">
            <a:off x="4783767" y="2430166"/>
            <a:ext cx="74996" cy="322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타원 445">
            <a:extLst>
              <a:ext uri="{FF2B5EF4-FFF2-40B4-BE49-F238E27FC236}">
                <a16:creationId xmlns:a16="http://schemas.microsoft.com/office/drawing/2014/main" id="{E1AB7E12-0836-4DB5-C8A5-1B29E4BB2B12}"/>
              </a:ext>
            </a:extLst>
          </p:cNvPr>
          <p:cNvSpPr>
            <a:spLocks noChangeAspect="1"/>
          </p:cNvSpPr>
          <p:nvPr/>
        </p:nvSpPr>
        <p:spPr>
          <a:xfrm rot="16200000">
            <a:off x="6657399" y="1834751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8372E43F-C5C8-B53A-6289-4C0DADF3AF9F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4" y="1658137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8" name="연결선: 구부러짐 447">
            <a:extLst>
              <a:ext uri="{FF2B5EF4-FFF2-40B4-BE49-F238E27FC236}">
                <a16:creationId xmlns:a16="http://schemas.microsoft.com/office/drawing/2014/main" id="{C44080A0-C824-C0D4-4729-44A484B8A2FC}"/>
              </a:ext>
            </a:extLst>
          </p:cNvPr>
          <p:cNvCxnSpPr>
            <a:cxnSpLocks/>
            <a:stCxn id="429" idx="2"/>
            <a:endCxn id="437" idx="0"/>
          </p:cNvCxnSpPr>
          <p:nvPr/>
        </p:nvCxnSpPr>
        <p:spPr>
          <a:xfrm>
            <a:off x="6230744" y="2247803"/>
            <a:ext cx="429831" cy="1834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연결선: 구부러짐 450">
            <a:extLst>
              <a:ext uri="{FF2B5EF4-FFF2-40B4-BE49-F238E27FC236}">
                <a16:creationId xmlns:a16="http://schemas.microsoft.com/office/drawing/2014/main" id="{7F77C231-D485-E9E2-AD40-E2AD33016D54}"/>
              </a:ext>
            </a:extLst>
          </p:cNvPr>
          <p:cNvCxnSpPr>
            <a:cxnSpLocks/>
            <a:stCxn id="447" idx="4"/>
            <a:endCxn id="437" idx="4"/>
          </p:cNvCxnSpPr>
          <p:nvPr/>
        </p:nvCxnSpPr>
        <p:spPr>
          <a:xfrm>
            <a:off x="6768574" y="1712137"/>
            <a:ext cx="1" cy="537500"/>
          </a:xfrm>
          <a:prstGeom prst="curvedConnector3">
            <a:avLst>
              <a:gd name="adj1" fmla="val 2286010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연결선: 구부러짐 453">
            <a:extLst>
              <a:ext uri="{FF2B5EF4-FFF2-40B4-BE49-F238E27FC236}">
                <a16:creationId xmlns:a16="http://schemas.microsoft.com/office/drawing/2014/main" id="{0AA3BFDF-8EFD-B741-D4B0-F7659FB57B59}"/>
              </a:ext>
            </a:extLst>
          </p:cNvPr>
          <p:cNvCxnSpPr>
            <a:cxnSpLocks/>
            <a:stCxn id="439" idx="6"/>
            <a:endCxn id="446" idx="2"/>
          </p:cNvCxnSpPr>
          <p:nvPr/>
        </p:nvCxnSpPr>
        <p:spPr>
          <a:xfrm rot="16200000" flipV="1">
            <a:off x="6676326" y="1977824"/>
            <a:ext cx="73322" cy="317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연결선: 구부러짐 456">
            <a:extLst>
              <a:ext uri="{FF2B5EF4-FFF2-40B4-BE49-F238E27FC236}">
                <a16:creationId xmlns:a16="http://schemas.microsoft.com/office/drawing/2014/main" id="{1FA4E521-3B1B-2E6F-1AFD-6DB90D300865}"/>
              </a:ext>
            </a:extLst>
          </p:cNvPr>
          <p:cNvCxnSpPr>
            <a:cxnSpLocks/>
            <a:stCxn id="339" idx="6"/>
            <a:endCxn id="446" idx="0"/>
          </p:cNvCxnSpPr>
          <p:nvPr/>
        </p:nvCxnSpPr>
        <p:spPr>
          <a:xfrm rot="5400000" flipH="1" flipV="1">
            <a:off x="5814983" y="1169886"/>
            <a:ext cx="123550" cy="1561281"/>
          </a:xfrm>
          <a:prstGeom prst="curvedConnector2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221826B8-DB70-1687-9DD3-E14816108756}"/>
              </a:ext>
            </a:extLst>
          </p:cNvPr>
          <p:cNvCxnSpPr>
            <a:cxnSpLocks/>
            <a:stCxn id="410" idx="6"/>
            <a:endCxn id="411" idx="2"/>
          </p:cNvCxnSpPr>
          <p:nvPr/>
        </p:nvCxnSpPr>
        <p:spPr>
          <a:xfrm rot="5400000" flipH="1" flipV="1">
            <a:off x="6678811" y="3061728"/>
            <a:ext cx="71528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연결선: 구부러짐 462">
            <a:extLst>
              <a:ext uri="{FF2B5EF4-FFF2-40B4-BE49-F238E27FC236}">
                <a16:creationId xmlns:a16="http://schemas.microsoft.com/office/drawing/2014/main" id="{E8BCB972-8323-D753-D83D-D00773DDBF64}"/>
              </a:ext>
            </a:extLst>
          </p:cNvPr>
          <p:cNvCxnSpPr>
            <a:cxnSpLocks/>
            <a:stCxn id="411" idx="0"/>
            <a:endCxn id="402" idx="6"/>
          </p:cNvCxnSpPr>
          <p:nvPr/>
        </p:nvCxnSpPr>
        <p:spPr>
          <a:xfrm rot="10800000">
            <a:off x="2565219" y="2913026"/>
            <a:ext cx="4095357" cy="58938"/>
          </a:xfrm>
          <a:prstGeom prst="curvedConnector4">
            <a:avLst>
              <a:gd name="adj1" fmla="val 49341"/>
              <a:gd name="adj2" fmla="val 487865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연결선: 구부러짐 465">
            <a:extLst>
              <a:ext uri="{FF2B5EF4-FFF2-40B4-BE49-F238E27FC236}">
                <a16:creationId xmlns:a16="http://schemas.microsoft.com/office/drawing/2014/main" id="{00BD0A88-01E2-A5F9-9CEA-5F1F71A12266}"/>
              </a:ext>
            </a:extLst>
          </p:cNvPr>
          <p:cNvCxnSpPr>
            <a:cxnSpLocks/>
            <a:stCxn id="436" idx="0"/>
            <a:endCxn id="428" idx="0"/>
          </p:cNvCxnSpPr>
          <p:nvPr/>
        </p:nvCxnSpPr>
        <p:spPr>
          <a:xfrm rot="16200000" flipV="1">
            <a:off x="5779184" y="2336847"/>
            <a:ext cx="74306" cy="433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B7B558D9-16FA-799D-C517-B61AD287F85D}"/>
              </a:ext>
            </a:extLst>
          </p:cNvPr>
          <p:cNvGrpSpPr/>
          <p:nvPr/>
        </p:nvGrpSpPr>
        <p:grpSpPr>
          <a:xfrm>
            <a:off x="4855480" y="2013860"/>
            <a:ext cx="1375264" cy="360000"/>
            <a:chOff x="4673440" y="2013650"/>
            <a:chExt cx="1375264" cy="360000"/>
          </a:xfrm>
        </p:grpSpPr>
        <p:sp>
          <p:nvSpPr>
            <p:cNvPr id="426" name="현 425">
              <a:extLst>
                <a:ext uri="{FF2B5EF4-FFF2-40B4-BE49-F238E27FC236}">
                  <a16:creationId xmlns:a16="http://schemas.microsoft.com/office/drawing/2014/main" id="{9B7C8681-C42F-6AF7-5152-B53AA894BEE1}"/>
                </a:ext>
              </a:extLst>
            </p:cNvPr>
            <p:cNvSpPr/>
            <p:nvPr/>
          </p:nvSpPr>
          <p:spPr>
            <a:xfrm rot="10800000">
              <a:off x="5434131" y="201365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1478A7D3-D0E1-F45B-7493-F5072F730E0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673440" y="2193649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3520D506-1EF4-54DF-9DAC-E94C327C9DD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78131" y="219365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83299BD2-B01A-E588-EE50-02BEE690869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40704" y="2193593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A90A5A78-661E-CE89-6DCF-8315A4C1CC74}"/>
                </a:ext>
              </a:extLst>
            </p:cNvPr>
            <p:cNvCxnSpPr>
              <a:cxnSpLocks/>
              <a:stCxn id="429" idx="6"/>
              <a:endCxn id="428" idx="2"/>
            </p:cNvCxnSpPr>
            <p:nvPr/>
          </p:nvCxnSpPr>
          <p:spPr>
            <a:xfrm rot="10800000" flipV="1">
              <a:off x="5686132" y="2247592"/>
              <a:ext cx="254573" cy="5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연결선: 구부러짐 471">
              <a:extLst>
                <a:ext uri="{FF2B5EF4-FFF2-40B4-BE49-F238E27FC236}">
                  <a16:creationId xmlns:a16="http://schemas.microsoft.com/office/drawing/2014/main" id="{212AE7FE-8636-2B57-AB69-DC34D3A8B0C5}"/>
                </a:ext>
              </a:extLst>
            </p:cNvPr>
            <p:cNvCxnSpPr>
              <a:cxnSpLocks/>
              <a:stCxn id="428" idx="6"/>
              <a:endCxn id="427" idx="2"/>
            </p:cNvCxnSpPr>
            <p:nvPr/>
          </p:nvCxnSpPr>
          <p:spPr>
            <a:xfrm rot="10800000">
              <a:off x="4781441" y="2247650"/>
              <a:ext cx="796691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2" name="그룹 481">
            <a:extLst>
              <a:ext uri="{FF2B5EF4-FFF2-40B4-BE49-F238E27FC236}">
                <a16:creationId xmlns:a16="http://schemas.microsoft.com/office/drawing/2014/main" id="{6C87BC39-51E6-71BE-DB69-3AE40399CA5F}"/>
              </a:ext>
            </a:extLst>
          </p:cNvPr>
          <p:cNvGrpSpPr/>
          <p:nvPr/>
        </p:nvGrpSpPr>
        <p:grpSpPr>
          <a:xfrm>
            <a:off x="3351498" y="1832922"/>
            <a:ext cx="360000" cy="1372083"/>
            <a:chOff x="3351498" y="1832922"/>
            <a:chExt cx="360000" cy="1372083"/>
          </a:xfrm>
        </p:grpSpPr>
        <p:sp>
          <p:nvSpPr>
            <p:cNvPr id="309" name="현 308">
              <a:extLst>
                <a:ext uri="{FF2B5EF4-FFF2-40B4-BE49-F238E27FC236}">
                  <a16:creationId xmlns:a16="http://schemas.microsoft.com/office/drawing/2014/main" id="{3CDC081E-2041-FF64-68E7-D8528A812099}"/>
                </a:ext>
              </a:extLst>
            </p:cNvPr>
            <p:cNvSpPr/>
            <p:nvPr/>
          </p:nvSpPr>
          <p:spPr>
            <a:xfrm rot="16200000">
              <a:off x="3333498" y="224807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2B6F04DA-1AE4-0225-98A0-57E1044024D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516" y="1832922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101F1E15-E29D-E645-36D9-6BB65B23556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498" y="2374075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CEDBBC15-F48E-CBCC-CA22-B5D4F01DA91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1170" y="3097005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76" name="연결선: 구부러짐 475">
              <a:extLst>
                <a:ext uri="{FF2B5EF4-FFF2-40B4-BE49-F238E27FC236}">
                  <a16:creationId xmlns:a16="http://schemas.microsoft.com/office/drawing/2014/main" id="{8C198B86-455E-36A2-F411-A0BABEB83E96}"/>
                </a:ext>
              </a:extLst>
            </p:cNvPr>
            <p:cNvCxnSpPr>
              <a:cxnSpLocks/>
              <a:stCxn id="318" idx="2"/>
              <a:endCxn id="321" idx="6"/>
            </p:cNvCxnSpPr>
            <p:nvPr/>
          </p:nvCxnSpPr>
          <p:spPr>
            <a:xfrm rot="5400000">
              <a:off x="3260931" y="2157489"/>
              <a:ext cx="433153" cy="1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연결선: 구부러짐 478">
              <a:extLst>
                <a:ext uri="{FF2B5EF4-FFF2-40B4-BE49-F238E27FC236}">
                  <a16:creationId xmlns:a16="http://schemas.microsoft.com/office/drawing/2014/main" id="{687B1C3C-83F5-4888-F33A-E6EE22675A83}"/>
                </a:ext>
              </a:extLst>
            </p:cNvPr>
            <p:cNvCxnSpPr>
              <a:cxnSpLocks/>
              <a:stCxn id="321" idx="2"/>
              <a:endCxn id="323" idx="6"/>
            </p:cNvCxnSpPr>
            <p:nvPr/>
          </p:nvCxnSpPr>
          <p:spPr>
            <a:xfrm rot="5400000">
              <a:off x="3168869" y="2788376"/>
              <a:ext cx="614930" cy="232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9" name="그룹 488">
            <a:extLst>
              <a:ext uri="{FF2B5EF4-FFF2-40B4-BE49-F238E27FC236}">
                <a16:creationId xmlns:a16="http://schemas.microsoft.com/office/drawing/2014/main" id="{C88A2F90-CF33-E779-B358-28C301F9B48C}"/>
              </a:ext>
            </a:extLst>
          </p:cNvPr>
          <p:cNvGrpSpPr/>
          <p:nvPr/>
        </p:nvGrpSpPr>
        <p:grpSpPr>
          <a:xfrm>
            <a:off x="2991143" y="1834513"/>
            <a:ext cx="360000" cy="1005379"/>
            <a:chOff x="2810165" y="1834513"/>
            <a:chExt cx="360000" cy="1005379"/>
          </a:xfrm>
        </p:grpSpPr>
        <p:sp>
          <p:nvSpPr>
            <p:cNvPr id="296" name="현 295">
              <a:extLst>
                <a:ext uri="{FF2B5EF4-FFF2-40B4-BE49-F238E27FC236}">
                  <a16:creationId xmlns:a16="http://schemas.microsoft.com/office/drawing/2014/main" id="{EFBF9CFD-94D2-2400-8EBF-AE3483C6C0BD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6ABE38E4-093E-2111-CD4F-C22D226EC93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6" y="183451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75D54D93-3407-EA22-7CBC-D9C76248AA6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75A511A1-D282-F2FA-B37E-E6FA252581F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2" y="2731892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83" name="연결선: 구부러짐 482">
              <a:extLst>
                <a:ext uri="{FF2B5EF4-FFF2-40B4-BE49-F238E27FC236}">
                  <a16:creationId xmlns:a16="http://schemas.microsoft.com/office/drawing/2014/main" id="{EEFD8B8D-D765-CC83-322D-E9789A92C809}"/>
                </a:ext>
              </a:extLst>
            </p:cNvPr>
            <p:cNvCxnSpPr>
              <a:cxnSpLocks/>
              <a:stCxn id="297" idx="2"/>
              <a:endCxn id="304" idx="6"/>
            </p:cNvCxnSpPr>
            <p:nvPr/>
          </p:nvCxnSpPr>
          <p:spPr>
            <a:xfrm rot="5400000">
              <a:off x="2810076" y="2068603"/>
              <a:ext cx="252181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연결선: 구부러짐 485">
              <a:extLst>
                <a:ext uri="{FF2B5EF4-FFF2-40B4-BE49-F238E27FC236}">
                  <a16:creationId xmlns:a16="http://schemas.microsoft.com/office/drawing/2014/main" id="{E94AAF9C-37BE-2527-0BA5-EAC74F71250A}"/>
                </a:ext>
              </a:extLst>
            </p:cNvPr>
            <p:cNvCxnSpPr>
              <a:cxnSpLocks/>
              <a:stCxn id="304" idx="2"/>
              <a:endCxn id="305" idx="6"/>
            </p:cNvCxnSpPr>
            <p:nvPr/>
          </p:nvCxnSpPr>
          <p:spPr>
            <a:xfrm rot="16200000" flipH="1">
              <a:off x="2721594" y="2517264"/>
              <a:ext cx="429198" cy="5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3" name="TextBox 492">
            <a:extLst>
              <a:ext uri="{FF2B5EF4-FFF2-40B4-BE49-F238E27FC236}">
                <a16:creationId xmlns:a16="http://schemas.microsoft.com/office/drawing/2014/main" id="{EEE93183-9563-DE83-2982-9574C6AECDA5}"/>
              </a:ext>
            </a:extLst>
          </p:cNvPr>
          <p:cNvSpPr txBox="1"/>
          <p:nvPr/>
        </p:nvSpPr>
        <p:spPr>
          <a:xfrm>
            <a:off x="7205371" y="3099770"/>
            <a:ext cx="649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Box</a:t>
            </a:r>
            <a:endParaRPr lang="ko-KR" altLang="en-US" sz="1400" dirty="0"/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40A5A0F1-5730-6E2F-ADB4-42F1ADC2AAF9}"/>
              </a:ext>
            </a:extLst>
          </p:cNvPr>
          <p:cNvSpPr txBox="1"/>
          <p:nvPr/>
        </p:nvSpPr>
        <p:spPr>
          <a:xfrm>
            <a:off x="7205371" y="271578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Cooler</a:t>
            </a:r>
            <a:endParaRPr lang="ko-KR" altLang="en-US" sz="1400" dirty="0"/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C3C173B8-A7A9-149F-9852-696364A9BAB3}"/>
              </a:ext>
            </a:extLst>
          </p:cNvPr>
          <p:cNvSpPr txBox="1"/>
          <p:nvPr/>
        </p:nvSpPr>
        <p:spPr>
          <a:xfrm>
            <a:off x="7195440" y="163700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Relay</a:t>
            </a:r>
            <a:endParaRPr lang="ko-KR" altLang="en-US" sz="1400" dirty="0"/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83231DDC-7059-727E-2AE6-C0F292037D28}"/>
              </a:ext>
            </a:extLst>
          </p:cNvPr>
          <p:cNvSpPr txBox="1"/>
          <p:nvPr/>
        </p:nvSpPr>
        <p:spPr>
          <a:xfrm>
            <a:off x="7205371" y="1976783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CPU</a:t>
            </a:r>
            <a:endParaRPr lang="ko-KR" altLang="en-US" sz="1400" dirty="0"/>
          </a:p>
        </p:txBody>
      </p:sp>
      <p:grpSp>
        <p:nvGrpSpPr>
          <p:cNvPr id="497" name="그룹 496">
            <a:extLst>
              <a:ext uri="{FF2B5EF4-FFF2-40B4-BE49-F238E27FC236}">
                <a16:creationId xmlns:a16="http://schemas.microsoft.com/office/drawing/2014/main" id="{7216124B-4F20-E271-FB9F-D2FDB8C8C070}"/>
              </a:ext>
            </a:extLst>
          </p:cNvPr>
          <p:cNvGrpSpPr/>
          <p:nvPr/>
        </p:nvGrpSpPr>
        <p:grpSpPr>
          <a:xfrm>
            <a:off x="3956771" y="3062728"/>
            <a:ext cx="828000" cy="180000"/>
            <a:chOff x="3780000" y="2844000"/>
            <a:chExt cx="828000" cy="180000"/>
          </a:xfrm>
        </p:grpSpPr>
        <p:sp>
          <p:nvSpPr>
            <p:cNvPr id="498" name="사각형: 둥근 모서리 497">
              <a:extLst>
                <a:ext uri="{FF2B5EF4-FFF2-40B4-BE49-F238E27FC236}">
                  <a16:creationId xmlns:a16="http://schemas.microsoft.com/office/drawing/2014/main" id="{7D58092A-58AE-3DC0-5EF3-29BFACFFC9B7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92FA8528-1950-4EF2-AF52-160DE324C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739306FD-9A46-C9CC-265F-A8EFBC3A65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1" name="그룹 500">
            <a:extLst>
              <a:ext uri="{FF2B5EF4-FFF2-40B4-BE49-F238E27FC236}">
                <a16:creationId xmlns:a16="http://schemas.microsoft.com/office/drawing/2014/main" id="{D5E3A413-6890-90E7-A240-583608666362}"/>
              </a:ext>
            </a:extLst>
          </p:cNvPr>
          <p:cNvGrpSpPr/>
          <p:nvPr/>
        </p:nvGrpSpPr>
        <p:grpSpPr>
          <a:xfrm>
            <a:off x="3780497" y="3238983"/>
            <a:ext cx="828000" cy="180000"/>
            <a:chOff x="3780000" y="2844000"/>
            <a:chExt cx="828000" cy="180000"/>
          </a:xfrm>
        </p:grpSpPr>
        <p:sp>
          <p:nvSpPr>
            <p:cNvPr id="502" name="사각형: 둥근 모서리 501">
              <a:extLst>
                <a:ext uri="{FF2B5EF4-FFF2-40B4-BE49-F238E27FC236}">
                  <a16:creationId xmlns:a16="http://schemas.microsoft.com/office/drawing/2014/main" id="{245A9208-5A5B-E1CB-A8B8-8E7449FA7F4A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7E8AD3B2-54DC-63AB-6B6A-6C36694F51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24B4B49C-68BD-886D-E2B2-C4C28A7985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5" name="연결선: 구부러짐 504">
            <a:extLst>
              <a:ext uri="{FF2B5EF4-FFF2-40B4-BE49-F238E27FC236}">
                <a16:creationId xmlns:a16="http://schemas.microsoft.com/office/drawing/2014/main" id="{0E071C0E-9DCF-27EC-D69C-7B09D04B8E86}"/>
              </a:ext>
            </a:extLst>
          </p:cNvPr>
          <p:cNvCxnSpPr>
            <a:cxnSpLocks/>
            <a:stCxn id="337" idx="4"/>
            <a:endCxn id="500" idx="0"/>
          </p:cNvCxnSpPr>
          <p:nvPr/>
        </p:nvCxnSpPr>
        <p:spPr>
          <a:xfrm rot="16200000" flipH="1">
            <a:off x="4424599" y="2792556"/>
            <a:ext cx="611340" cy="1004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연결선: 구부러짐 507">
            <a:extLst>
              <a:ext uri="{FF2B5EF4-FFF2-40B4-BE49-F238E27FC236}">
                <a16:creationId xmlns:a16="http://schemas.microsoft.com/office/drawing/2014/main" id="{BF6A78B8-14A0-BF5C-F74D-5697343E017B}"/>
              </a:ext>
            </a:extLst>
          </p:cNvPr>
          <p:cNvCxnSpPr>
            <a:cxnSpLocks/>
            <a:stCxn id="331" idx="4"/>
            <a:endCxn id="504" idx="0"/>
          </p:cNvCxnSpPr>
          <p:nvPr/>
        </p:nvCxnSpPr>
        <p:spPr>
          <a:xfrm rot="16200000" flipH="1">
            <a:off x="4067359" y="2787845"/>
            <a:ext cx="968570" cy="5705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연결선: 구부러짐 510">
            <a:extLst>
              <a:ext uri="{FF2B5EF4-FFF2-40B4-BE49-F238E27FC236}">
                <a16:creationId xmlns:a16="http://schemas.microsoft.com/office/drawing/2014/main" id="{249AFB51-D061-1932-6302-41C94DF04E74}"/>
              </a:ext>
            </a:extLst>
          </p:cNvPr>
          <p:cNvCxnSpPr>
            <a:cxnSpLocks/>
            <a:stCxn id="403" idx="4"/>
            <a:endCxn id="471" idx="0"/>
          </p:cNvCxnSpPr>
          <p:nvPr/>
        </p:nvCxnSpPr>
        <p:spPr>
          <a:xfrm flipV="1">
            <a:off x="2627581" y="3330069"/>
            <a:ext cx="610139" cy="94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연결선: 구부러짐 513">
            <a:extLst>
              <a:ext uri="{FF2B5EF4-FFF2-40B4-BE49-F238E27FC236}">
                <a16:creationId xmlns:a16="http://schemas.microsoft.com/office/drawing/2014/main" id="{240D9C00-A8E2-F952-F7A1-5557B5DCFFB8}"/>
              </a:ext>
            </a:extLst>
          </p:cNvPr>
          <p:cNvCxnSpPr>
            <a:cxnSpLocks/>
            <a:stCxn id="471" idx="4"/>
            <a:endCxn id="499" idx="4"/>
          </p:cNvCxnSpPr>
          <p:nvPr/>
        </p:nvCxnSpPr>
        <p:spPr>
          <a:xfrm flipV="1">
            <a:off x="3345720" y="3206728"/>
            <a:ext cx="665051" cy="123341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타원 470">
            <a:extLst>
              <a:ext uri="{FF2B5EF4-FFF2-40B4-BE49-F238E27FC236}">
                <a16:creationId xmlns:a16="http://schemas.microsoft.com/office/drawing/2014/main" id="{BB9601D4-7880-7CBB-8A03-C2639E1137AF}"/>
              </a:ext>
            </a:extLst>
          </p:cNvPr>
          <p:cNvSpPr>
            <a:spLocks noChangeAspect="1"/>
          </p:cNvSpPr>
          <p:nvPr/>
        </p:nvSpPr>
        <p:spPr>
          <a:xfrm rot="16200000">
            <a:off x="3237720" y="327606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4" name="연결선: 구부러짐 483">
            <a:extLst>
              <a:ext uri="{FF2B5EF4-FFF2-40B4-BE49-F238E27FC236}">
                <a16:creationId xmlns:a16="http://schemas.microsoft.com/office/drawing/2014/main" id="{8BF55D7F-98F9-3EA8-7859-0FE2F797104E}"/>
              </a:ext>
            </a:extLst>
          </p:cNvPr>
          <p:cNvCxnSpPr>
            <a:cxnSpLocks/>
            <a:stCxn id="503" idx="2"/>
            <a:endCxn id="471" idx="4"/>
          </p:cNvCxnSpPr>
          <p:nvPr/>
        </p:nvCxnSpPr>
        <p:spPr>
          <a:xfrm rot="10800000" flipV="1">
            <a:off x="3345721" y="3328983"/>
            <a:ext cx="434777" cy="108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3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5946D-352D-08BA-AD53-2C3107AFE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41C4A13-E804-8696-6E05-6E9ECC4940D7}"/>
              </a:ext>
            </a:extLst>
          </p:cNvPr>
          <p:cNvGrpSpPr/>
          <p:nvPr/>
        </p:nvGrpSpPr>
        <p:grpSpPr>
          <a:xfrm>
            <a:off x="2160000" y="1440000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AF15FC7-5400-B68C-C8AD-9CE0F5E07FC3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EFCDA0D-B831-D0D2-EF0F-791259A10F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71D116F-6DF8-874D-9E0A-AEBDA50127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4C2CFE0-2E38-D752-5536-049EBA405F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D35FDA4-BAB5-81A7-DD06-1D76003F2A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8DEA1D8-93CE-2781-99F5-93C09A851E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461864E-DC4F-4E91-B7DF-4680C237D7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1CF8AE1-2703-EDD0-FA4A-06661E2B79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8DE3E68-9E55-AD20-DEF6-52D5A626DA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7F57DF8-F79E-2040-9CAA-8A9F216FF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41660D7-1FF6-9944-E14D-C1515C27C6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CA3D7B8-9A3E-E949-85AD-CADDE80370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2EE6FA4-205D-8D88-4626-6C2BD3BA8D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0CE7996-7099-88A3-B051-11C947B28A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A85F9CD-7212-6742-C197-F4DE384D3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D4E8DAC-13BA-314B-E574-967D608689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82F88B2-F8FC-A910-601F-CA0FA4E3E5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D0AA2BB-D89C-8FB8-F020-F62FAE7CEA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F59E655-E3FB-65DA-1DD2-1D9326F636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C426C7A-921D-86EC-2903-6181630B29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FB39387-D360-7D70-47CB-23905C0FA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D83240A-FAC1-3AC1-B562-8B9EE060FF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0B542C0-A169-E04C-D8BA-EF6EDEC0C9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A8948D0-18C1-C37C-C62A-A7146F6A5B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D366FF8-DD5E-5376-345C-02FDA297E7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597FBBB-0CF2-D216-06C4-61847CD13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29B9C32-3D37-E6CE-21C6-677A36A14C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EE01953-AFCF-F53E-4566-30C76315C9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58B14DF-EF64-6CB6-D7A7-FA7D01F01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1A3A3DB-67D1-2142-7526-CF1BAC4E52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235BBFD-74E3-F752-3806-06106978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72414AB-0C33-0D78-61F1-67D7BD5247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12AEE0AA-5578-87AB-9CD3-11411BD393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4DCEF67-7F97-4477-5B3C-920BBF3D87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E3F641B-910B-2158-F17C-E6F6E980C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63FB6F9-9F26-5071-05B5-68955C52BF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DE8DE59-B649-D906-C463-F854328751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9AC29AA-0903-56C9-C428-478DB88D1D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C657EFE-25C7-0351-01A1-702D6835AF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F44EFD1-0DE4-64D1-254F-4E8CA75741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986B551-192F-B542-5D46-C61ED0E38B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67B3F49-159A-5355-EC32-75F59A7B9A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482B00C-4B48-95D2-D6AE-6E914DB114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D4257D2-A0DC-D0C1-14DC-D4317D34BF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4EA26A2-6910-0D04-D880-87BE43427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F77AE180-6B9D-B999-BE2F-1DA2FBBCB0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B057F36F-C33F-83C1-4263-0A0144004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59348F4-244B-C197-F9CA-652292E006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5EDA5E8-EAE9-4F1E-800B-8AEDDB7F3F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F4B7BA9-C0C9-3FC3-33F7-47B00CD666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3EC54B09-BF97-52C2-10FE-A1205F807A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8C7C725-5588-7460-EF96-9F981FBA49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4A115EBB-15F3-D25D-94D5-827585A1E2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0C0AAB9-CC33-7358-2559-9272041315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ADB44AA-3011-B4A0-D1CF-681022A817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C1DA01E-3CA9-57A4-99FE-1E7ABEF43B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CAB27183-6DA8-77FE-4E51-73F6548269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9C814B6-F5EA-1119-482D-2D38DA5D1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754F1A5-CEFA-C665-2021-9F09E19C8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53716668-3088-6BC0-306D-91AA58D9D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891FE41-ABA5-6A3C-9C57-EFB78AC4FD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6424A431-99B7-7AA5-6285-0C373FA80F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F70D5275-81B4-3EF8-D8D5-8325DF8372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487DDD1A-77EE-0861-2DCC-C6A1FC80B1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D6DF7987-E9CC-3686-84B6-63EC8F88FB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067BF94E-28B3-5299-6303-CB2AD71D30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9D732A2D-5F39-4484-7627-8B525E38EC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5AB8596-3861-5CC3-1CD6-E53C85EB50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8BFBF96-18E3-795F-9071-FD7BE2F53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52303DA-8F59-DBAD-9D39-75196DB5E1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DE5F73E0-E1B0-E574-7C30-B0AC7D14BB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9C852EA2-7D77-8623-7355-52C77098EE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1A2C01E-E773-127D-54B3-3BC03B50F2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30C35B0C-5F63-CDC2-34FB-3901642D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411FE4B7-9170-E0B1-8863-60478230BC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51063A58-7B77-14E5-C694-4B41917698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74211340-6B3D-DFF0-E4E7-30BE29A13E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DAF5A918-4437-88FA-00A9-2A1E127C0D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3695E44-C923-EA97-2169-F32908470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5E48F79F-9439-0D55-6A61-E4292C84D7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8892F80-171F-BB9D-21C5-00F76359BA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F5C2B565-CF95-FDFD-AF60-1F7ACF33B1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6C9AC3DC-B4BC-50EF-34B2-BB6F134CE3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5296CBFB-1C68-D947-8F10-964C401218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0D627B5-CB3B-F14E-57D9-AD8E1CD62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5F34E52F-2E45-8132-36D7-C6B5781B0D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1BE5FA1-E946-2EB5-1A7A-C81080048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9182F0A5-28F3-144C-BF98-9EF3D02B4D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56E23B88-B209-1220-C671-99A5BC2B4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B62E3B18-BEDA-F8A0-35D7-A15379FBA1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BCE2A40-F576-8D8D-F94E-64101E49DF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6E47005B-5330-2D54-2B22-8A8CD3C1DE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6DF575A9-AF19-7094-6A56-CBEC712B7C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6076393-92B8-8964-EDC3-567ABFB2ED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0AE8972-6376-F89A-7ED0-D0B9AEB5E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36871F42-D88B-3957-EB6A-C68B6C4FA5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215B1B42-297C-3825-3E36-61F23D35D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573531F5-6156-E4BF-B82B-95FC3F3A6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A2DB35AC-7961-9C42-E72F-ECE56A356F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82A3B890-B807-93D9-944C-01582AB6C1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7D0A170E-DCF6-EC02-D35B-99375CB19F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6C1D06AB-4B15-0894-50B0-FB2921FC8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3C04DA58-7BC8-5D6B-5CBC-A7E67FBFB9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FD5B879-6104-D84E-A49B-53E996B36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021BF6F-E61E-DBBC-9571-8237C24726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E12E87A8-9B58-EF7F-26D3-2B9EA02100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099A827B-BCB5-43AE-1A4D-790378989A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0A3D35AB-D6B2-AF59-20B6-6226E998DB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0E461F1-11C6-2256-7530-7AFEC808D2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5257EDA0-C3DA-5017-ED7A-D3899A710A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1CFA3C40-37AE-FD3E-B5C4-855F153D43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0757C29B-96FA-9A05-B11C-514F2E2831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5E330FD6-C3E9-7D78-533C-921241C0D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D28B563-CDF0-8ABB-B51D-83B6A70A80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D7024F00-C11C-C7F3-E72B-AD241211E4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85301912-2651-3877-F4BB-570757EB52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DABE95D-F174-4A96-68F3-FFDA0189B4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E259607B-B224-A5B8-9D86-DE19EE4714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D7E47917-562C-AE09-B1D1-223363B85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C5D5D54E-2CB4-03FE-E328-0E6E2E148F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F8345B06-884C-6443-FD87-9ABBF4D4B2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0A1016FB-F68E-1F24-53C3-CB403D89E4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958F0FB2-A92B-51C3-CC01-548C46D13F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77EF91C5-45A0-EE02-0F8B-00DB7DCAD6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1A97D846-1D5A-0228-896A-46742E8CF9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22AF4E8-EEFF-8BF7-9B0C-F62F47501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D34A63C-9BC4-846A-552D-D3CE4627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BFB92199-0D3B-6AE8-4D7A-1463580D9D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D9AD1F29-D875-AEA6-4A89-49D6565366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FA0580F8-CA48-FECE-F60A-A007F8EF0C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9B8252C0-F31F-13D1-BBE2-17529FD5E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4318AC85-4FC7-A10C-D626-4332ABBC9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D57C3049-A47E-44E8-51B0-AC37E341F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6653734F-FBCB-49F1-D576-262707487C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3BA90A53-6CFF-25FB-242C-79E931D230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FD165300-4442-4405-C452-A637394DAF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9C8BBD99-1DF2-3051-3330-A45B19AF3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50DF8B7A-90F9-B6BE-E18D-7068109BF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2A332A3B-BF1B-521A-1CCB-0968DC8427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DC8D12F9-9611-014C-72D6-75FE9A4C2A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12D35319-113B-D646-BC43-E0D603BD88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F714DA6B-871A-CFE2-AB95-87B46B487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0DAF67D-6108-BBF9-B87A-672FD459C6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B6F1B4AB-6D8C-124A-396D-4478E1035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74F5141C-AFF8-985D-5D51-B892D5EDF1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0F95816D-5019-2C53-F48D-BE103C1683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86A00B25-678B-DEB0-D370-2BB1F2FDF8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1D72807-CA91-BE07-F129-F8C35CDFAF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4AF0B3E5-9E4F-5970-F517-A9C950A4B6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B1FB2B90-9CAA-0C22-1B66-B5B49DF88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B448D19E-7B51-2B41-1E4C-9D6C138EE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1D72E6C8-5BA2-C8B7-328C-ED2E0A6646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6A5453D1-E8A8-6609-DBDF-5411B56D9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85DA6F13-C164-5694-CA6D-EB3826E6A5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5A1C9FAD-D5D8-08D8-36A0-EC7E05309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605F0F6A-1470-8720-9A94-A9821AD7E3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AAEB6F8-7287-3CEF-BFF2-2E5A0A8D85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3845417D-5DBC-B30F-2A20-F690876A7F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B6AEBB3F-EB5A-4C52-4B68-78D5E0660C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08E8D8EE-4CEA-A61B-A170-FF6CCD7525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6FF82499-72AA-365E-D562-48C5EEC4DB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8F5E65A7-5E25-50A5-F5DD-DC022DAB81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A376FD41-2FB5-B13C-AC9B-D214FA69E5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5775EA26-7231-B8E4-662A-84A6E7A07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5A5E3ADF-6F0A-9549-3D9A-A300C30D2E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279750F-52A7-8FC2-D97F-EDC8CD032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0E2783A1-1DF5-7588-2C5B-49285EF41C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39136A01-74D9-8DAA-762E-AEA8D3F34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5FC3D457-87D8-E434-BA5B-AE41FBD9A8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9DE9417-2C8C-B2CF-44A8-C3BDE60010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0CA08CD-235C-1323-DD79-E2DB8CC002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B2BA8401-6519-0BDF-CFD0-0D4FB16423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998494D6-ADCB-EC3D-9FC5-CC31B8FDF9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754A2E1A-5377-1FA4-ED7B-E895315DC4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71B7C9EC-FA78-9BAC-58B7-CABB3A5F2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59BE64A5-B7C3-F089-C01C-2678011B9B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16ECB96D-5AAC-B00E-9DA0-8C85B6A392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4FA39FB9-1BD8-27EB-7F64-674231729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9B7DC7B-29C4-22D8-7303-95ACA6D5AA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B29E4D80-7F1F-9A0D-6CE5-1048491897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48C1AA7B-D1E0-C01E-16A4-E97639012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1A7E5CD3-D52F-7C62-8F35-6BC1422DBA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71AEB702-CD85-02EC-EFE0-C3935B489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B2064AB5-A57B-6F9C-CE78-8D26CCF64C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DC10DDD3-2C24-89B0-ACBD-A4864823FF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7AC99A1A-A665-7F6E-9BE2-F53F6CCA57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D5E50A84-4119-3B65-E39C-7FC22F9F6A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0F8305B6-3861-740F-31BA-1CD3337D20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A7692E9D-9F14-62CF-2ADB-05B62F34F4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0A146899-C0A1-9BC9-E82D-088C36856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01193829-41EE-B1EE-057A-ADBE01CF4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117AA549-9C18-9B02-BB94-65D50267B6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FABD1C25-84C6-7870-9579-C05798E3D4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A2813BC1-A238-2BF2-6547-0225B47310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E0A15DCD-54C0-F8A7-C0F7-B4DB5586F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A8F9390D-1299-5BA2-AA92-6F7DD70B3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02CEAB94-908A-E9ED-F0FE-46883A165F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05AA6D1E-652A-9A99-0FF3-05B5E8B61A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1964A7B6-AB78-4917-0B2A-30D6B2512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3EFC4342-60ED-04BB-BFF9-2D110B2C4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6477AEC1-FB0D-A2E9-DC46-EE20558FDF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CE2F3369-9FBC-A7F1-3F16-3272AEA75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C238469E-C9B6-77B7-54BC-EAFE8A2E59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8C9D8C16-2E52-8B43-F0D9-7D66BE9C10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BB7728A-527B-C63D-0177-998BC303EF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419DE487-097E-3057-CCB6-BFE6DD894C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24E461A0-FF9C-B4F6-F06D-C8B96B9C41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FFF682D1-624E-BE24-9C1D-20A7015CB0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FCBE36C8-FDED-F557-B824-FBDCFEFA5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F208DF88-293F-1AE1-0B7C-EFD86EC158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40042EEA-5C1B-C54E-37B3-C57D6D2574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E9C4B387-281F-F4E0-A55F-3B1CAF7A4B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2FCA8642-A4B2-0838-AE6B-856457D9C8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462AFAA-230F-D6A1-46FF-0BF72901C4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001BBA6C-799B-0218-8BA9-13EB56A303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87757DE6-69EF-2510-2DCD-2CF6E0D19E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503FF886-BE91-DD47-1931-2AB3CE2C4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604AB0C1-EC0A-15D6-3D4F-FB1BABDB25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8042EE8-0919-6773-16FC-DCDF29BAA9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D587FFBC-288B-2412-6826-A73BA296F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26577C90-C2E5-9345-09D4-2A0DDED2BF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EB5B93E1-5F91-76D0-E862-FFACB9CA8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C141D697-6838-0C99-3EC6-7B3D5935C7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E58030A7-1819-FA6C-8DFD-7A23A7020D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009629DA-58DD-5375-C6CE-61973455A1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7B41B97A-F307-0FBC-DC92-8A1EADEAAF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4F142466-C98E-6954-48B8-1F5A55F8A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06256472-0ED5-41FC-D00C-29BFAC7D1B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AB250CBF-5390-BF14-847F-3DBC72A25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C96B8603-907B-F468-5CA6-DE253FC16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26334329-EA05-46AD-C41F-439003980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F3006F6A-D721-189C-DB24-0B5719203B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FCC9E493-2411-ACA8-35F9-AB4C4DE646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9751EE56-8C3F-F377-6204-486442DCB0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101333CF-CEEF-2D04-8A13-89128F6D5A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0EE76BAD-DE40-EA01-34BA-BAFE02F293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DE6735E-53F6-9E90-5268-41C118659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AD7FFFED-D091-D541-D5E5-738DD59AB0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250D769D-AA1D-B657-EF75-38DD3FCA4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5C749C88-0B9A-4C4F-C1EC-59BCD2B9B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5BBB5D95-FD6C-2C79-DABA-849551123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AB2F60C8-BFC3-4FA4-0B1D-0DEFAE093923}"/>
              </a:ext>
            </a:extLst>
          </p:cNvPr>
          <p:cNvSpPr txBox="1"/>
          <p:nvPr/>
        </p:nvSpPr>
        <p:spPr>
          <a:xfrm>
            <a:off x="410289" y="364950"/>
            <a:ext cx="1128951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4000"/>
              </a:lnSpc>
            </a:pPr>
            <a:r>
              <a:rPr lang="en-US" altLang="ko-KR" sz="1200" dirty="0"/>
              <a:t>enhanced</a:t>
            </a:r>
          </a:p>
        </p:txBody>
      </p: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601BBB20-EF1D-934D-D00B-B15F9DF1462D}"/>
              </a:ext>
            </a:extLst>
          </p:cNvPr>
          <p:cNvGrpSpPr/>
          <p:nvPr/>
        </p:nvGrpSpPr>
        <p:grpSpPr>
          <a:xfrm>
            <a:off x="3780498" y="1974881"/>
            <a:ext cx="828000" cy="180000"/>
            <a:chOff x="3780000" y="2844000"/>
            <a:chExt cx="828000" cy="180000"/>
          </a:xfrm>
        </p:grpSpPr>
        <p:sp>
          <p:nvSpPr>
            <p:cNvPr id="328" name="사각형: 둥근 모서리 327">
              <a:extLst>
                <a:ext uri="{FF2B5EF4-FFF2-40B4-BE49-F238E27FC236}">
                  <a16:creationId xmlns:a16="http://schemas.microsoft.com/office/drawing/2014/main" id="{101EB43B-7A3B-34B3-3128-F120A20EE3E8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AEA7552A-66B0-3F71-9B53-314C63CFF8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5B4EA995-8BF9-71D6-99F4-6E8848E62A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BED2BAD9-A8C9-2B09-DCD3-B6D9BD24DA15}"/>
              </a:ext>
            </a:extLst>
          </p:cNvPr>
          <p:cNvGrpSpPr/>
          <p:nvPr/>
        </p:nvGrpSpPr>
        <p:grpSpPr>
          <a:xfrm>
            <a:off x="3600833" y="2342959"/>
            <a:ext cx="828000" cy="180000"/>
            <a:chOff x="3780000" y="2844000"/>
            <a:chExt cx="828000" cy="180000"/>
          </a:xfrm>
        </p:grpSpPr>
        <p:sp>
          <p:nvSpPr>
            <p:cNvPr id="334" name="사각형: 둥근 모서리 333">
              <a:extLst>
                <a:ext uri="{FF2B5EF4-FFF2-40B4-BE49-F238E27FC236}">
                  <a16:creationId xmlns:a16="http://schemas.microsoft.com/office/drawing/2014/main" id="{5D39174A-CD43-DC32-3702-C82E238A448D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FAB2E20F-7F8D-114C-1659-28469CACC2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DE9573C6-0C93-5BF2-6E5E-0E54567A6A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0" name="연결선: 구부러짐 369">
            <a:extLst>
              <a:ext uri="{FF2B5EF4-FFF2-40B4-BE49-F238E27FC236}">
                <a16:creationId xmlns:a16="http://schemas.microsoft.com/office/drawing/2014/main" id="{1516F233-9813-1E7E-D850-2D28937AF5CC}"/>
              </a:ext>
            </a:extLst>
          </p:cNvPr>
          <p:cNvCxnSpPr>
            <a:cxnSpLocks/>
            <a:stCxn id="341" idx="2"/>
            <a:endCxn id="435" idx="7"/>
          </p:cNvCxnSpPr>
          <p:nvPr/>
        </p:nvCxnSpPr>
        <p:spPr>
          <a:xfrm rot="16200000" flipH="1">
            <a:off x="4246788" y="2242765"/>
            <a:ext cx="976287" cy="47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연결선: 구부러짐 372">
            <a:extLst>
              <a:ext uri="{FF2B5EF4-FFF2-40B4-BE49-F238E27FC236}">
                <a16:creationId xmlns:a16="http://schemas.microsoft.com/office/drawing/2014/main" id="{3804BB47-F8DB-7BC9-3B9D-3B3595309CFA}"/>
              </a:ext>
            </a:extLst>
          </p:cNvPr>
          <p:cNvCxnSpPr>
            <a:cxnSpLocks/>
            <a:stCxn id="304" idx="4"/>
            <a:endCxn id="335" idx="2"/>
          </p:cNvCxnSpPr>
          <p:nvPr/>
        </p:nvCxnSpPr>
        <p:spPr>
          <a:xfrm flipV="1">
            <a:off x="3165720" y="2432959"/>
            <a:ext cx="435113" cy="39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구부러짐 383">
            <a:extLst>
              <a:ext uri="{FF2B5EF4-FFF2-40B4-BE49-F238E27FC236}">
                <a16:creationId xmlns:a16="http://schemas.microsoft.com/office/drawing/2014/main" id="{F3A8FC49-A930-7E32-005B-D82DFB301584}"/>
              </a:ext>
            </a:extLst>
          </p:cNvPr>
          <p:cNvCxnSpPr>
            <a:cxnSpLocks/>
            <a:stCxn id="386" idx="2"/>
            <a:endCxn id="381" idx="0"/>
          </p:cNvCxnSpPr>
          <p:nvPr/>
        </p:nvCxnSpPr>
        <p:spPr>
          <a:xfrm rot="16200000" flipH="1">
            <a:off x="4285442" y="1130981"/>
            <a:ext cx="122298" cy="138974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연결선: 구부러짐 391">
            <a:extLst>
              <a:ext uri="{FF2B5EF4-FFF2-40B4-BE49-F238E27FC236}">
                <a16:creationId xmlns:a16="http://schemas.microsoft.com/office/drawing/2014/main" id="{D7849766-1B53-5929-F3E4-2DEBA54C94BD}"/>
              </a:ext>
            </a:extLst>
          </p:cNvPr>
          <p:cNvCxnSpPr>
            <a:cxnSpLocks/>
            <a:stCxn id="297" idx="4"/>
            <a:endCxn id="318" idx="0"/>
          </p:cNvCxnSpPr>
          <p:nvPr/>
        </p:nvCxnSpPr>
        <p:spPr>
          <a:xfrm flipV="1">
            <a:off x="3170960" y="1710703"/>
            <a:ext cx="252556" cy="13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타원 399">
            <a:extLst>
              <a:ext uri="{FF2B5EF4-FFF2-40B4-BE49-F238E27FC236}">
                <a16:creationId xmlns:a16="http://schemas.microsoft.com/office/drawing/2014/main" id="{05C40AD0-18E4-153C-7609-FA37D3BFFA2A}"/>
              </a:ext>
            </a:extLst>
          </p:cNvPr>
          <p:cNvSpPr>
            <a:spLocks noChangeAspect="1"/>
          </p:cNvSpPr>
          <p:nvPr/>
        </p:nvSpPr>
        <p:spPr>
          <a:xfrm rot="16200000">
            <a:off x="2516069" y="2378959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7B85BB60-9286-158B-F040-EB8B9EAE7ABE}"/>
              </a:ext>
            </a:extLst>
          </p:cNvPr>
          <p:cNvSpPr>
            <a:spLocks noChangeAspect="1"/>
          </p:cNvSpPr>
          <p:nvPr/>
        </p:nvSpPr>
        <p:spPr>
          <a:xfrm rot="16200000">
            <a:off x="2515981" y="166384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A8345D7D-7FAF-CD98-E6BA-4E44DAC5F0B3}"/>
              </a:ext>
            </a:extLst>
          </p:cNvPr>
          <p:cNvSpPr>
            <a:spLocks noChangeAspect="1"/>
          </p:cNvSpPr>
          <p:nvPr/>
        </p:nvSpPr>
        <p:spPr>
          <a:xfrm rot="16200000">
            <a:off x="2515981" y="2913026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CD6B66AC-627D-425E-C98B-341F223C4E5A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3277018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4" name="연결선: 구부러짐 403">
            <a:extLst>
              <a:ext uri="{FF2B5EF4-FFF2-40B4-BE49-F238E27FC236}">
                <a16:creationId xmlns:a16="http://schemas.microsoft.com/office/drawing/2014/main" id="{742C8F99-5984-8140-1B55-0EFED1A4B020}"/>
              </a:ext>
            </a:extLst>
          </p:cNvPr>
          <p:cNvCxnSpPr>
            <a:cxnSpLocks/>
            <a:stCxn id="401" idx="4"/>
            <a:endCxn id="297" idx="0"/>
          </p:cNvCxnSpPr>
          <p:nvPr/>
        </p:nvCxnSpPr>
        <p:spPr>
          <a:xfrm flipV="1">
            <a:off x="2623981" y="1712003"/>
            <a:ext cx="438979" cy="583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연결선: 구부러짐 406">
            <a:extLst>
              <a:ext uri="{FF2B5EF4-FFF2-40B4-BE49-F238E27FC236}">
                <a16:creationId xmlns:a16="http://schemas.microsoft.com/office/drawing/2014/main" id="{200BF742-7873-FF75-BB31-BD001D721BEF}"/>
              </a:ext>
            </a:extLst>
          </p:cNvPr>
          <p:cNvCxnSpPr>
            <a:cxnSpLocks/>
            <a:stCxn id="401" idx="0"/>
            <a:endCxn id="403" idx="0"/>
          </p:cNvCxnSpPr>
          <p:nvPr/>
        </p:nvCxnSpPr>
        <p:spPr>
          <a:xfrm rot="10800000" flipH="1" flipV="1">
            <a:off x="2515981" y="1717840"/>
            <a:ext cx="3600" cy="1613177"/>
          </a:xfrm>
          <a:prstGeom prst="curvedConnector3">
            <a:avLst>
              <a:gd name="adj1" fmla="val -63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타원 409">
            <a:extLst>
              <a:ext uri="{FF2B5EF4-FFF2-40B4-BE49-F238E27FC236}">
                <a16:creationId xmlns:a16="http://schemas.microsoft.com/office/drawing/2014/main" id="{63836500-B361-AAAA-3652-772B7112ADFE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097492"/>
            <a:ext cx="108000" cy="1080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485F5C06-1361-3C6D-8842-FA73AFDC106D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2736940"/>
            <a:ext cx="108000" cy="108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3" name="연결선: 구부러짐 412">
            <a:extLst>
              <a:ext uri="{FF2B5EF4-FFF2-40B4-BE49-F238E27FC236}">
                <a16:creationId xmlns:a16="http://schemas.microsoft.com/office/drawing/2014/main" id="{81EBB1B0-2E6C-A850-83D5-B67C2DB61AA3}"/>
              </a:ext>
            </a:extLst>
          </p:cNvPr>
          <p:cNvCxnSpPr>
            <a:cxnSpLocks/>
            <a:stCxn id="412" idx="4"/>
            <a:endCxn id="417" idx="0"/>
          </p:cNvCxnSpPr>
          <p:nvPr/>
        </p:nvCxnSpPr>
        <p:spPr>
          <a:xfrm flipV="1">
            <a:off x="3352793" y="2606309"/>
            <a:ext cx="3307782" cy="4508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타원 415">
            <a:extLst>
              <a:ext uri="{FF2B5EF4-FFF2-40B4-BE49-F238E27FC236}">
                <a16:creationId xmlns:a16="http://schemas.microsoft.com/office/drawing/2014/main" id="{FCC59E99-23BF-CAA2-D649-9C822E8145DE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277019"/>
            <a:ext cx="108000" cy="1080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21DE6947-AF8A-4A2B-6615-8D88BE599E57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552309"/>
            <a:ext cx="108000" cy="108000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9" name="연결선: 구부러짐 418">
            <a:extLst>
              <a:ext uri="{FF2B5EF4-FFF2-40B4-BE49-F238E27FC236}">
                <a16:creationId xmlns:a16="http://schemas.microsoft.com/office/drawing/2014/main" id="{2126DD11-7623-9C87-F0E9-3D74B7325223}"/>
              </a:ext>
            </a:extLst>
          </p:cNvPr>
          <p:cNvCxnSpPr>
            <a:cxnSpLocks/>
            <a:stCxn id="420" idx="2"/>
            <a:endCxn id="416" idx="0"/>
          </p:cNvCxnSpPr>
          <p:nvPr/>
        </p:nvCxnSpPr>
        <p:spPr>
          <a:xfrm rot="16200000" flipH="1">
            <a:off x="4646381" y="1316825"/>
            <a:ext cx="1027088" cy="3001299"/>
          </a:xfrm>
          <a:prstGeom prst="curvedConnector2">
            <a:avLst/>
          </a:prstGeom>
          <a:ln w="254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연결선: 구부러짐 429">
            <a:extLst>
              <a:ext uri="{FF2B5EF4-FFF2-40B4-BE49-F238E27FC236}">
                <a16:creationId xmlns:a16="http://schemas.microsoft.com/office/drawing/2014/main" id="{8C7F206C-5E0C-921C-1A69-4A2B1AE5C580}"/>
              </a:ext>
            </a:extLst>
          </p:cNvPr>
          <p:cNvCxnSpPr>
            <a:cxnSpLocks/>
            <a:stCxn id="362" idx="2"/>
            <a:endCxn id="331" idx="0"/>
          </p:cNvCxnSpPr>
          <p:nvPr/>
        </p:nvCxnSpPr>
        <p:spPr>
          <a:xfrm rot="5400000">
            <a:off x="4430861" y="1885373"/>
            <a:ext cx="249146" cy="1871"/>
          </a:xfrm>
          <a:prstGeom prst="curvedConnector3">
            <a:avLst>
              <a:gd name="adj1" fmla="val 50000"/>
            </a:avLst>
          </a:prstGeom>
          <a:ln w="254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D59FB03D-F61E-CEBC-6721-88E1B4E37700}"/>
              </a:ext>
            </a:extLst>
          </p:cNvPr>
          <p:cNvGrpSpPr/>
          <p:nvPr/>
        </p:nvGrpSpPr>
        <p:grpSpPr>
          <a:xfrm rot="18927871">
            <a:off x="4574141" y="2431789"/>
            <a:ext cx="865021" cy="180000"/>
            <a:chOff x="3780000" y="2844000"/>
            <a:chExt cx="865021" cy="180000"/>
          </a:xfrm>
        </p:grpSpPr>
        <p:sp>
          <p:nvSpPr>
            <p:cNvPr id="434" name="사각형: 둥근 모서리 433">
              <a:extLst>
                <a:ext uri="{FF2B5EF4-FFF2-40B4-BE49-F238E27FC236}">
                  <a16:creationId xmlns:a16="http://schemas.microsoft.com/office/drawing/2014/main" id="{D94405B1-E35E-74F0-4DB3-6C9ADFFFFBC3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C7523E44-449E-D12B-EF7F-275067CFE3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95D41CE8-DF09-8032-D770-B5125FEA7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7021" y="287743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7" name="타원 436">
            <a:extLst>
              <a:ext uri="{FF2B5EF4-FFF2-40B4-BE49-F238E27FC236}">
                <a16:creationId xmlns:a16="http://schemas.microsoft.com/office/drawing/2014/main" id="{0D6E6707-AB4E-5CA2-4930-E26DAAC8DE96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2196095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B8E4E0E8-FB31-5CFD-D4D9-C53D12F69E17}"/>
              </a:ext>
            </a:extLst>
          </p:cNvPr>
          <p:cNvSpPr>
            <a:spLocks noChangeAspect="1"/>
          </p:cNvSpPr>
          <p:nvPr/>
        </p:nvSpPr>
        <p:spPr>
          <a:xfrm rot="16200000">
            <a:off x="6658052" y="2017290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0" name="연결선: 구부러짐 439">
            <a:extLst>
              <a:ext uri="{FF2B5EF4-FFF2-40B4-BE49-F238E27FC236}">
                <a16:creationId xmlns:a16="http://schemas.microsoft.com/office/drawing/2014/main" id="{3C44CC1D-AA38-5F28-FACD-EF844D7109D5}"/>
              </a:ext>
            </a:extLst>
          </p:cNvPr>
          <p:cNvCxnSpPr>
            <a:cxnSpLocks/>
            <a:stCxn id="400" idx="4"/>
            <a:endCxn id="378" idx="2"/>
          </p:cNvCxnSpPr>
          <p:nvPr/>
        </p:nvCxnSpPr>
        <p:spPr>
          <a:xfrm flipV="1">
            <a:off x="2624069" y="2120757"/>
            <a:ext cx="2650411" cy="312202"/>
          </a:xfrm>
          <a:prstGeom prst="curvedConnector2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타원 445">
            <a:extLst>
              <a:ext uri="{FF2B5EF4-FFF2-40B4-BE49-F238E27FC236}">
                <a16:creationId xmlns:a16="http://schemas.microsoft.com/office/drawing/2014/main" id="{DE62F0B9-4D2C-6A78-002E-7043B6E56B3C}"/>
              </a:ext>
            </a:extLst>
          </p:cNvPr>
          <p:cNvSpPr>
            <a:spLocks noChangeAspect="1"/>
          </p:cNvSpPr>
          <p:nvPr/>
        </p:nvSpPr>
        <p:spPr>
          <a:xfrm rot="16200000">
            <a:off x="6664075" y="1656703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27845FA9-026B-EDDC-37D3-D5A83457F175}"/>
              </a:ext>
            </a:extLst>
          </p:cNvPr>
          <p:cNvSpPr>
            <a:spLocks noChangeAspect="1"/>
          </p:cNvSpPr>
          <p:nvPr/>
        </p:nvSpPr>
        <p:spPr>
          <a:xfrm rot="16200000">
            <a:off x="6474835" y="1658137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7" name="연결선: 구부러짐 456">
            <a:extLst>
              <a:ext uri="{FF2B5EF4-FFF2-40B4-BE49-F238E27FC236}">
                <a16:creationId xmlns:a16="http://schemas.microsoft.com/office/drawing/2014/main" id="{3474AC9B-EE1E-8D45-9EE7-4247CA690378}"/>
              </a:ext>
            </a:extLst>
          </p:cNvPr>
          <p:cNvCxnSpPr>
            <a:cxnSpLocks/>
            <a:stCxn id="376" idx="4"/>
            <a:endCxn id="408" idx="0"/>
          </p:cNvCxnSpPr>
          <p:nvPr/>
        </p:nvCxnSpPr>
        <p:spPr>
          <a:xfrm>
            <a:off x="5330374" y="1886012"/>
            <a:ext cx="1322663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12CE2B5D-6FD6-5C7E-8F31-9B5C248A5C3B}"/>
              </a:ext>
            </a:extLst>
          </p:cNvPr>
          <p:cNvCxnSpPr>
            <a:cxnSpLocks/>
            <a:stCxn id="410" idx="6"/>
            <a:endCxn id="411" idx="2"/>
          </p:cNvCxnSpPr>
          <p:nvPr/>
        </p:nvCxnSpPr>
        <p:spPr>
          <a:xfrm rot="16200000" flipV="1">
            <a:off x="6584530" y="2967447"/>
            <a:ext cx="252552" cy="7538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연결선: 구부러짐 462">
            <a:extLst>
              <a:ext uri="{FF2B5EF4-FFF2-40B4-BE49-F238E27FC236}">
                <a16:creationId xmlns:a16="http://schemas.microsoft.com/office/drawing/2014/main" id="{9341D545-8905-6D26-E286-253FA5450CFB}"/>
              </a:ext>
            </a:extLst>
          </p:cNvPr>
          <p:cNvCxnSpPr>
            <a:cxnSpLocks/>
            <a:stCxn id="405" idx="2"/>
            <a:endCxn id="393" idx="2"/>
          </p:cNvCxnSpPr>
          <p:nvPr/>
        </p:nvCxnSpPr>
        <p:spPr>
          <a:xfrm rot="5400000" flipH="1">
            <a:off x="4461143" y="772292"/>
            <a:ext cx="360717" cy="4136750"/>
          </a:xfrm>
          <a:prstGeom prst="curvedConnector3">
            <a:avLst>
              <a:gd name="adj1" fmla="val -63374"/>
            </a:avLst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E6AF7A4D-9F83-D89E-7646-7FBD4F0BB294}"/>
              </a:ext>
            </a:extLst>
          </p:cNvPr>
          <p:cNvGrpSpPr/>
          <p:nvPr/>
        </p:nvGrpSpPr>
        <p:grpSpPr>
          <a:xfrm rot="16200000">
            <a:off x="4902751" y="2152856"/>
            <a:ext cx="1362367" cy="360000"/>
            <a:chOff x="4867260" y="2013650"/>
            <a:chExt cx="1362367" cy="360000"/>
          </a:xfrm>
        </p:grpSpPr>
        <p:sp>
          <p:nvSpPr>
            <p:cNvPr id="426" name="현 425">
              <a:extLst>
                <a:ext uri="{FF2B5EF4-FFF2-40B4-BE49-F238E27FC236}">
                  <a16:creationId xmlns:a16="http://schemas.microsoft.com/office/drawing/2014/main" id="{1F7EE8B0-1B8F-D251-D983-90F888BC730E}"/>
                </a:ext>
              </a:extLst>
            </p:cNvPr>
            <p:cNvSpPr/>
            <p:nvPr/>
          </p:nvSpPr>
          <p:spPr>
            <a:xfrm rot="10800000">
              <a:off x="5434131" y="201365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F2275BE3-1213-8E34-C050-17F71867307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867260" y="219291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1470DAF0-30AB-6AAA-CFE7-4EFAF06C460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78131" y="219365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0698DC72-D347-7D5C-F2FD-AB210C2D56C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21627" y="218877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5A67DEC7-86C4-CB39-BA42-0FD39EDE4BA7}"/>
                </a:ext>
              </a:extLst>
            </p:cNvPr>
            <p:cNvCxnSpPr>
              <a:cxnSpLocks/>
              <a:stCxn id="429" idx="6"/>
              <a:endCxn id="428" idx="2"/>
            </p:cNvCxnSpPr>
            <p:nvPr/>
          </p:nvCxnSpPr>
          <p:spPr>
            <a:xfrm flipH="1">
              <a:off x="5686131" y="2242775"/>
              <a:ext cx="435496" cy="4876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연결선: 구부러짐 471">
              <a:extLst>
                <a:ext uri="{FF2B5EF4-FFF2-40B4-BE49-F238E27FC236}">
                  <a16:creationId xmlns:a16="http://schemas.microsoft.com/office/drawing/2014/main" id="{9F383F27-0CB2-C103-934F-EDEECFF7D7E4}"/>
                </a:ext>
              </a:extLst>
            </p:cNvPr>
            <p:cNvCxnSpPr>
              <a:cxnSpLocks/>
              <a:stCxn id="428" idx="6"/>
              <a:endCxn id="427" idx="2"/>
            </p:cNvCxnSpPr>
            <p:nvPr/>
          </p:nvCxnSpPr>
          <p:spPr>
            <a:xfrm rot="10800000">
              <a:off x="4975260" y="2246914"/>
              <a:ext cx="602871" cy="73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2" name="그룹 481">
            <a:extLst>
              <a:ext uri="{FF2B5EF4-FFF2-40B4-BE49-F238E27FC236}">
                <a16:creationId xmlns:a16="http://schemas.microsoft.com/office/drawing/2014/main" id="{C6F49ADA-06B1-2C93-AF97-77FE119F123D}"/>
              </a:ext>
            </a:extLst>
          </p:cNvPr>
          <p:cNvGrpSpPr/>
          <p:nvPr/>
        </p:nvGrpSpPr>
        <p:grpSpPr>
          <a:xfrm>
            <a:off x="3351498" y="1656703"/>
            <a:ext cx="360000" cy="648626"/>
            <a:chOff x="3351498" y="2018661"/>
            <a:chExt cx="360000" cy="648626"/>
          </a:xfrm>
        </p:grpSpPr>
        <p:sp>
          <p:nvSpPr>
            <p:cNvPr id="309" name="현 308">
              <a:extLst>
                <a:ext uri="{FF2B5EF4-FFF2-40B4-BE49-F238E27FC236}">
                  <a16:creationId xmlns:a16="http://schemas.microsoft.com/office/drawing/2014/main" id="{237453AB-779D-2047-D68E-A35724600153}"/>
                </a:ext>
              </a:extLst>
            </p:cNvPr>
            <p:cNvSpPr/>
            <p:nvPr/>
          </p:nvSpPr>
          <p:spPr>
            <a:xfrm rot="16200000">
              <a:off x="3333498" y="224807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FBDF4E6F-45B1-ACD1-D3FC-561718110EA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516" y="201866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FBBC88EA-00BD-3C78-7C75-314231C0C64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498" y="2374075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C472E7F3-882A-D744-CCFD-6F596C1004C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1203" y="2559287"/>
              <a:ext cx="108000" cy="1080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76" name="연결선: 구부러짐 475">
              <a:extLst>
                <a:ext uri="{FF2B5EF4-FFF2-40B4-BE49-F238E27FC236}">
                  <a16:creationId xmlns:a16="http://schemas.microsoft.com/office/drawing/2014/main" id="{AE1B8318-60B0-6550-8AAD-5B8C2E374C9B}"/>
                </a:ext>
              </a:extLst>
            </p:cNvPr>
            <p:cNvCxnSpPr>
              <a:cxnSpLocks/>
              <a:stCxn id="318" idx="2"/>
              <a:endCxn id="321" idx="6"/>
            </p:cNvCxnSpPr>
            <p:nvPr/>
          </p:nvCxnSpPr>
          <p:spPr>
            <a:xfrm rot="5400000">
              <a:off x="3353800" y="2250359"/>
              <a:ext cx="247414" cy="1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연결선: 구부러짐 478">
              <a:extLst>
                <a:ext uri="{FF2B5EF4-FFF2-40B4-BE49-F238E27FC236}">
                  <a16:creationId xmlns:a16="http://schemas.microsoft.com/office/drawing/2014/main" id="{CE7BA20E-844A-1D25-FC7D-BD430507C9D2}"/>
                </a:ext>
              </a:extLst>
            </p:cNvPr>
            <p:cNvCxnSpPr>
              <a:cxnSpLocks/>
              <a:stCxn id="321" idx="2"/>
              <a:endCxn id="323" idx="6"/>
            </p:cNvCxnSpPr>
            <p:nvPr/>
          </p:nvCxnSpPr>
          <p:spPr>
            <a:xfrm rot="5400000">
              <a:off x="3437745" y="2519534"/>
              <a:ext cx="77212" cy="2295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9" name="그룹 488">
            <a:extLst>
              <a:ext uri="{FF2B5EF4-FFF2-40B4-BE49-F238E27FC236}">
                <a16:creationId xmlns:a16="http://schemas.microsoft.com/office/drawing/2014/main" id="{1CBF3356-CFC9-9C41-E765-9856B7C05FA5}"/>
              </a:ext>
            </a:extLst>
          </p:cNvPr>
          <p:cNvGrpSpPr/>
          <p:nvPr/>
        </p:nvGrpSpPr>
        <p:grpSpPr>
          <a:xfrm>
            <a:off x="2985720" y="1658003"/>
            <a:ext cx="360000" cy="1007069"/>
            <a:chOff x="2810165" y="1473342"/>
            <a:chExt cx="360000" cy="1007069"/>
          </a:xfrm>
        </p:grpSpPr>
        <p:sp>
          <p:nvSpPr>
            <p:cNvPr id="296" name="현 295">
              <a:extLst>
                <a:ext uri="{FF2B5EF4-FFF2-40B4-BE49-F238E27FC236}">
                  <a16:creationId xmlns:a16="http://schemas.microsoft.com/office/drawing/2014/main" id="{7051AAC1-D5EC-3FA3-1315-F29942A61230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4EAF2087-A5AF-3BE6-6F58-20319294C83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7405" y="1473342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AACC8503-9FB0-5529-4A9B-C6F559063D5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F8D2F17E-F1F9-B4C9-A2F7-6107A945556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642" y="2372411"/>
              <a:ext cx="108000" cy="1080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83" name="연결선: 구부러짐 482">
              <a:extLst>
                <a:ext uri="{FF2B5EF4-FFF2-40B4-BE49-F238E27FC236}">
                  <a16:creationId xmlns:a16="http://schemas.microsoft.com/office/drawing/2014/main" id="{CE7C19C4-E344-3A79-4303-6E68BEF04378}"/>
                </a:ext>
              </a:extLst>
            </p:cNvPr>
            <p:cNvCxnSpPr>
              <a:cxnSpLocks/>
              <a:stCxn id="297" idx="2"/>
              <a:endCxn id="304" idx="6"/>
            </p:cNvCxnSpPr>
            <p:nvPr/>
          </p:nvCxnSpPr>
          <p:spPr>
            <a:xfrm rot="5400000">
              <a:off x="2632109" y="1885398"/>
              <a:ext cx="613352" cy="524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연결선: 구부러짐 485">
              <a:extLst>
                <a:ext uri="{FF2B5EF4-FFF2-40B4-BE49-F238E27FC236}">
                  <a16:creationId xmlns:a16="http://schemas.microsoft.com/office/drawing/2014/main" id="{662E5B86-5AE1-2432-F05C-93CAA4C5C1D1}"/>
                </a:ext>
              </a:extLst>
            </p:cNvPr>
            <p:cNvCxnSpPr>
              <a:cxnSpLocks/>
              <a:stCxn id="304" idx="2"/>
              <a:endCxn id="305" idx="6"/>
            </p:cNvCxnSpPr>
            <p:nvPr/>
          </p:nvCxnSpPr>
          <p:spPr>
            <a:xfrm rot="16200000" flipH="1">
              <a:off x="2901545" y="2337313"/>
              <a:ext cx="69717" cy="47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3" name="TextBox 492">
            <a:extLst>
              <a:ext uri="{FF2B5EF4-FFF2-40B4-BE49-F238E27FC236}">
                <a16:creationId xmlns:a16="http://schemas.microsoft.com/office/drawing/2014/main" id="{AB55EC0B-E5D1-A0A5-B40E-012D29A91725}"/>
              </a:ext>
            </a:extLst>
          </p:cNvPr>
          <p:cNvSpPr txBox="1"/>
          <p:nvPr/>
        </p:nvSpPr>
        <p:spPr>
          <a:xfrm>
            <a:off x="7204301" y="3188738"/>
            <a:ext cx="774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FF00"/>
                </a:solidFill>
                <a:highlight>
                  <a:srgbClr val="808080"/>
                </a:highlight>
              </a:rPr>
              <a:t>Fan120</a:t>
            </a:r>
            <a:endParaRPr lang="ko-KR" altLang="en-US" sz="1400" dirty="0">
              <a:solidFill>
                <a:srgbClr val="FFFF00"/>
              </a:solidFill>
              <a:highlight>
                <a:srgbClr val="808080"/>
              </a:highlight>
            </a:endParaRP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F13648BE-F778-E9E7-0ABC-99A00CF3A32A}"/>
              </a:ext>
            </a:extLst>
          </p:cNvPr>
          <p:cNvSpPr txBox="1"/>
          <p:nvPr/>
        </p:nvSpPr>
        <p:spPr>
          <a:xfrm>
            <a:off x="7214392" y="2487388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Fan80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6676B150-6005-D889-A6C4-7E2257E0DB48}"/>
              </a:ext>
            </a:extLst>
          </p:cNvPr>
          <p:cNvSpPr txBox="1"/>
          <p:nvPr/>
        </p:nvSpPr>
        <p:spPr>
          <a:xfrm>
            <a:off x="7145021" y="198282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Relay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FE255596-2C01-F6CA-2427-5035260CBB46}"/>
              </a:ext>
            </a:extLst>
          </p:cNvPr>
          <p:cNvSpPr txBox="1"/>
          <p:nvPr/>
        </p:nvSpPr>
        <p:spPr>
          <a:xfrm>
            <a:off x="6264706" y="118462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CPU Fan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grpSp>
        <p:nvGrpSpPr>
          <p:cNvPr id="497" name="그룹 496">
            <a:extLst>
              <a:ext uri="{FF2B5EF4-FFF2-40B4-BE49-F238E27FC236}">
                <a16:creationId xmlns:a16="http://schemas.microsoft.com/office/drawing/2014/main" id="{DE098770-5C29-6A46-8136-D494B389AEBE}"/>
              </a:ext>
            </a:extLst>
          </p:cNvPr>
          <p:cNvGrpSpPr/>
          <p:nvPr/>
        </p:nvGrpSpPr>
        <p:grpSpPr>
          <a:xfrm>
            <a:off x="3600833" y="3240782"/>
            <a:ext cx="828000" cy="180000"/>
            <a:chOff x="3780000" y="2844000"/>
            <a:chExt cx="828000" cy="180000"/>
          </a:xfrm>
        </p:grpSpPr>
        <p:sp>
          <p:nvSpPr>
            <p:cNvPr id="498" name="사각형: 둥근 모서리 497">
              <a:extLst>
                <a:ext uri="{FF2B5EF4-FFF2-40B4-BE49-F238E27FC236}">
                  <a16:creationId xmlns:a16="http://schemas.microsoft.com/office/drawing/2014/main" id="{1D5A9623-7A97-05C7-358F-E7BB3141FE7B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627F4180-E0EB-6933-55D6-DC598E56DD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AA808613-5279-C26B-5C09-0BAA89A7D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1" name="그룹 500">
            <a:extLst>
              <a:ext uri="{FF2B5EF4-FFF2-40B4-BE49-F238E27FC236}">
                <a16:creationId xmlns:a16="http://schemas.microsoft.com/office/drawing/2014/main" id="{104000B4-4452-4BE0-1E87-E8C96B8B49A1}"/>
              </a:ext>
            </a:extLst>
          </p:cNvPr>
          <p:cNvGrpSpPr/>
          <p:nvPr/>
        </p:nvGrpSpPr>
        <p:grpSpPr>
          <a:xfrm>
            <a:off x="3599877" y="2876133"/>
            <a:ext cx="828000" cy="180000"/>
            <a:chOff x="3780000" y="2844000"/>
            <a:chExt cx="828000" cy="180000"/>
          </a:xfrm>
        </p:grpSpPr>
        <p:sp>
          <p:nvSpPr>
            <p:cNvPr id="502" name="사각형: 둥근 모서리 501">
              <a:extLst>
                <a:ext uri="{FF2B5EF4-FFF2-40B4-BE49-F238E27FC236}">
                  <a16:creationId xmlns:a16="http://schemas.microsoft.com/office/drawing/2014/main" id="{1E2CEA23-4D60-3413-B36D-85974D3BA168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95034BB6-6C81-8C82-2441-2A1953C5C5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E136E41A-FBB5-4D5A-3467-CCB3B54E7B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11" name="연결선: 구부러짐 510">
            <a:extLst>
              <a:ext uri="{FF2B5EF4-FFF2-40B4-BE49-F238E27FC236}">
                <a16:creationId xmlns:a16="http://schemas.microsoft.com/office/drawing/2014/main" id="{D8B14079-9551-7327-0EFE-0AD3627BAF14}"/>
              </a:ext>
            </a:extLst>
          </p:cNvPr>
          <p:cNvCxnSpPr>
            <a:cxnSpLocks/>
            <a:stCxn id="403" idx="4"/>
            <a:endCxn id="499" idx="2"/>
          </p:cNvCxnSpPr>
          <p:nvPr/>
        </p:nvCxnSpPr>
        <p:spPr>
          <a:xfrm flipV="1">
            <a:off x="2627581" y="3330782"/>
            <a:ext cx="973252" cy="23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4331BC45-61A1-BC0A-0D94-CAA7767B9767}"/>
              </a:ext>
            </a:extLst>
          </p:cNvPr>
          <p:cNvGrpSpPr/>
          <p:nvPr/>
        </p:nvGrpSpPr>
        <p:grpSpPr>
          <a:xfrm>
            <a:off x="4680206" y="2878356"/>
            <a:ext cx="828000" cy="180000"/>
            <a:chOff x="3780000" y="2844000"/>
            <a:chExt cx="828000" cy="180000"/>
          </a:xfrm>
        </p:grpSpPr>
        <p:sp>
          <p:nvSpPr>
            <p:cNvPr id="452" name="사각형: 둥근 모서리 451">
              <a:extLst>
                <a:ext uri="{FF2B5EF4-FFF2-40B4-BE49-F238E27FC236}">
                  <a16:creationId xmlns:a16="http://schemas.microsoft.com/office/drawing/2014/main" id="{1E870575-2342-E44B-28D7-D163634658A9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A130C079-03C5-4650-1407-6F230DEDC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A09217C9-7D06-08AC-0AF1-55D620358D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61" name="연결선: 구부러짐 460">
            <a:extLst>
              <a:ext uri="{FF2B5EF4-FFF2-40B4-BE49-F238E27FC236}">
                <a16:creationId xmlns:a16="http://schemas.microsoft.com/office/drawing/2014/main" id="{E3E37B7F-93CC-3188-699B-AB16D045D1D7}"/>
              </a:ext>
            </a:extLst>
          </p:cNvPr>
          <p:cNvCxnSpPr>
            <a:cxnSpLocks/>
            <a:stCxn id="449" idx="2"/>
            <a:endCxn id="337" idx="0"/>
          </p:cNvCxnSpPr>
          <p:nvPr/>
        </p:nvCxnSpPr>
        <p:spPr>
          <a:xfrm rot="5400000">
            <a:off x="4068340" y="2071984"/>
            <a:ext cx="613468" cy="482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5" name="그룹 464">
            <a:extLst>
              <a:ext uri="{FF2B5EF4-FFF2-40B4-BE49-F238E27FC236}">
                <a16:creationId xmlns:a16="http://schemas.microsoft.com/office/drawing/2014/main" id="{AE8FD467-C888-3762-7060-FFC13FBF4723}"/>
              </a:ext>
            </a:extLst>
          </p:cNvPr>
          <p:cNvGrpSpPr/>
          <p:nvPr/>
        </p:nvGrpSpPr>
        <p:grpSpPr>
          <a:xfrm>
            <a:off x="4682181" y="3246541"/>
            <a:ext cx="829248" cy="180000"/>
            <a:chOff x="3788012" y="2844000"/>
            <a:chExt cx="829248" cy="180000"/>
          </a:xfrm>
        </p:grpSpPr>
        <p:sp>
          <p:nvSpPr>
            <p:cNvPr id="467" name="사각형: 둥근 모서리 466">
              <a:extLst>
                <a:ext uri="{FF2B5EF4-FFF2-40B4-BE49-F238E27FC236}">
                  <a16:creationId xmlns:a16="http://schemas.microsoft.com/office/drawing/2014/main" id="{1F6F5006-51D5-C4D0-8E01-35A34992C171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A609C6CA-60C0-BEF9-623B-D0AB617F2A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8012" y="287533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타원 469">
              <a:extLst>
                <a:ext uri="{FF2B5EF4-FFF2-40B4-BE49-F238E27FC236}">
                  <a16:creationId xmlns:a16="http://schemas.microsoft.com/office/drawing/2014/main" id="{F28884BA-8F05-D9B1-AA74-E9CF6B91E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9260" y="287414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D56D9F39-BED3-D240-1454-1470B3AE8F6F}"/>
              </a:ext>
            </a:extLst>
          </p:cNvPr>
          <p:cNvGrpSpPr/>
          <p:nvPr/>
        </p:nvGrpSpPr>
        <p:grpSpPr>
          <a:xfrm rot="16200000">
            <a:off x="5814262" y="2680476"/>
            <a:ext cx="360000" cy="471967"/>
            <a:chOff x="2810165" y="2005971"/>
            <a:chExt cx="360000" cy="471967"/>
          </a:xfrm>
        </p:grpSpPr>
        <p:sp>
          <p:nvSpPr>
            <p:cNvPr id="485" name="현 484">
              <a:extLst>
                <a:ext uri="{FF2B5EF4-FFF2-40B4-BE49-F238E27FC236}">
                  <a16:creationId xmlns:a16="http://schemas.microsoft.com/office/drawing/2014/main" id="{580E16F7-9F05-8BB6-64BB-963E82096E76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1ECC6F1D-6402-68ED-B4C3-3FF6903A06F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8714E5EE-2B1B-CF1F-40DA-097287ABC4A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D2EEC4B7-6E04-D21E-53C7-5C19BD3B69C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91" name="연결선: 구부러짐 490">
              <a:extLst>
                <a:ext uri="{FF2B5EF4-FFF2-40B4-BE49-F238E27FC236}">
                  <a16:creationId xmlns:a16="http://schemas.microsoft.com/office/drawing/2014/main" id="{C298305B-1E00-103B-88CE-49CD52C0EA88}"/>
                </a:ext>
              </a:extLst>
            </p:cNvPr>
            <p:cNvCxnSpPr>
              <a:cxnSpLocks/>
              <a:stCxn id="487" idx="2"/>
              <a:endCxn id="488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연결선: 구부러짐 491">
              <a:extLst>
                <a:ext uri="{FF2B5EF4-FFF2-40B4-BE49-F238E27FC236}">
                  <a16:creationId xmlns:a16="http://schemas.microsoft.com/office/drawing/2014/main" id="{EB7980AB-6BFD-D967-A68C-DD51A0434EFE}"/>
                </a:ext>
              </a:extLst>
            </p:cNvPr>
            <p:cNvCxnSpPr>
              <a:cxnSpLocks/>
              <a:stCxn id="488" idx="2"/>
              <a:endCxn id="490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8" name="TextBox 457">
            <a:extLst>
              <a:ext uri="{FF2B5EF4-FFF2-40B4-BE49-F238E27FC236}">
                <a16:creationId xmlns:a16="http://schemas.microsoft.com/office/drawing/2014/main" id="{055F2C36-B3D9-4FA7-971B-26C42B229599}"/>
              </a:ext>
            </a:extLst>
          </p:cNvPr>
          <p:cNvSpPr txBox="1"/>
          <p:nvPr/>
        </p:nvSpPr>
        <p:spPr>
          <a:xfrm>
            <a:off x="5225131" y="1120015"/>
            <a:ext cx="999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</a:rPr>
              <a:t>USB GND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grpSp>
        <p:nvGrpSpPr>
          <p:cNvPr id="509" name="그룹 508">
            <a:extLst>
              <a:ext uri="{FF2B5EF4-FFF2-40B4-BE49-F238E27FC236}">
                <a16:creationId xmlns:a16="http://schemas.microsoft.com/office/drawing/2014/main" id="{5A6B0335-906F-4C14-5E34-0FC7A88433E8}"/>
              </a:ext>
            </a:extLst>
          </p:cNvPr>
          <p:cNvGrpSpPr/>
          <p:nvPr/>
        </p:nvGrpSpPr>
        <p:grpSpPr>
          <a:xfrm>
            <a:off x="4321315" y="1648972"/>
            <a:ext cx="1364690" cy="116519"/>
            <a:chOff x="4321315" y="1648972"/>
            <a:chExt cx="1364690" cy="116519"/>
          </a:xfrm>
        </p:grpSpPr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566C65EB-4E99-752B-8DB0-04F59A3E8ED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040531" y="1653245"/>
              <a:ext cx="108000" cy="108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09433E2C-F2D4-C5EB-851E-DD94921294D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23618" y="1657491"/>
              <a:ext cx="108000" cy="1080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04183B6C-7046-0795-D096-F1F76EBFF4F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678581" y="1648972"/>
              <a:ext cx="108000" cy="108000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CD1AC8B1-F18B-DBDA-446B-3C195CE9B70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502369" y="1653735"/>
              <a:ext cx="108000" cy="108000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20A118A8-F8CA-E6CC-F393-2FB3BA449BD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321315" y="1657491"/>
              <a:ext cx="108000" cy="1080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4" name="타원 463">
              <a:extLst>
                <a:ext uri="{FF2B5EF4-FFF2-40B4-BE49-F238E27FC236}">
                  <a16:creationId xmlns:a16="http://schemas.microsoft.com/office/drawing/2014/main" id="{B450EFDD-C62F-D414-22B8-E0351F3D92D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578005" y="1654480"/>
              <a:ext cx="108000" cy="108000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33" name="연결선: 구부러짐 532">
            <a:extLst>
              <a:ext uri="{FF2B5EF4-FFF2-40B4-BE49-F238E27FC236}">
                <a16:creationId xmlns:a16="http://schemas.microsoft.com/office/drawing/2014/main" id="{435D75A0-9AB6-1ACA-F4B3-086B69F526A0}"/>
              </a:ext>
            </a:extLst>
          </p:cNvPr>
          <p:cNvCxnSpPr>
            <a:cxnSpLocks/>
            <a:stCxn id="236" idx="0"/>
            <a:endCxn id="446" idx="2"/>
          </p:cNvCxnSpPr>
          <p:nvPr/>
        </p:nvCxnSpPr>
        <p:spPr>
          <a:xfrm rot="5400000" flipH="1" flipV="1">
            <a:off x="6590389" y="1888315"/>
            <a:ext cx="251297" cy="407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연결선: 구부러짐 561">
            <a:extLst>
              <a:ext uri="{FF2B5EF4-FFF2-40B4-BE49-F238E27FC236}">
                <a16:creationId xmlns:a16="http://schemas.microsoft.com/office/drawing/2014/main" id="{C5F4302C-B635-B063-06DF-E045C7028858}"/>
              </a:ext>
            </a:extLst>
          </p:cNvPr>
          <p:cNvCxnSpPr>
            <a:cxnSpLocks/>
            <a:stCxn id="422" idx="4"/>
            <a:endCxn id="424" idx="0"/>
          </p:cNvCxnSpPr>
          <p:nvPr/>
        </p:nvCxnSpPr>
        <p:spPr>
          <a:xfrm rot="5400000">
            <a:off x="4070776" y="2788631"/>
            <a:ext cx="971660" cy="444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연결선: 구부러짐 564">
            <a:extLst>
              <a:ext uri="{FF2B5EF4-FFF2-40B4-BE49-F238E27FC236}">
                <a16:creationId xmlns:a16="http://schemas.microsoft.com/office/drawing/2014/main" id="{FEE703C1-0D4E-620E-DC0F-2EF3FF13EFC7}"/>
              </a:ext>
            </a:extLst>
          </p:cNvPr>
          <p:cNvCxnSpPr>
            <a:cxnSpLocks/>
            <a:stCxn id="427" idx="6"/>
            <a:endCxn id="396" idx="0"/>
          </p:cNvCxnSpPr>
          <p:nvPr/>
        </p:nvCxnSpPr>
        <p:spPr>
          <a:xfrm rot="5400000">
            <a:off x="4605519" y="2118519"/>
            <a:ext cx="136159" cy="192720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연결선: 구부러짐 568">
            <a:extLst>
              <a:ext uri="{FF2B5EF4-FFF2-40B4-BE49-F238E27FC236}">
                <a16:creationId xmlns:a16="http://schemas.microsoft.com/office/drawing/2014/main" id="{80B37ACF-34C8-E0A0-0CDB-30D59636B4FF}"/>
              </a:ext>
            </a:extLst>
          </p:cNvPr>
          <p:cNvCxnSpPr>
            <a:cxnSpLocks/>
            <a:stCxn id="445" idx="0"/>
            <a:endCxn id="437" idx="0"/>
          </p:cNvCxnSpPr>
          <p:nvPr/>
        </p:nvCxnSpPr>
        <p:spPr>
          <a:xfrm rot="5400000" flipH="1" flipV="1">
            <a:off x="6178000" y="2257613"/>
            <a:ext cx="482554" cy="467519"/>
          </a:xfrm>
          <a:prstGeom prst="curvedConnector2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연결선: 구부러짐 572">
            <a:extLst>
              <a:ext uri="{FF2B5EF4-FFF2-40B4-BE49-F238E27FC236}">
                <a16:creationId xmlns:a16="http://schemas.microsoft.com/office/drawing/2014/main" id="{44239ED3-614E-5ED1-5BA2-F09516375CC3}"/>
              </a:ext>
            </a:extLst>
          </p:cNvPr>
          <p:cNvCxnSpPr>
            <a:cxnSpLocks/>
            <a:stCxn id="432" idx="2"/>
            <a:endCxn id="470" idx="6"/>
          </p:cNvCxnSpPr>
          <p:nvPr/>
        </p:nvCxnSpPr>
        <p:spPr>
          <a:xfrm rot="10800000">
            <a:off x="5511429" y="3330682"/>
            <a:ext cx="426276" cy="1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구부러짐 243">
            <a:extLst>
              <a:ext uri="{FF2B5EF4-FFF2-40B4-BE49-F238E27FC236}">
                <a16:creationId xmlns:a16="http://schemas.microsoft.com/office/drawing/2014/main" id="{C6CDAFE5-C982-78FD-320F-EF2BDCCAE368}"/>
              </a:ext>
            </a:extLst>
          </p:cNvPr>
          <p:cNvCxnSpPr>
            <a:cxnSpLocks/>
            <a:stCxn id="329" idx="2"/>
            <a:endCxn id="321" idx="4"/>
          </p:cNvCxnSpPr>
          <p:nvPr/>
        </p:nvCxnSpPr>
        <p:spPr>
          <a:xfrm rot="10800000" flipV="1">
            <a:off x="3531498" y="2064881"/>
            <a:ext cx="249000" cy="1236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구부러짐 246">
            <a:extLst>
              <a:ext uri="{FF2B5EF4-FFF2-40B4-BE49-F238E27FC236}">
                <a16:creationId xmlns:a16="http://schemas.microsoft.com/office/drawing/2014/main" id="{DA93D30E-EBFE-A593-5D16-B3E5D1306940}"/>
              </a:ext>
            </a:extLst>
          </p:cNvPr>
          <p:cNvCxnSpPr>
            <a:cxnSpLocks/>
            <a:stCxn id="428" idx="4"/>
            <a:endCxn id="436" idx="6"/>
          </p:cNvCxnSpPr>
          <p:nvPr/>
        </p:nvCxnSpPr>
        <p:spPr>
          <a:xfrm rot="10800000">
            <a:off x="5313150" y="2216616"/>
            <a:ext cx="270785" cy="32553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연결선: 구부러짐 263">
            <a:extLst>
              <a:ext uri="{FF2B5EF4-FFF2-40B4-BE49-F238E27FC236}">
                <a16:creationId xmlns:a16="http://schemas.microsoft.com/office/drawing/2014/main" id="{86281F05-28FF-FBB3-7C39-166D15510009}"/>
              </a:ext>
            </a:extLst>
          </p:cNvPr>
          <p:cNvCxnSpPr>
            <a:cxnSpLocks/>
            <a:stCxn id="427" idx="0"/>
            <a:endCxn id="487" idx="6"/>
          </p:cNvCxnSpPr>
          <p:nvPr/>
        </p:nvCxnSpPr>
        <p:spPr>
          <a:xfrm>
            <a:off x="5691197" y="2960039"/>
            <a:ext cx="67082" cy="1041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연결선: 구부러짐 276">
            <a:extLst>
              <a:ext uri="{FF2B5EF4-FFF2-40B4-BE49-F238E27FC236}">
                <a16:creationId xmlns:a16="http://schemas.microsoft.com/office/drawing/2014/main" id="{CC376471-BBC5-75FC-D319-4CB47267F242}"/>
              </a:ext>
            </a:extLst>
          </p:cNvPr>
          <p:cNvCxnSpPr>
            <a:cxnSpLocks/>
            <a:stCxn id="500" idx="6"/>
            <a:endCxn id="468" idx="2"/>
          </p:cNvCxnSpPr>
          <p:nvPr/>
        </p:nvCxnSpPr>
        <p:spPr>
          <a:xfrm>
            <a:off x="4428833" y="3330782"/>
            <a:ext cx="253348" cy="109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연결선: 구부러짐 279">
            <a:extLst>
              <a:ext uri="{FF2B5EF4-FFF2-40B4-BE49-F238E27FC236}">
                <a16:creationId xmlns:a16="http://schemas.microsoft.com/office/drawing/2014/main" id="{E275EC79-1C55-4C02-CAB8-AF091D8E6315}"/>
              </a:ext>
            </a:extLst>
          </p:cNvPr>
          <p:cNvCxnSpPr>
            <a:cxnSpLocks/>
            <a:stCxn id="503" idx="4"/>
            <a:endCxn id="499" idx="0"/>
          </p:cNvCxnSpPr>
          <p:nvPr/>
        </p:nvCxnSpPr>
        <p:spPr>
          <a:xfrm rot="16200000" flipH="1">
            <a:off x="3526031" y="3147979"/>
            <a:ext cx="256649" cy="95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연결선: 구부러짐 282">
            <a:extLst>
              <a:ext uri="{FF2B5EF4-FFF2-40B4-BE49-F238E27FC236}">
                <a16:creationId xmlns:a16="http://schemas.microsoft.com/office/drawing/2014/main" id="{5656BA84-8FE3-7711-95D3-200D803F4D95}"/>
              </a:ext>
            </a:extLst>
          </p:cNvPr>
          <p:cNvCxnSpPr>
            <a:cxnSpLocks/>
            <a:stCxn id="504" idx="0"/>
            <a:endCxn id="337" idx="4"/>
          </p:cNvCxnSpPr>
          <p:nvPr/>
        </p:nvCxnSpPr>
        <p:spPr>
          <a:xfrm rot="5400000" flipH="1" flipV="1">
            <a:off x="4161768" y="2699068"/>
            <a:ext cx="425174" cy="95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연결선: 구부러짐 285">
            <a:extLst>
              <a:ext uri="{FF2B5EF4-FFF2-40B4-BE49-F238E27FC236}">
                <a16:creationId xmlns:a16="http://schemas.microsoft.com/office/drawing/2014/main" id="{1E0653E9-6501-2E6E-1753-BEA3DEF6AB9E}"/>
              </a:ext>
            </a:extLst>
          </p:cNvPr>
          <p:cNvCxnSpPr>
            <a:cxnSpLocks/>
            <a:stCxn id="453" idx="0"/>
            <a:endCxn id="435" idx="3"/>
          </p:cNvCxnSpPr>
          <p:nvPr/>
        </p:nvCxnSpPr>
        <p:spPr>
          <a:xfrm rot="5400000" flipH="1" flipV="1">
            <a:off x="4698756" y="2876708"/>
            <a:ext cx="73099" cy="219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연결선: 구부러짐 289">
            <a:extLst>
              <a:ext uri="{FF2B5EF4-FFF2-40B4-BE49-F238E27FC236}">
                <a16:creationId xmlns:a16="http://schemas.microsoft.com/office/drawing/2014/main" id="{F59DB2FD-11DD-BEF8-B4B9-8C5673559B00}"/>
              </a:ext>
            </a:extLst>
          </p:cNvPr>
          <p:cNvCxnSpPr>
            <a:cxnSpLocks/>
            <a:stCxn id="427" idx="4"/>
            <a:endCxn id="455" idx="6"/>
          </p:cNvCxnSpPr>
          <p:nvPr/>
        </p:nvCxnSpPr>
        <p:spPr>
          <a:xfrm rot="10800000" flipV="1">
            <a:off x="5508207" y="2960038"/>
            <a:ext cx="74991" cy="831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연결선: 구부러짐 352">
            <a:extLst>
              <a:ext uri="{FF2B5EF4-FFF2-40B4-BE49-F238E27FC236}">
                <a16:creationId xmlns:a16="http://schemas.microsoft.com/office/drawing/2014/main" id="{2F977A6C-5C9E-6337-F81F-716C0FE8122F}"/>
              </a:ext>
            </a:extLst>
          </p:cNvPr>
          <p:cNvCxnSpPr>
            <a:cxnSpLocks/>
            <a:stCxn id="437" idx="0"/>
            <a:endCxn id="447" idx="2"/>
          </p:cNvCxnSpPr>
          <p:nvPr/>
        </p:nvCxnSpPr>
        <p:spPr>
          <a:xfrm rot="10800000">
            <a:off x="6528835" y="1766137"/>
            <a:ext cx="124202" cy="483958"/>
          </a:xfrm>
          <a:prstGeom prst="curvedConnector2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타원 375">
            <a:extLst>
              <a:ext uri="{FF2B5EF4-FFF2-40B4-BE49-F238E27FC236}">
                <a16:creationId xmlns:a16="http://schemas.microsoft.com/office/drawing/2014/main" id="{4881FAE9-0AC3-AD46-4989-F0978A4840CF}"/>
              </a:ext>
            </a:extLst>
          </p:cNvPr>
          <p:cNvSpPr>
            <a:spLocks noChangeAspect="1"/>
          </p:cNvSpPr>
          <p:nvPr/>
        </p:nvSpPr>
        <p:spPr>
          <a:xfrm rot="16200000">
            <a:off x="5222374" y="1832012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562AD486-0AC1-A1F0-C932-4EEE416F07C8}"/>
              </a:ext>
            </a:extLst>
          </p:cNvPr>
          <p:cNvSpPr>
            <a:spLocks noChangeAspect="1"/>
          </p:cNvSpPr>
          <p:nvPr/>
        </p:nvSpPr>
        <p:spPr>
          <a:xfrm rot="16200000">
            <a:off x="5220480" y="2012757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>
            <a:extLst>
              <a:ext uri="{FF2B5EF4-FFF2-40B4-BE49-F238E27FC236}">
                <a16:creationId xmlns:a16="http://schemas.microsoft.com/office/drawing/2014/main" id="{9AF7A490-7B3B-0D08-ACB8-5FCC08A80909}"/>
              </a:ext>
            </a:extLst>
          </p:cNvPr>
          <p:cNvSpPr>
            <a:spLocks noChangeAspect="1"/>
          </p:cNvSpPr>
          <p:nvPr/>
        </p:nvSpPr>
        <p:spPr>
          <a:xfrm rot="16200000">
            <a:off x="5041462" y="183300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AD228F10-5498-CFF3-A6C8-59D620293F64}"/>
              </a:ext>
            </a:extLst>
          </p:cNvPr>
          <p:cNvSpPr>
            <a:spLocks noChangeAspect="1"/>
          </p:cNvSpPr>
          <p:nvPr/>
        </p:nvSpPr>
        <p:spPr>
          <a:xfrm rot="16200000">
            <a:off x="3597721" y="1656703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>
            <a:extLst>
              <a:ext uri="{FF2B5EF4-FFF2-40B4-BE49-F238E27FC236}">
                <a16:creationId xmlns:a16="http://schemas.microsoft.com/office/drawing/2014/main" id="{6380FC68-0081-59CA-01F3-327D438DBD5D}"/>
              </a:ext>
            </a:extLst>
          </p:cNvPr>
          <p:cNvSpPr>
            <a:spLocks noChangeAspect="1"/>
          </p:cNvSpPr>
          <p:nvPr/>
        </p:nvSpPr>
        <p:spPr>
          <a:xfrm rot="16200000">
            <a:off x="2519366" y="2018595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>
            <a:extLst>
              <a:ext uri="{FF2B5EF4-FFF2-40B4-BE49-F238E27FC236}">
                <a16:creationId xmlns:a16="http://schemas.microsoft.com/office/drawing/2014/main" id="{06ED0E38-0B01-45D3-30F8-43FCA8C048FF}"/>
              </a:ext>
            </a:extLst>
          </p:cNvPr>
          <p:cNvSpPr>
            <a:spLocks noChangeAspect="1"/>
          </p:cNvSpPr>
          <p:nvPr/>
        </p:nvSpPr>
        <p:spPr>
          <a:xfrm rot="16200000">
            <a:off x="2519127" y="2552308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>
            <a:extLst>
              <a:ext uri="{FF2B5EF4-FFF2-40B4-BE49-F238E27FC236}">
                <a16:creationId xmlns:a16="http://schemas.microsoft.com/office/drawing/2014/main" id="{10F6893D-790E-63FE-FBB2-A2A54078E7FD}"/>
              </a:ext>
            </a:extLst>
          </p:cNvPr>
          <p:cNvSpPr>
            <a:spLocks noChangeAspect="1"/>
          </p:cNvSpPr>
          <p:nvPr/>
        </p:nvSpPr>
        <p:spPr>
          <a:xfrm rot="5400000">
            <a:off x="3601997" y="309619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>
            <a:extLst>
              <a:ext uri="{FF2B5EF4-FFF2-40B4-BE49-F238E27FC236}">
                <a16:creationId xmlns:a16="http://schemas.microsoft.com/office/drawing/2014/main" id="{B18B7F15-7415-AD38-26DF-352107BE8BFD}"/>
              </a:ext>
            </a:extLst>
          </p:cNvPr>
          <p:cNvSpPr>
            <a:spLocks noChangeAspect="1"/>
          </p:cNvSpPr>
          <p:nvPr/>
        </p:nvSpPr>
        <p:spPr>
          <a:xfrm rot="16200000">
            <a:off x="6655877" y="2913025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>
            <a:extLst>
              <a:ext uri="{FF2B5EF4-FFF2-40B4-BE49-F238E27FC236}">
                <a16:creationId xmlns:a16="http://schemas.microsoft.com/office/drawing/2014/main" id="{517BE13E-15A8-DB6B-A265-E71BBC0F4867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1832012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1ED468C9-CDF3-DD17-3367-E41EEADD0B14}"/>
              </a:ext>
            </a:extLst>
          </p:cNvPr>
          <p:cNvSpPr>
            <a:spLocks noChangeAspect="1"/>
          </p:cNvSpPr>
          <p:nvPr/>
        </p:nvSpPr>
        <p:spPr>
          <a:xfrm rot="16200000">
            <a:off x="3244793" y="2556817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0" name="타원 419">
            <a:extLst>
              <a:ext uri="{FF2B5EF4-FFF2-40B4-BE49-F238E27FC236}">
                <a16:creationId xmlns:a16="http://schemas.microsoft.com/office/drawing/2014/main" id="{F344E69F-A37E-9EB4-0505-6DABAC6870EE}"/>
              </a:ext>
            </a:extLst>
          </p:cNvPr>
          <p:cNvSpPr>
            <a:spLocks noChangeAspect="1"/>
          </p:cNvSpPr>
          <p:nvPr/>
        </p:nvSpPr>
        <p:spPr>
          <a:xfrm rot="16200000">
            <a:off x="3605276" y="2195931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2" name="타원 421">
            <a:extLst>
              <a:ext uri="{FF2B5EF4-FFF2-40B4-BE49-F238E27FC236}">
                <a16:creationId xmlns:a16="http://schemas.microsoft.com/office/drawing/2014/main" id="{8D1A1FAC-1453-2093-3739-4D34711DA608}"/>
              </a:ext>
            </a:extLst>
          </p:cNvPr>
          <p:cNvSpPr>
            <a:spLocks noChangeAspect="1"/>
          </p:cNvSpPr>
          <p:nvPr/>
        </p:nvSpPr>
        <p:spPr>
          <a:xfrm>
            <a:off x="4504827" y="2197022"/>
            <a:ext cx="108000" cy="108000"/>
          </a:xfrm>
          <a:prstGeom prst="ellipse">
            <a:avLst/>
          </a:pr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타원 423">
            <a:extLst>
              <a:ext uri="{FF2B5EF4-FFF2-40B4-BE49-F238E27FC236}">
                <a16:creationId xmlns:a16="http://schemas.microsoft.com/office/drawing/2014/main" id="{9FBDA4DE-FFBC-E2C8-1BE0-0A5BA82F5F23}"/>
              </a:ext>
            </a:extLst>
          </p:cNvPr>
          <p:cNvSpPr>
            <a:spLocks noChangeAspect="1"/>
          </p:cNvSpPr>
          <p:nvPr/>
        </p:nvSpPr>
        <p:spPr>
          <a:xfrm>
            <a:off x="4500385" y="3276682"/>
            <a:ext cx="108000" cy="108000"/>
          </a:xfrm>
          <a:prstGeom prst="ellipse">
            <a:avLst/>
          </a:pr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" name="타원 431">
            <a:extLst>
              <a:ext uri="{FF2B5EF4-FFF2-40B4-BE49-F238E27FC236}">
                <a16:creationId xmlns:a16="http://schemas.microsoft.com/office/drawing/2014/main" id="{653DA61B-0C28-29E3-0053-7FED8C8CABA5}"/>
              </a:ext>
            </a:extLst>
          </p:cNvPr>
          <p:cNvSpPr>
            <a:spLocks noChangeAspect="1"/>
          </p:cNvSpPr>
          <p:nvPr/>
        </p:nvSpPr>
        <p:spPr>
          <a:xfrm>
            <a:off x="5937705" y="3276682"/>
            <a:ext cx="108000" cy="108000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1" name="연결선: 구부러짐 440">
            <a:extLst>
              <a:ext uri="{FF2B5EF4-FFF2-40B4-BE49-F238E27FC236}">
                <a16:creationId xmlns:a16="http://schemas.microsoft.com/office/drawing/2014/main" id="{FCB5A102-54EA-B364-EBFD-43D84C683698}"/>
              </a:ext>
            </a:extLst>
          </p:cNvPr>
          <p:cNvCxnSpPr>
            <a:cxnSpLocks/>
            <a:stCxn id="488" idx="0"/>
            <a:endCxn id="432" idx="0"/>
          </p:cNvCxnSpPr>
          <p:nvPr/>
        </p:nvCxnSpPr>
        <p:spPr>
          <a:xfrm rot="5400000">
            <a:off x="5870243" y="3145922"/>
            <a:ext cx="252223" cy="9297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타원 444">
            <a:extLst>
              <a:ext uri="{FF2B5EF4-FFF2-40B4-BE49-F238E27FC236}">
                <a16:creationId xmlns:a16="http://schemas.microsoft.com/office/drawing/2014/main" id="{FF1DBE5D-8DE0-7ADC-22D3-9BFE102B5B04}"/>
              </a:ext>
            </a:extLst>
          </p:cNvPr>
          <p:cNvSpPr>
            <a:spLocks noChangeAspect="1"/>
          </p:cNvSpPr>
          <p:nvPr/>
        </p:nvSpPr>
        <p:spPr>
          <a:xfrm>
            <a:off x="6131518" y="2732649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5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F8143-1A93-C406-0993-6F104175F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B767242-5ED5-2C51-CFFC-9163F159D040}"/>
              </a:ext>
            </a:extLst>
          </p:cNvPr>
          <p:cNvGrpSpPr/>
          <p:nvPr/>
        </p:nvGrpSpPr>
        <p:grpSpPr>
          <a:xfrm>
            <a:off x="2160000" y="1440000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D4FCE90-67AE-D9F8-7825-548EBED78DE7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BD8605E-8C20-9629-A451-B9F4B907C6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FD2902E-44DC-F645-F6B7-73512400B7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50444CA-1500-8434-FB11-5B34D9CF5E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34D495D-3D33-AFF7-C380-F89825F2CB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3444F63-66B2-F113-A9EE-90A8B4390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C7298AA-960A-ECB4-8A4B-E515C50EB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C98CA44-80CD-09B6-0863-DB62B9A393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E98738D-DAE1-23E8-3663-A94BEE55F0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C984FC7-1B3E-73D2-B255-B1BEB25FF6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C23882E-499D-D2F2-C7E9-6664D53CDC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466FE53-61AB-847B-B5E0-1A95EA0A73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A9EFD26-3F84-2BBC-3C6F-A78CC79F59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9EF9A8D-0D10-297E-968F-B69254AB3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E14F39D-1111-8488-D2E8-EBF84A6F74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534AAC7-3696-D35B-2EE6-CFD881642E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41E7AED-8973-F480-93E0-CF5F289B09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7599821-1D2F-F014-B648-7C315E963B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3C5BBEA-24FA-891A-2B65-766A78725F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0FF6207-F9F6-53DA-D1A7-CF9A3A90F5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4831D7E-E244-DC07-E870-B2E11D3492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98B9A70-F56F-8B04-FC14-A8A6A3FDB2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28C3028-B874-6788-446E-DC95FF1CEB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5BD7154-FAB9-EF8C-3212-06E85BBAB6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656D315-022D-E12B-989B-262A1EEDE9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81B0DE0-A423-8DBB-712B-C4AE340154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A0A6A1F-A694-FE72-3B98-CF60C97067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021EA2E-B6F1-EFA2-A20F-D0D3C7CB1B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FDE43C3-E688-7C11-479A-33E4E3853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88B58E1-B6FC-64C1-BB83-FF13F49E42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00286D73-A7B4-88B4-0084-2FEF7FC35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BF20DA7-F88D-0EB9-C908-11147124B6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75F30CA-04CE-3FE0-037B-B723B7B09B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97124D9-DC76-5B53-B88D-11E480C6FA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766ECB8-4EDD-E7ED-9870-0AE887327D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0C5E9B5-C10B-2FF1-25C1-40C26A7E7A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7E2FCA4-47FB-1876-4440-AD3BC5BFB4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786D5F8-6CE8-EF81-5C31-B8EF1DDD10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BA2FFDBF-10FA-8D47-E34F-9FCA727EAD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4E81DB21-2899-4941-B705-C1B37C286C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973682D-47EE-35D5-3B8F-A33B29A25C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BE1CF96-F2C9-BCA3-6935-21F39DC708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AA1BC59-38ED-32CC-2B96-A39C32CDEC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BE4DFF5-0904-4A36-671B-250F61FDB9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33FE1E0-E5AA-1559-8C9F-D2D03350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3A48A36-C961-97BF-DEA8-E18A02191B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9095E268-10E2-6241-42D5-C6F4BB5F7C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A426ABB-746B-3672-6876-87C4CE363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C40C98BD-1EA5-A437-7C00-49B88E8852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86BC245-5666-A4E5-80BB-BDD53B141E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2C730C7-81A4-7396-D222-60A4289431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E0B52760-C979-D41A-5FAF-1D652099E3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DBF71FF-5B3B-B19D-E471-9DE0498E4A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9EF7470-B00E-53BA-BFB8-A6AAAAF75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A5C524A-64CA-7478-C21C-752F96AD7F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474BC5F-DA02-A8B8-8754-BBA0CCA46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37727A22-5A9B-CDC3-A002-591B0CA515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32FAA067-715B-222D-5C1C-EE3A2FC0D8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3C152C55-0CB8-AA3D-7AE1-78A35BF59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99B0B8E-5CA1-1CDD-2BA1-E6B7781358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86F092E2-9053-5A2E-76BB-A3F45BA5B7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0272F031-56AA-1C1A-B1C6-44F25088CB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626A2C63-873D-45BA-A6E4-9499ABE6D1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5E961AA9-F7E2-D4A0-2FFF-750EA79257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BA1F3300-F6C1-1334-4A40-4558FBF1BB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68040502-1331-14FD-5AB7-54DE4FEE1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B15228A-3CE7-A9C6-8BFE-E1569FAB49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F019922-F74D-1D19-BAAC-645417AB6B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08C8FD20-9CE6-8705-EC89-6A829040CA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C21B48E0-A76E-6312-6FE8-B29BBAECA2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DAAC8690-EE8B-CBBD-EC97-68C830A8EA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7A7969E2-ADC3-E940-5B10-99D8CB1B8D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3F64147E-3790-93A4-30DD-043D516C2C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C22C576E-6AC0-77D8-2A2C-543AD69FFB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3DC4F802-E53A-4386-E016-B8FC690594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E8C945F4-CC38-CACB-E52A-1D707A3382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B5E9667D-88FF-069A-0B43-38B98D32C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DBE3D123-2F00-E087-2056-6CBA41F16C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B4E50C70-2445-5327-444B-6C8E2A048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FD5C4619-C23F-BAC7-F9EA-F1DF5CAE19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5640A7B5-02B3-353D-6987-04828EFE3D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0D7AF5E4-A2FB-2112-1B0E-69587C6A8F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7F7064C-1C8B-7368-B6BA-81AB59D4C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3D2CEFD8-4D17-F344-B761-F48AF7FAC1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2B4D8DA-4F1B-D1C9-3B21-908D82077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95CCC244-70F5-D0FE-86F4-9D3AF97611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BAC7E21D-A72F-CC7E-BA04-83286EAC1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547DA516-1313-16FA-18C1-18BE19391E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0D036C1D-590B-80DA-AA5C-6C4A513394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D52E491F-D82F-2D27-D46C-BE92827EA9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F267E6DF-CA1D-B1ED-D014-D7BE5DA619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188BA9B9-6350-46FE-1400-9F80561DE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9B10CFAD-2E32-0C52-6207-19C4CB53FA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1051A6D5-D049-993F-5ABB-2ECB275A34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D98C2024-0921-3EDE-602C-D55F6B2DFB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129E5F39-0A31-D7CC-BD2E-39C9B88337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5C8C0A00-7041-D604-47BA-07860205B3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2767FCB2-33A6-A066-8DCB-A83923591B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6E61CAD2-0955-87DC-74CB-342950F286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6AC817A5-314D-6141-20A3-E520ED32C6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CB402548-1EC6-E06C-29B6-F8EDD20427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770C6D66-5096-27F8-9ED3-CDDA76876C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C594642-0035-5BA1-416A-9196C796B8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5AE5BE1-C5F8-F87C-9BCE-27E3BCAD1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69442D55-04A2-2DDC-97DA-E7850A777E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705C4E1F-6878-99B5-9E69-C82846820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B25EE1D9-CA8D-66EA-1C21-82E4E2D8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73826DD0-111B-22AB-5E1C-5402321684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4CD9C5D9-8F97-158D-C521-B7334FBEFC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32A4DA9-059B-A03C-83D7-185C40A1A2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A3DC2755-6319-E7A1-8731-1B0DD72D87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31574B18-96A9-D7DD-A389-656761B857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92235AC-271B-6743-7561-0365E4B30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89A2FE5E-2E4D-AB5E-1F64-ECE4703376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F0A874BD-8D6F-46EE-F57D-89F48E03C4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12D61FA5-ABE9-F6B8-F5AC-7B39B9BBBC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C328B83F-6ACE-1084-71E4-6E382B779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0F0D6E59-CB83-83AF-5417-F52327E52A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257B1B96-33A4-C544-3297-E176D4B55C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BD33A4A4-075F-52C5-7C67-EA0D48D173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C56BB8D9-BD86-D30B-B028-2EE080D801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2AA74EDF-3688-BE78-E358-8497DE2B56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0E1EC76B-53E5-B635-2DEF-3A21284E2A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1C71102E-605E-8B86-AE8E-3AD392D5C7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FADF446-6A8F-1BA9-1DAC-4953053F5F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F953F300-F160-8012-DC74-3CE82C797C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688EC0-FF1D-DA27-2D1E-DFE32E9913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56FD82CA-BE32-6551-69CC-27A3773CE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0BE5A465-BF51-DC65-C82F-ED2D518C28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BE237CC9-B5B8-B623-E961-60FA6BB3C3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07E09F5A-4794-3224-8EAE-F495114D69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86017311-1480-5548-28E4-E6D07FB82A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2248967B-F860-EF30-677A-A5C4CB63D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88187470-3D65-A341-FC6D-DDA4CF8254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7C4A34D4-00A8-F086-F37D-91F257243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5BF77E28-80F0-06F6-77E6-1B9B307DDB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C78AC5A1-6594-FD96-D8E0-63A449294D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666B1190-4458-6CE8-C093-BACECECEF0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53DCB008-D00C-B294-C8C5-0FAC597D20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1A165285-E0E4-F426-D730-7D445E7DA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CCFD7661-A4FD-B983-BA29-217F9A49E8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B19A7F5C-7141-6883-E229-E14957A3B0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EDC2E1E8-DD76-D0DA-37BF-46F62F140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72F9BB44-2C15-8DA4-06B1-207631F41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8B69CDB9-698E-2649-6993-6F17D28C92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C769A94A-5EC2-2700-7C7A-2F30C7BF9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0C3EFC9D-102D-1DD9-03A5-234D46B6F7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F3900C6E-1941-CC67-130B-9608F328BA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D399A020-0259-352F-1DBB-24E6E3AE74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32F044BD-12F7-F400-1C12-D34329ED07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5DBD9D31-235E-40AE-9611-3A295502C2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660EB536-EF58-17E2-A153-93D18A0BFC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2F3D0832-D98F-B480-8E4A-4E2151C3AE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A07803F5-8B63-113E-DC4E-9745ABDA11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1DD119D0-0B6C-52B1-6FD7-95DD63FAB2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C1756F79-19ED-D1E3-A01A-255FCB189A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4434C44F-3F82-8CE9-11F8-A11365118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B948099B-6DE4-622D-4D85-FE4BEDA32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D5DA2B78-AC18-4BA7-CE13-55A1F6404B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077818E1-7CF9-7010-BF6E-9349110605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2007CCB6-0671-A8F9-B474-BE96FEDC93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A0E86A4F-C79B-9DB8-A873-DBDD927322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2B4D8602-12AA-0DD0-D1B6-A5E38D87A7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06676399-B2D3-5EC2-26B0-A08EE7DE7E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10C6CA45-614B-D240-9B86-682EBEFCEC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94E233DF-BCB4-2F07-421F-62FE73794D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01E1BEB7-5B7E-4EA3-7BC7-0ECD3F3F51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55DB915D-EE6A-A8E8-FAEA-DEE80B7AEB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7597A219-7043-5D62-404F-5E36172A42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7D90480C-4FBB-8180-8A1A-419FBC533B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89239D50-E230-1BEC-BBC7-183C2372C6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F4B73A21-2330-331B-CD21-B2B82DF996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227EB606-0D0E-0C56-176B-A808D7A4AB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119C9016-FAB4-7422-C848-9259A60312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097EDF81-B8E8-4EF4-E283-0AEAB619CA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4B2353EB-A362-84BF-5249-ADE42E652F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618BD78F-E397-F071-B5AB-3C7AF9B16D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EF439370-2ECD-9C71-9962-CD5AEE0A0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D050D92B-2D79-8BA7-6185-9095C71EA5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354F4858-698A-F328-6693-129AB6F11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793CAC8D-8CFE-3093-9A1F-B70730E94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CCA05423-33A5-23A8-EB81-5FCD78CCFB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1DBBDFB-AC8A-F211-4D04-54748C7D8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10F67ED4-0646-F7D5-70D0-6B876D2EB7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D70F2129-3833-2058-D0E5-6F694AC0D1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E44B1FD9-DF61-471F-0CA6-081DC50AD5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1CBC80E1-F5E6-3AFF-D17A-5FFC4629CB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4870ABBF-40A4-7DDC-B173-3B4C3D58CE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652BF810-4CE4-423B-8D96-8F63BDBB60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5BCFBF96-0F3A-11AF-3676-7D5CF9897E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013D2DD6-8265-D42A-093B-DC7B65FAA7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2F21EA0F-475F-1A6D-C59A-6E26E644A2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8545CA15-12B2-881B-6A5F-7BD29137A0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CF776DFF-2C16-E070-6A3F-8FA97218B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C5DF36D6-0806-299B-19AA-03433CB4DB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0787EC83-6F06-3A66-0636-05928D9A37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55580004-66AE-EC33-0980-0F7845C48C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DF39BF64-1007-8332-A82C-A34DB92F14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5C979C24-7B6E-2330-51E0-E9036CF89B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76C51267-6133-4B2A-B3C7-C56745122C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787EA3B9-3707-209D-345A-C8749DCB40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400C3FE7-E9F9-81F4-B1C5-22F2BD1048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709A9BB0-C80E-C7C4-8B2D-D13098B5B0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122133F1-B099-0365-69EE-21A5D54CFA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98EAB2DB-5821-FF38-A75B-AEB37D6882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CF780BA0-3200-03B8-6354-549293E69D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D439DA88-A27A-A2CF-083E-B9D303978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F1459E86-5494-7D11-84D9-9F49975688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76414EA6-1435-0B2E-6ECD-51A9221F1E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DB59AC45-5258-E2F5-6CA4-017D2CAF62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CEAB6CF4-CFB4-AF19-C4ED-5FA4F8DE26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54BF8ACF-4206-CCAE-AE8D-453B1560F2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AFF47F59-1E5C-71A4-991E-A5719194D8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A7E7DEDB-BB13-16BF-0EB7-F09BF7AA30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4891DEBD-A8A7-D36B-6396-4F67D1EDCF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46AE520E-F6F2-A5BC-471D-1775727D31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C40CFE4E-B422-B15D-CD19-51E07DC863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CC9CF48B-942A-A53B-5354-91003ED223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76F6F1B2-4BCF-895F-742E-90595108A6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DB30AF18-058D-4EAB-5377-52A1072397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75746D9A-A4FC-4FC1-72A8-03DC35EEAB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A2CEA010-1143-D97E-995B-62FAC12F39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FBB68F02-EA4A-E91A-8B79-9694BD0B4C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FF04EB40-B321-8520-7F05-0E63D65F58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92513012-411D-CA09-7FC8-45A14E533A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554CB555-1895-8C40-9F54-0999962E0C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80DF4229-5F7B-DE2F-7298-0801D2342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79C16EB3-1C45-AFF1-2370-B30E02CAB3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73BD50F7-EF26-3E53-01BE-F40D760AB2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310F8F2B-2222-8E6C-8F36-6AB18B0595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6B06FE77-B3EA-6349-C628-86B71505B1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BF9E3C40-C880-A5DC-6E06-A02324D2B5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23DCD719-78AC-1890-F6FC-98524FEC08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9AE6480B-1B80-BB4A-ECFD-545D3E480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61C44347-DBC2-A1CA-5486-1F3F80384A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ADDF4EE8-64E7-B78A-7301-E2FD48E62F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AFDA2FB3-80ED-7B67-757E-B2BE833CE7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BA683949-4611-8D5A-B647-C2EF878713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1589BC06-C58B-1C5D-6DC5-640BF48B4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B8507F73-1BD0-5BE5-0C86-45582E082C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CD50F1F7-CCCC-95E9-1515-760598A9D4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8" name="그룹 447">
            <a:extLst>
              <a:ext uri="{FF2B5EF4-FFF2-40B4-BE49-F238E27FC236}">
                <a16:creationId xmlns:a16="http://schemas.microsoft.com/office/drawing/2014/main" id="{9C1FFA85-0946-1167-819D-CE05B5788944}"/>
              </a:ext>
            </a:extLst>
          </p:cNvPr>
          <p:cNvGrpSpPr/>
          <p:nvPr/>
        </p:nvGrpSpPr>
        <p:grpSpPr>
          <a:xfrm>
            <a:off x="5754688" y="1612132"/>
            <a:ext cx="333624" cy="540000"/>
            <a:chOff x="3775599" y="2656216"/>
            <a:chExt cx="333624" cy="540000"/>
          </a:xfrm>
        </p:grpSpPr>
        <p:sp>
          <p:nvSpPr>
            <p:cNvPr id="451" name="사각형: 둥근 모서리 450">
              <a:extLst>
                <a:ext uri="{FF2B5EF4-FFF2-40B4-BE49-F238E27FC236}">
                  <a16:creationId xmlns:a16="http://schemas.microsoft.com/office/drawing/2014/main" id="{59EC102C-8EED-877F-0258-8BE740AF4599}"/>
                </a:ext>
              </a:extLst>
            </p:cNvPr>
            <p:cNvSpPr/>
            <p:nvPr/>
          </p:nvSpPr>
          <p:spPr>
            <a:xfrm rot="5400000">
              <a:off x="3749223" y="2836216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100</a:t>
              </a:r>
              <a:endParaRPr lang="en-US" sz="1400" dirty="0"/>
            </a:p>
          </p:txBody>
        </p:sp>
        <p:sp>
          <p:nvSpPr>
            <p:cNvPr id="454" name="타원 453">
              <a:extLst>
                <a:ext uri="{FF2B5EF4-FFF2-40B4-BE49-F238E27FC236}">
                  <a16:creationId xmlns:a16="http://schemas.microsoft.com/office/drawing/2014/main" id="{2F64B8B1-0A3B-80E6-50BE-C214BC2FB8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5599" y="2700786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타원 455">
              <a:extLst>
                <a:ext uri="{FF2B5EF4-FFF2-40B4-BE49-F238E27FC236}">
                  <a16:creationId xmlns:a16="http://schemas.microsoft.com/office/drawing/2014/main" id="{62332FD8-35E8-E32C-3B18-A595D95986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829" y="305684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FC716A3D-2F53-D3A2-739B-F6791FFDAEDE}"/>
              </a:ext>
            </a:extLst>
          </p:cNvPr>
          <p:cNvSpPr txBox="1"/>
          <p:nvPr/>
        </p:nvSpPr>
        <p:spPr>
          <a:xfrm>
            <a:off x="410289" y="364950"/>
            <a:ext cx="1128951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4000"/>
              </a:lnSpc>
            </a:pPr>
            <a:r>
              <a:rPr lang="en-US" altLang="ko-KR" sz="1200" dirty="0"/>
              <a:t>For</a:t>
            </a:r>
            <a:r>
              <a:rPr lang="ko-KR" altLang="en-US" sz="1200" dirty="0"/>
              <a:t> </a:t>
            </a:r>
            <a:r>
              <a:rPr lang="en-US" altLang="ko-KR" sz="1200" dirty="0"/>
              <a:t>USB</a:t>
            </a:r>
          </a:p>
        </p:txBody>
      </p: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F5E412A0-0260-E892-C3AE-5625436C80AA}"/>
              </a:ext>
            </a:extLst>
          </p:cNvPr>
          <p:cNvGrpSpPr/>
          <p:nvPr/>
        </p:nvGrpSpPr>
        <p:grpSpPr>
          <a:xfrm>
            <a:off x="3780498" y="1974881"/>
            <a:ext cx="828000" cy="180000"/>
            <a:chOff x="3780000" y="2844000"/>
            <a:chExt cx="828000" cy="180000"/>
          </a:xfrm>
        </p:grpSpPr>
        <p:sp>
          <p:nvSpPr>
            <p:cNvPr id="328" name="사각형: 둥근 모서리 327">
              <a:extLst>
                <a:ext uri="{FF2B5EF4-FFF2-40B4-BE49-F238E27FC236}">
                  <a16:creationId xmlns:a16="http://schemas.microsoft.com/office/drawing/2014/main" id="{47070C2E-1AE6-4A98-E2A5-6E373A8A8B9D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EE15D856-125D-4F47-5D28-8E11B436D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003835E7-CF1F-CBD6-D849-9B01E933B4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18D2E6D7-8660-B45E-5FC4-8472B863717C}"/>
              </a:ext>
            </a:extLst>
          </p:cNvPr>
          <p:cNvGrpSpPr/>
          <p:nvPr/>
        </p:nvGrpSpPr>
        <p:grpSpPr>
          <a:xfrm>
            <a:off x="3600833" y="2342959"/>
            <a:ext cx="828000" cy="180000"/>
            <a:chOff x="3780000" y="2844000"/>
            <a:chExt cx="828000" cy="180000"/>
          </a:xfrm>
        </p:grpSpPr>
        <p:sp>
          <p:nvSpPr>
            <p:cNvPr id="334" name="사각형: 둥근 모서리 333">
              <a:extLst>
                <a:ext uri="{FF2B5EF4-FFF2-40B4-BE49-F238E27FC236}">
                  <a16:creationId xmlns:a16="http://schemas.microsoft.com/office/drawing/2014/main" id="{D842E557-A538-312A-5942-9F05B372BADB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BC182230-D3AF-681F-8101-B89440611C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7E2EE4C0-683B-4117-E74A-AAD12978A6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0" name="연결선: 구부러짐 369">
            <a:extLst>
              <a:ext uri="{FF2B5EF4-FFF2-40B4-BE49-F238E27FC236}">
                <a16:creationId xmlns:a16="http://schemas.microsoft.com/office/drawing/2014/main" id="{55DB5CAD-6BB3-D8AC-A87A-869E11AE9518}"/>
              </a:ext>
            </a:extLst>
          </p:cNvPr>
          <p:cNvCxnSpPr>
            <a:cxnSpLocks/>
            <a:stCxn id="341" idx="2"/>
            <a:endCxn id="435" idx="7"/>
          </p:cNvCxnSpPr>
          <p:nvPr/>
        </p:nvCxnSpPr>
        <p:spPr>
          <a:xfrm rot="16200000" flipH="1">
            <a:off x="4246788" y="2242765"/>
            <a:ext cx="976287" cy="47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연결선: 구부러짐 372">
            <a:extLst>
              <a:ext uri="{FF2B5EF4-FFF2-40B4-BE49-F238E27FC236}">
                <a16:creationId xmlns:a16="http://schemas.microsoft.com/office/drawing/2014/main" id="{1BE0D0AA-706D-0D70-FF19-3D59EF998B3D}"/>
              </a:ext>
            </a:extLst>
          </p:cNvPr>
          <p:cNvCxnSpPr>
            <a:cxnSpLocks/>
            <a:stCxn id="304" idx="4"/>
            <a:endCxn id="335" idx="2"/>
          </p:cNvCxnSpPr>
          <p:nvPr/>
        </p:nvCxnSpPr>
        <p:spPr>
          <a:xfrm flipV="1">
            <a:off x="3165720" y="2432959"/>
            <a:ext cx="435113" cy="39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구부러짐 383">
            <a:extLst>
              <a:ext uri="{FF2B5EF4-FFF2-40B4-BE49-F238E27FC236}">
                <a16:creationId xmlns:a16="http://schemas.microsoft.com/office/drawing/2014/main" id="{5113D08B-D559-EFE2-0701-4BCED0BF4081}"/>
              </a:ext>
            </a:extLst>
          </p:cNvPr>
          <p:cNvCxnSpPr>
            <a:cxnSpLocks/>
            <a:stCxn id="386" idx="2"/>
            <a:endCxn id="381" idx="0"/>
          </p:cNvCxnSpPr>
          <p:nvPr/>
        </p:nvCxnSpPr>
        <p:spPr>
          <a:xfrm rot="16200000" flipH="1">
            <a:off x="4285442" y="1130981"/>
            <a:ext cx="122298" cy="138974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연결선: 구부러짐 391">
            <a:extLst>
              <a:ext uri="{FF2B5EF4-FFF2-40B4-BE49-F238E27FC236}">
                <a16:creationId xmlns:a16="http://schemas.microsoft.com/office/drawing/2014/main" id="{CA5D1CF1-D1B8-9C82-E631-4617749DC373}"/>
              </a:ext>
            </a:extLst>
          </p:cNvPr>
          <p:cNvCxnSpPr>
            <a:cxnSpLocks/>
            <a:stCxn id="297" idx="4"/>
            <a:endCxn id="318" idx="0"/>
          </p:cNvCxnSpPr>
          <p:nvPr/>
        </p:nvCxnSpPr>
        <p:spPr>
          <a:xfrm flipV="1">
            <a:off x="3170960" y="1710703"/>
            <a:ext cx="252556" cy="13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타원 399">
            <a:extLst>
              <a:ext uri="{FF2B5EF4-FFF2-40B4-BE49-F238E27FC236}">
                <a16:creationId xmlns:a16="http://schemas.microsoft.com/office/drawing/2014/main" id="{6571CCEB-CEF9-82B2-0746-76D58A17B3C3}"/>
              </a:ext>
            </a:extLst>
          </p:cNvPr>
          <p:cNvSpPr>
            <a:spLocks noChangeAspect="1"/>
          </p:cNvSpPr>
          <p:nvPr/>
        </p:nvSpPr>
        <p:spPr>
          <a:xfrm rot="16200000">
            <a:off x="2516069" y="2378959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44654A7B-3DA2-E2B8-647F-6C79D4D87740}"/>
              </a:ext>
            </a:extLst>
          </p:cNvPr>
          <p:cNvSpPr>
            <a:spLocks noChangeAspect="1"/>
          </p:cNvSpPr>
          <p:nvPr/>
        </p:nvSpPr>
        <p:spPr>
          <a:xfrm rot="16200000">
            <a:off x="2515981" y="166384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82C8CE4F-3363-2765-490B-BAF99F614C0D}"/>
              </a:ext>
            </a:extLst>
          </p:cNvPr>
          <p:cNvSpPr>
            <a:spLocks noChangeAspect="1"/>
          </p:cNvSpPr>
          <p:nvPr/>
        </p:nvSpPr>
        <p:spPr>
          <a:xfrm rot="16200000">
            <a:off x="2515981" y="2913026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93F5D03D-81FD-92A6-7CE2-6F0B0B7763B4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3277018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4" name="연결선: 구부러짐 403">
            <a:extLst>
              <a:ext uri="{FF2B5EF4-FFF2-40B4-BE49-F238E27FC236}">
                <a16:creationId xmlns:a16="http://schemas.microsoft.com/office/drawing/2014/main" id="{7F117CA3-6FBF-62C3-9DB8-D5D4C2CD9712}"/>
              </a:ext>
            </a:extLst>
          </p:cNvPr>
          <p:cNvCxnSpPr>
            <a:cxnSpLocks/>
            <a:stCxn id="401" idx="4"/>
            <a:endCxn id="297" idx="0"/>
          </p:cNvCxnSpPr>
          <p:nvPr/>
        </p:nvCxnSpPr>
        <p:spPr>
          <a:xfrm flipV="1">
            <a:off x="2623981" y="1712003"/>
            <a:ext cx="438979" cy="583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연결선: 구부러짐 406">
            <a:extLst>
              <a:ext uri="{FF2B5EF4-FFF2-40B4-BE49-F238E27FC236}">
                <a16:creationId xmlns:a16="http://schemas.microsoft.com/office/drawing/2014/main" id="{40F56035-B20B-F598-7424-2FBB66A7CB4B}"/>
              </a:ext>
            </a:extLst>
          </p:cNvPr>
          <p:cNvCxnSpPr>
            <a:cxnSpLocks/>
            <a:stCxn id="401" idx="0"/>
            <a:endCxn id="403" idx="0"/>
          </p:cNvCxnSpPr>
          <p:nvPr/>
        </p:nvCxnSpPr>
        <p:spPr>
          <a:xfrm rot="10800000" flipH="1" flipV="1">
            <a:off x="2515981" y="1717840"/>
            <a:ext cx="3600" cy="1613177"/>
          </a:xfrm>
          <a:prstGeom prst="curvedConnector3">
            <a:avLst>
              <a:gd name="adj1" fmla="val -63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타원 409">
            <a:extLst>
              <a:ext uri="{FF2B5EF4-FFF2-40B4-BE49-F238E27FC236}">
                <a16:creationId xmlns:a16="http://schemas.microsoft.com/office/drawing/2014/main" id="{A66C0221-0820-46E0-82F4-F559C8BBA222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097492"/>
            <a:ext cx="108000" cy="1080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2C07C4F3-7EA4-5DC2-ACA1-97B042FA2017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2736940"/>
            <a:ext cx="108000" cy="108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3" name="연결선: 구부러짐 412">
            <a:extLst>
              <a:ext uri="{FF2B5EF4-FFF2-40B4-BE49-F238E27FC236}">
                <a16:creationId xmlns:a16="http://schemas.microsoft.com/office/drawing/2014/main" id="{02C01E1D-EEB4-1E8C-85AF-DBC9F57C8DE0}"/>
              </a:ext>
            </a:extLst>
          </p:cNvPr>
          <p:cNvCxnSpPr>
            <a:cxnSpLocks/>
            <a:stCxn id="412" idx="4"/>
            <a:endCxn id="417" idx="0"/>
          </p:cNvCxnSpPr>
          <p:nvPr/>
        </p:nvCxnSpPr>
        <p:spPr>
          <a:xfrm flipV="1">
            <a:off x="3352793" y="2606309"/>
            <a:ext cx="3307782" cy="4508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타원 415">
            <a:extLst>
              <a:ext uri="{FF2B5EF4-FFF2-40B4-BE49-F238E27FC236}">
                <a16:creationId xmlns:a16="http://schemas.microsoft.com/office/drawing/2014/main" id="{675766EA-E414-855D-5046-DD10FA9DC86C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277019"/>
            <a:ext cx="108000" cy="1080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A8E44828-B4E4-8710-29C1-C370D662E270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552309"/>
            <a:ext cx="108000" cy="108000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9" name="연결선: 구부러짐 418">
            <a:extLst>
              <a:ext uri="{FF2B5EF4-FFF2-40B4-BE49-F238E27FC236}">
                <a16:creationId xmlns:a16="http://schemas.microsoft.com/office/drawing/2014/main" id="{5F7CAB93-8E73-95C2-641C-15DBF7ADA873}"/>
              </a:ext>
            </a:extLst>
          </p:cNvPr>
          <p:cNvCxnSpPr>
            <a:cxnSpLocks/>
            <a:stCxn id="420" idx="2"/>
            <a:endCxn id="416" idx="0"/>
          </p:cNvCxnSpPr>
          <p:nvPr/>
        </p:nvCxnSpPr>
        <p:spPr>
          <a:xfrm rot="16200000" flipH="1">
            <a:off x="4646381" y="1316825"/>
            <a:ext cx="1027088" cy="3001299"/>
          </a:xfrm>
          <a:prstGeom prst="curvedConnector2">
            <a:avLst/>
          </a:prstGeom>
          <a:ln w="254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연결선: 구부러짐 429">
            <a:extLst>
              <a:ext uri="{FF2B5EF4-FFF2-40B4-BE49-F238E27FC236}">
                <a16:creationId xmlns:a16="http://schemas.microsoft.com/office/drawing/2014/main" id="{F268D24B-B737-5F93-A3F6-B8D0E60B45C6}"/>
              </a:ext>
            </a:extLst>
          </p:cNvPr>
          <p:cNvCxnSpPr>
            <a:cxnSpLocks/>
            <a:stCxn id="362" idx="2"/>
            <a:endCxn id="331" idx="0"/>
          </p:cNvCxnSpPr>
          <p:nvPr/>
        </p:nvCxnSpPr>
        <p:spPr>
          <a:xfrm rot="5400000">
            <a:off x="4430861" y="1885373"/>
            <a:ext cx="249146" cy="1871"/>
          </a:xfrm>
          <a:prstGeom prst="curvedConnector3">
            <a:avLst>
              <a:gd name="adj1" fmla="val 50000"/>
            </a:avLst>
          </a:prstGeom>
          <a:ln w="254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C410FFBA-4D85-2A2D-D315-FB1CBDDA4CB5}"/>
              </a:ext>
            </a:extLst>
          </p:cNvPr>
          <p:cNvGrpSpPr/>
          <p:nvPr/>
        </p:nvGrpSpPr>
        <p:grpSpPr>
          <a:xfrm rot="18927871">
            <a:off x="4574141" y="2431789"/>
            <a:ext cx="865021" cy="180000"/>
            <a:chOff x="3780000" y="2844000"/>
            <a:chExt cx="865021" cy="180000"/>
          </a:xfrm>
        </p:grpSpPr>
        <p:sp>
          <p:nvSpPr>
            <p:cNvPr id="434" name="사각형: 둥근 모서리 433">
              <a:extLst>
                <a:ext uri="{FF2B5EF4-FFF2-40B4-BE49-F238E27FC236}">
                  <a16:creationId xmlns:a16="http://schemas.microsoft.com/office/drawing/2014/main" id="{11CAC757-BCDC-41FB-5CE6-3F89A0788647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F792B520-3D93-FFE8-AA27-6A4D67B22E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8C0F2CDF-3676-75FB-CCC5-A5557B095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7021" y="287743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7" name="타원 436">
            <a:extLst>
              <a:ext uri="{FF2B5EF4-FFF2-40B4-BE49-F238E27FC236}">
                <a16:creationId xmlns:a16="http://schemas.microsoft.com/office/drawing/2014/main" id="{8F30EF3B-350F-85AC-18AB-57614784F2EA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2196095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C2A51D36-0D9E-CEE3-0419-1F9B02A78092}"/>
              </a:ext>
            </a:extLst>
          </p:cNvPr>
          <p:cNvSpPr>
            <a:spLocks noChangeAspect="1"/>
          </p:cNvSpPr>
          <p:nvPr/>
        </p:nvSpPr>
        <p:spPr>
          <a:xfrm rot="16200000">
            <a:off x="6658052" y="2017290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0" name="연결선: 구부러짐 439">
            <a:extLst>
              <a:ext uri="{FF2B5EF4-FFF2-40B4-BE49-F238E27FC236}">
                <a16:creationId xmlns:a16="http://schemas.microsoft.com/office/drawing/2014/main" id="{16A2856E-224F-8F53-2DF2-EDC56630FC3B}"/>
              </a:ext>
            </a:extLst>
          </p:cNvPr>
          <p:cNvCxnSpPr>
            <a:cxnSpLocks/>
            <a:stCxn id="400" idx="4"/>
            <a:endCxn id="378" idx="2"/>
          </p:cNvCxnSpPr>
          <p:nvPr/>
        </p:nvCxnSpPr>
        <p:spPr>
          <a:xfrm flipV="1">
            <a:off x="2624069" y="2120757"/>
            <a:ext cx="2650411" cy="312202"/>
          </a:xfrm>
          <a:prstGeom prst="curvedConnector2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타원 445">
            <a:extLst>
              <a:ext uri="{FF2B5EF4-FFF2-40B4-BE49-F238E27FC236}">
                <a16:creationId xmlns:a16="http://schemas.microsoft.com/office/drawing/2014/main" id="{4EE62741-C5BB-7988-DA17-F6A8A9557659}"/>
              </a:ext>
            </a:extLst>
          </p:cNvPr>
          <p:cNvSpPr>
            <a:spLocks noChangeAspect="1"/>
          </p:cNvSpPr>
          <p:nvPr/>
        </p:nvSpPr>
        <p:spPr>
          <a:xfrm rot="16200000">
            <a:off x="6664075" y="1656703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1F54D7C7-BD90-28E9-B9BB-5E5A52AE3985}"/>
              </a:ext>
            </a:extLst>
          </p:cNvPr>
          <p:cNvSpPr>
            <a:spLocks noChangeAspect="1"/>
          </p:cNvSpPr>
          <p:nvPr/>
        </p:nvSpPr>
        <p:spPr>
          <a:xfrm rot="16200000">
            <a:off x="6474835" y="1658137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7" name="연결선: 구부러짐 456">
            <a:extLst>
              <a:ext uri="{FF2B5EF4-FFF2-40B4-BE49-F238E27FC236}">
                <a16:creationId xmlns:a16="http://schemas.microsoft.com/office/drawing/2014/main" id="{8FC3EC49-4A43-AEA6-FAE4-A89197BF089A}"/>
              </a:ext>
            </a:extLst>
          </p:cNvPr>
          <p:cNvCxnSpPr>
            <a:cxnSpLocks/>
            <a:stCxn id="376" idx="4"/>
            <a:endCxn id="408" idx="0"/>
          </p:cNvCxnSpPr>
          <p:nvPr/>
        </p:nvCxnSpPr>
        <p:spPr>
          <a:xfrm>
            <a:off x="5330374" y="1886012"/>
            <a:ext cx="1322663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1A12D47F-427D-9385-F091-604F8D91A959}"/>
              </a:ext>
            </a:extLst>
          </p:cNvPr>
          <p:cNvCxnSpPr>
            <a:cxnSpLocks/>
            <a:stCxn id="410" idx="6"/>
            <a:endCxn id="411" idx="2"/>
          </p:cNvCxnSpPr>
          <p:nvPr/>
        </p:nvCxnSpPr>
        <p:spPr>
          <a:xfrm rot="16200000" flipV="1">
            <a:off x="6584530" y="2967447"/>
            <a:ext cx="252552" cy="7538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연결선: 구부러짐 462">
            <a:extLst>
              <a:ext uri="{FF2B5EF4-FFF2-40B4-BE49-F238E27FC236}">
                <a16:creationId xmlns:a16="http://schemas.microsoft.com/office/drawing/2014/main" id="{809B5BCE-07D6-0A6A-DCD7-FE131D031792}"/>
              </a:ext>
            </a:extLst>
          </p:cNvPr>
          <p:cNvCxnSpPr>
            <a:cxnSpLocks/>
            <a:stCxn id="405" idx="2"/>
            <a:endCxn id="393" idx="2"/>
          </p:cNvCxnSpPr>
          <p:nvPr/>
        </p:nvCxnSpPr>
        <p:spPr>
          <a:xfrm rot="5400000" flipH="1">
            <a:off x="4461143" y="772292"/>
            <a:ext cx="360717" cy="4136750"/>
          </a:xfrm>
          <a:prstGeom prst="curvedConnector3">
            <a:avLst>
              <a:gd name="adj1" fmla="val -63374"/>
            </a:avLst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804DBE2E-8E4A-8831-30F8-121E61F8DAE6}"/>
              </a:ext>
            </a:extLst>
          </p:cNvPr>
          <p:cNvGrpSpPr/>
          <p:nvPr/>
        </p:nvGrpSpPr>
        <p:grpSpPr>
          <a:xfrm rot="16200000">
            <a:off x="4902751" y="2152856"/>
            <a:ext cx="1362367" cy="360000"/>
            <a:chOff x="4867260" y="2013650"/>
            <a:chExt cx="1362367" cy="360000"/>
          </a:xfrm>
        </p:grpSpPr>
        <p:sp>
          <p:nvSpPr>
            <p:cNvPr id="426" name="현 425">
              <a:extLst>
                <a:ext uri="{FF2B5EF4-FFF2-40B4-BE49-F238E27FC236}">
                  <a16:creationId xmlns:a16="http://schemas.microsoft.com/office/drawing/2014/main" id="{82779703-AAA0-B560-5DA1-32D2F3E2407B}"/>
                </a:ext>
              </a:extLst>
            </p:cNvPr>
            <p:cNvSpPr/>
            <p:nvPr/>
          </p:nvSpPr>
          <p:spPr>
            <a:xfrm rot="10800000">
              <a:off x="5434131" y="201365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423B7F4B-A812-00A6-6783-49B96AF3937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867260" y="219291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A7F61484-B676-A917-B456-01263732D54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78131" y="219365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A11D9AA5-0C39-7CAA-D901-AB13D1C78B6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21627" y="218877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1C460B86-573B-45D1-A227-F595663A3E87}"/>
                </a:ext>
              </a:extLst>
            </p:cNvPr>
            <p:cNvCxnSpPr>
              <a:cxnSpLocks/>
              <a:stCxn id="456" idx="2"/>
              <a:endCxn id="428" idx="2"/>
            </p:cNvCxnSpPr>
            <p:nvPr/>
          </p:nvCxnSpPr>
          <p:spPr>
            <a:xfrm rot="16200000" flipV="1">
              <a:off x="5689345" y="2244437"/>
              <a:ext cx="121983" cy="128412"/>
            </a:xfrm>
            <a:prstGeom prst="curvedConnector2">
              <a:avLst/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연결선: 구부러짐 471">
              <a:extLst>
                <a:ext uri="{FF2B5EF4-FFF2-40B4-BE49-F238E27FC236}">
                  <a16:creationId xmlns:a16="http://schemas.microsoft.com/office/drawing/2014/main" id="{A34A0554-445C-D100-F61E-074BF52C8586}"/>
                </a:ext>
              </a:extLst>
            </p:cNvPr>
            <p:cNvCxnSpPr>
              <a:cxnSpLocks/>
              <a:stCxn id="428" idx="6"/>
              <a:endCxn id="427" idx="2"/>
            </p:cNvCxnSpPr>
            <p:nvPr/>
          </p:nvCxnSpPr>
          <p:spPr>
            <a:xfrm rot="10800000">
              <a:off x="4975260" y="2246914"/>
              <a:ext cx="602871" cy="73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2" name="그룹 481">
            <a:extLst>
              <a:ext uri="{FF2B5EF4-FFF2-40B4-BE49-F238E27FC236}">
                <a16:creationId xmlns:a16="http://schemas.microsoft.com/office/drawing/2014/main" id="{2F15B4F3-09C2-2963-C4DB-D6186BB4EFF5}"/>
              </a:ext>
            </a:extLst>
          </p:cNvPr>
          <p:cNvGrpSpPr/>
          <p:nvPr/>
        </p:nvGrpSpPr>
        <p:grpSpPr>
          <a:xfrm>
            <a:off x="3351498" y="1656703"/>
            <a:ext cx="360000" cy="648626"/>
            <a:chOff x="3351498" y="2018661"/>
            <a:chExt cx="360000" cy="648626"/>
          </a:xfrm>
        </p:grpSpPr>
        <p:sp>
          <p:nvSpPr>
            <p:cNvPr id="309" name="현 308">
              <a:extLst>
                <a:ext uri="{FF2B5EF4-FFF2-40B4-BE49-F238E27FC236}">
                  <a16:creationId xmlns:a16="http://schemas.microsoft.com/office/drawing/2014/main" id="{76058297-DFC5-156C-8612-9C644766F155}"/>
                </a:ext>
              </a:extLst>
            </p:cNvPr>
            <p:cNvSpPr/>
            <p:nvPr/>
          </p:nvSpPr>
          <p:spPr>
            <a:xfrm rot="16200000">
              <a:off x="3333498" y="224807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45ED2F47-68ED-5D3B-7BB8-9C46350ED4A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516" y="201866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608FF699-11F4-08BD-1F79-7C2C9351724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498" y="2374075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2FD20499-927D-7109-D2E5-74E879A1F2E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1203" y="2559287"/>
              <a:ext cx="108000" cy="1080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76" name="연결선: 구부러짐 475">
              <a:extLst>
                <a:ext uri="{FF2B5EF4-FFF2-40B4-BE49-F238E27FC236}">
                  <a16:creationId xmlns:a16="http://schemas.microsoft.com/office/drawing/2014/main" id="{D4112CD0-BD9E-E39B-AC39-F753169CEA97}"/>
                </a:ext>
              </a:extLst>
            </p:cNvPr>
            <p:cNvCxnSpPr>
              <a:cxnSpLocks/>
              <a:stCxn id="318" idx="2"/>
              <a:endCxn id="321" idx="6"/>
            </p:cNvCxnSpPr>
            <p:nvPr/>
          </p:nvCxnSpPr>
          <p:spPr>
            <a:xfrm rot="5400000">
              <a:off x="3353800" y="2250359"/>
              <a:ext cx="247414" cy="1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연결선: 구부러짐 478">
              <a:extLst>
                <a:ext uri="{FF2B5EF4-FFF2-40B4-BE49-F238E27FC236}">
                  <a16:creationId xmlns:a16="http://schemas.microsoft.com/office/drawing/2014/main" id="{721DF9E2-2A1D-2E3D-5303-138C3974CEA7}"/>
                </a:ext>
              </a:extLst>
            </p:cNvPr>
            <p:cNvCxnSpPr>
              <a:cxnSpLocks/>
              <a:stCxn id="321" idx="2"/>
              <a:endCxn id="323" idx="6"/>
            </p:cNvCxnSpPr>
            <p:nvPr/>
          </p:nvCxnSpPr>
          <p:spPr>
            <a:xfrm rot="5400000">
              <a:off x="3437745" y="2519534"/>
              <a:ext cx="77212" cy="2295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9" name="그룹 488">
            <a:extLst>
              <a:ext uri="{FF2B5EF4-FFF2-40B4-BE49-F238E27FC236}">
                <a16:creationId xmlns:a16="http://schemas.microsoft.com/office/drawing/2014/main" id="{9677AE44-2CD4-24C5-E745-C059DFD7BA01}"/>
              </a:ext>
            </a:extLst>
          </p:cNvPr>
          <p:cNvGrpSpPr/>
          <p:nvPr/>
        </p:nvGrpSpPr>
        <p:grpSpPr>
          <a:xfrm>
            <a:off x="2985720" y="1658003"/>
            <a:ext cx="360000" cy="1007069"/>
            <a:chOff x="2810165" y="1473342"/>
            <a:chExt cx="360000" cy="1007069"/>
          </a:xfrm>
        </p:grpSpPr>
        <p:sp>
          <p:nvSpPr>
            <p:cNvPr id="296" name="현 295">
              <a:extLst>
                <a:ext uri="{FF2B5EF4-FFF2-40B4-BE49-F238E27FC236}">
                  <a16:creationId xmlns:a16="http://schemas.microsoft.com/office/drawing/2014/main" id="{84AA84B4-D67A-575C-8DE0-05D0E10FABFE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E31B68CF-1E06-176C-BD8A-671D17C52EA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7405" y="1473342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E2CC6B9F-B4E3-8ABC-614F-8D775A11203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FD07066C-512C-FE5E-C2C7-2C4CB1C05C9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642" y="2372411"/>
              <a:ext cx="108000" cy="1080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83" name="연결선: 구부러짐 482">
              <a:extLst>
                <a:ext uri="{FF2B5EF4-FFF2-40B4-BE49-F238E27FC236}">
                  <a16:creationId xmlns:a16="http://schemas.microsoft.com/office/drawing/2014/main" id="{7F036037-AD09-2549-A44E-8D00268DB988}"/>
                </a:ext>
              </a:extLst>
            </p:cNvPr>
            <p:cNvCxnSpPr>
              <a:cxnSpLocks/>
              <a:stCxn id="297" idx="2"/>
              <a:endCxn id="304" idx="6"/>
            </p:cNvCxnSpPr>
            <p:nvPr/>
          </p:nvCxnSpPr>
          <p:spPr>
            <a:xfrm rot="5400000">
              <a:off x="2632109" y="1885398"/>
              <a:ext cx="613352" cy="524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연결선: 구부러짐 485">
              <a:extLst>
                <a:ext uri="{FF2B5EF4-FFF2-40B4-BE49-F238E27FC236}">
                  <a16:creationId xmlns:a16="http://schemas.microsoft.com/office/drawing/2014/main" id="{95E285D0-0DE9-6319-A15A-D8AFBC8D3DFF}"/>
                </a:ext>
              </a:extLst>
            </p:cNvPr>
            <p:cNvCxnSpPr>
              <a:cxnSpLocks/>
              <a:stCxn id="304" idx="2"/>
              <a:endCxn id="305" idx="6"/>
            </p:cNvCxnSpPr>
            <p:nvPr/>
          </p:nvCxnSpPr>
          <p:spPr>
            <a:xfrm rot="16200000" flipH="1">
              <a:off x="2901545" y="2337313"/>
              <a:ext cx="69717" cy="47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3" name="TextBox 492">
            <a:extLst>
              <a:ext uri="{FF2B5EF4-FFF2-40B4-BE49-F238E27FC236}">
                <a16:creationId xmlns:a16="http://schemas.microsoft.com/office/drawing/2014/main" id="{DD74198A-54F4-690B-524A-C7ABA4E136BE}"/>
              </a:ext>
            </a:extLst>
          </p:cNvPr>
          <p:cNvSpPr txBox="1"/>
          <p:nvPr/>
        </p:nvSpPr>
        <p:spPr>
          <a:xfrm>
            <a:off x="7204301" y="3188738"/>
            <a:ext cx="774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FF00"/>
                </a:solidFill>
                <a:highlight>
                  <a:srgbClr val="808080"/>
                </a:highlight>
              </a:rPr>
              <a:t>Fan120</a:t>
            </a:r>
            <a:endParaRPr lang="ko-KR" altLang="en-US" sz="1400" dirty="0">
              <a:solidFill>
                <a:srgbClr val="FFFF00"/>
              </a:solidFill>
              <a:highlight>
                <a:srgbClr val="808080"/>
              </a:highlight>
            </a:endParaRP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2D2237B9-F63E-693F-2494-4179A6E27FC4}"/>
              </a:ext>
            </a:extLst>
          </p:cNvPr>
          <p:cNvSpPr txBox="1"/>
          <p:nvPr/>
        </p:nvSpPr>
        <p:spPr>
          <a:xfrm>
            <a:off x="7214392" y="2487388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Fan80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4958B744-5FA8-61FE-0DE6-162E1EB8F3C3}"/>
              </a:ext>
            </a:extLst>
          </p:cNvPr>
          <p:cNvSpPr txBox="1"/>
          <p:nvPr/>
        </p:nvSpPr>
        <p:spPr>
          <a:xfrm>
            <a:off x="7145021" y="198282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Relay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8A184507-6C43-65F2-3E9F-694FF63970E9}"/>
              </a:ext>
            </a:extLst>
          </p:cNvPr>
          <p:cNvSpPr txBox="1"/>
          <p:nvPr/>
        </p:nvSpPr>
        <p:spPr>
          <a:xfrm>
            <a:off x="6264706" y="118462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CPU Fan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grpSp>
        <p:nvGrpSpPr>
          <p:cNvPr id="497" name="그룹 496">
            <a:extLst>
              <a:ext uri="{FF2B5EF4-FFF2-40B4-BE49-F238E27FC236}">
                <a16:creationId xmlns:a16="http://schemas.microsoft.com/office/drawing/2014/main" id="{0EC5077F-7337-8139-C2B7-267A1262F16B}"/>
              </a:ext>
            </a:extLst>
          </p:cNvPr>
          <p:cNvGrpSpPr/>
          <p:nvPr/>
        </p:nvGrpSpPr>
        <p:grpSpPr>
          <a:xfrm>
            <a:off x="3600833" y="3240782"/>
            <a:ext cx="828000" cy="180000"/>
            <a:chOff x="3780000" y="2844000"/>
            <a:chExt cx="828000" cy="180000"/>
          </a:xfrm>
        </p:grpSpPr>
        <p:sp>
          <p:nvSpPr>
            <p:cNvPr id="498" name="사각형: 둥근 모서리 497">
              <a:extLst>
                <a:ext uri="{FF2B5EF4-FFF2-40B4-BE49-F238E27FC236}">
                  <a16:creationId xmlns:a16="http://schemas.microsoft.com/office/drawing/2014/main" id="{5FD60842-BEBF-ECE5-A3D6-292CE8EA25BF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EB07C4E4-601D-882C-4EF8-A18F22BF0B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15A5C47F-DBD7-DC8F-E520-90002594CB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1" name="그룹 500">
            <a:extLst>
              <a:ext uri="{FF2B5EF4-FFF2-40B4-BE49-F238E27FC236}">
                <a16:creationId xmlns:a16="http://schemas.microsoft.com/office/drawing/2014/main" id="{68A914DD-235B-F5BA-0D46-662181168EE0}"/>
              </a:ext>
            </a:extLst>
          </p:cNvPr>
          <p:cNvGrpSpPr/>
          <p:nvPr/>
        </p:nvGrpSpPr>
        <p:grpSpPr>
          <a:xfrm>
            <a:off x="3599877" y="2876133"/>
            <a:ext cx="828000" cy="180000"/>
            <a:chOff x="3780000" y="2844000"/>
            <a:chExt cx="828000" cy="180000"/>
          </a:xfrm>
        </p:grpSpPr>
        <p:sp>
          <p:nvSpPr>
            <p:cNvPr id="502" name="사각형: 둥근 모서리 501">
              <a:extLst>
                <a:ext uri="{FF2B5EF4-FFF2-40B4-BE49-F238E27FC236}">
                  <a16:creationId xmlns:a16="http://schemas.microsoft.com/office/drawing/2014/main" id="{FF99D912-E0B8-4D9E-4D03-BCEB53E27023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BA7122F3-271F-9D3E-97E4-EED20FB0A5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55D929CA-F9AC-AB40-4EE0-55E05B7AC2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11" name="연결선: 구부러짐 510">
            <a:extLst>
              <a:ext uri="{FF2B5EF4-FFF2-40B4-BE49-F238E27FC236}">
                <a16:creationId xmlns:a16="http://schemas.microsoft.com/office/drawing/2014/main" id="{BA9FEE1B-DE48-DDCF-F0E3-A4C4363EFD24}"/>
              </a:ext>
            </a:extLst>
          </p:cNvPr>
          <p:cNvCxnSpPr>
            <a:cxnSpLocks/>
            <a:stCxn id="403" idx="4"/>
            <a:endCxn id="499" idx="2"/>
          </p:cNvCxnSpPr>
          <p:nvPr/>
        </p:nvCxnSpPr>
        <p:spPr>
          <a:xfrm flipV="1">
            <a:off x="2627581" y="3330782"/>
            <a:ext cx="973252" cy="23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0A6FF056-E54E-C57A-D807-F9CC50F2863B}"/>
              </a:ext>
            </a:extLst>
          </p:cNvPr>
          <p:cNvGrpSpPr/>
          <p:nvPr/>
        </p:nvGrpSpPr>
        <p:grpSpPr>
          <a:xfrm>
            <a:off x="4680206" y="2878356"/>
            <a:ext cx="828000" cy="180000"/>
            <a:chOff x="3780000" y="2844000"/>
            <a:chExt cx="828000" cy="180000"/>
          </a:xfrm>
        </p:grpSpPr>
        <p:sp>
          <p:nvSpPr>
            <p:cNvPr id="452" name="사각형: 둥근 모서리 451">
              <a:extLst>
                <a:ext uri="{FF2B5EF4-FFF2-40B4-BE49-F238E27FC236}">
                  <a16:creationId xmlns:a16="http://schemas.microsoft.com/office/drawing/2014/main" id="{E8D6E377-14BC-7E16-91D2-003EF57F3C2F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AA78CE98-71F0-55D5-8532-F96C7E5A1A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097EEB0F-0A95-13C5-C523-AC317C556C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61" name="연결선: 구부러짐 460">
            <a:extLst>
              <a:ext uri="{FF2B5EF4-FFF2-40B4-BE49-F238E27FC236}">
                <a16:creationId xmlns:a16="http://schemas.microsoft.com/office/drawing/2014/main" id="{776B72A6-F205-AAB9-0A52-386AB1A36B20}"/>
              </a:ext>
            </a:extLst>
          </p:cNvPr>
          <p:cNvCxnSpPr>
            <a:cxnSpLocks/>
            <a:stCxn id="449" idx="2"/>
            <a:endCxn id="337" idx="0"/>
          </p:cNvCxnSpPr>
          <p:nvPr/>
        </p:nvCxnSpPr>
        <p:spPr>
          <a:xfrm rot="5400000">
            <a:off x="4068340" y="2071984"/>
            <a:ext cx="613468" cy="482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5" name="그룹 464">
            <a:extLst>
              <a:ext uri="{FF2B5EF4-FFF2-40B4-BE49-F238E27FC236}">
                <a16:creationId xmlns:a16="http://schemas.microsoft.com/office/drawing/2014/main" id="{283A96A7-DB26-92A7-E51B-693DEE3FD8CB}"/>
              </a:ext>
            </a:extLst>
          </p:cNvPr>
          <p:cNvGrpSpPr/>
          <p:nvPr/>
        </p:nvGrpSpPr>
        <p:grpSpPr>
          <a:xfrm>
            <a:off x="4682181" y="3246541"/>
            <a:ext cx="829248" cy="180000"/>
            <a:chOff x="3788012" y="2844000"/>
            <a:chExt cx="829248" cy="180000"/>
          </a:xfrm>
        </p:grpSpPr>
        <p:sp>
          <p:nvSpPr>
            <p:cNvPr id="467" name="사각형: 둥근 모서리 466">
              <a:extLst>
                <a:ext uri="{FF2B5EF4-FFF2-40B4-BE49-F238E27FC236}">
                  <a16:creationId xmlns:a16="http://schemas.microsoft.com/office/drawing/2014/main" id="{B8A161CB-6202-80A5-3807-5E46F8ACDAFC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FBC77A5B-BDC3-8818-EEFC-CE4B120CAA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8012" y="287533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타원 469">
              <a:extLst>
                <a:ext uri="{FF2B5EF4-FFF2-40B4-BE49-F238E27FC236}">
                  <a16:creationId xmlns:a16="http://schemas.microsoft.com/office/drawing/2014/main" id="{E6D0E423-6F55-7ADE-60F3-DBE8B0C1A1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9260" y="287414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6415B7BB-07E2-EFE4-0E1E-7A52B2476CD2}"/>
              </a:ext>
            </a:extLst>
          </p:cNvPr>
          <p:cNvGrpSpPr/>
          <p:nvPr/>
        </p:nvGrpSpPr>
        <p:grpSpPr>
          <a:xfrm rot="16200000">
            <a:off x="5814262" y="2680476"/>
            <a:ext cx="360000" cy="471967"/>
            <a:chOff x="2810165" y="2005971"/>
            <a:chExt cx="360000" cy="471967"/>
          </a:xfrm>
        </p:grpSpPr>
        <p:sp>
          <p:nvSpPr>
            <p:cNvPr id="485" name="현 484">
              <a:extLst>
                <a:ext uri="{FF2B5EF4-FFF2-40B4-BE49-F238E27FC236}">
                  <a16:creationId xmlns:a16="http://schemas.microsoft.com/office/drawing/2014/main" id="{FFA32318-B37D-2726-19D4-FCC63F2B8E12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4D2A93BE-04E6-3E1B-EE10-EB6BC328CD7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797F72EB-AD4F-4D11-6769-E6DF0C64BCE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3C7EF285-20CB-CD6E-3C3D-18C5A89D888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91" name="연결선: 구부러짐 490">
              <a:extLst>
                <a:ext uri="{FF2B5EF4-FFF2-40B4-BE49-F238E27FC236}">
                  <a16:creationId xmlns:a16="http://schemas.microsoft.com/office/drawing/2014/main" id="{2DFC04D1-53F2-47CF-AD9D-921DEE6688F9}"/>
                </a:ext>
              </a:extLst>
            </p:cNvPr>
            <p:cNvCxnSpPr>
              <a:cxnSpLocks/>
              <a:stCxn id="487" idx="2"/>
              <a:endCxn id="488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연결선: 구부러짐 491">
              <a:extLst>
                <a:ext uri="{FF2B5EF4-FFF2-40B4-BE49-F238E27FC236}">
                  <a16:creationId xmlns:a16="http://schemas.microsoft.com/office/drawing/2014/main" id="{AF7DE6C3-B0CD-D515-52C5-CEFCE4237B09}"/>
                </a:ext>
              </a:extLst>
            </p:cNvPr>
            <p:cNvCxnSpPr>
              <a:cxnSpLocks/>
              <a:stCxn id="488" idx="2"/>
              <a:endCxn id="490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8" name="TextBox 457">
            <a:extLst>
              <a:ext uri="{FF2B5EF4-FFF2-40B4-BE49-F238E27FC236}">
                <a16:creationId xmlns:a16="http://schemas.microsoft.com/office/drawing/2014/main" id="{E19690D5-47CE-2063-AB87-FBEDF3926A5F}"/>
              </a:ext>
            </a:extLst>
          </p:cNvPr>
          <p:cNvSpPr txBox="1"/>
          <p:nvPr/>
        </p:nvSpPr>
        <p:spPr>
          <a:xfrm>
            <a:off x="5225131" y="1120015"/>
            <a:ext cx="999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</a:rPr>
              <a:t>USB GND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grpSp>
        <p:nvGrpSpPr>
          <p:cNvPr id="509" name="그룹 508">
            <a:extLst>
              <a:ext uri="{FF2B5EF4-FFF2-40B4-BE49-F238E27FC236}">
                <a16:creationId xmlns:a16="http://schemas.microsoft.com/office/drawing/2014/main" id="{74D8A177-2987-54FE-28BB-2AE7D9AEDB94}"/>
              </a:ext>
            </a:extLst>
          </p:cNvPr>
          <p:cNvGrpSpPr/>
          <p:nvPr/>
        </p:nvGrpSpPr>
        <p:grpSpPr>
          <a:xfrm>
            <a:off x="4321315" y="1648972"/>
            <a:ext cx="1364690" cy="116519"/>
            <a:chOff x="4321315" y="1648972"/>
            <a:chExt cx="1364690" cy="116519"/>
          </a:xfrm>
        </p:grpSpPr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2697F8C9-72A6-4B02-6485-F2CABB6B20B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040531" y="1653245"/>
              <a:ext cx="108000" cy="108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5CC12916-DADB-B369-1CAA-285979F4FB7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23618" y="1657491"/>
              <a:ext cx="108000" cy="1080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0A17E65F-AECA-DB36-EC01-4DD48DEC311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678581" y="1648972"/>
              <a:ext cx="108000" cy="108000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98FA4603-240F-59A3-D175-AAD3BEA0A3E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502369" y="1653735"/>
              <a:ext cx="108000" cy="108000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B98F76AF-8A57-903C-38EF-F7B196C6514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321315" y="1657491"/>
              <a:ext cx="108000" cy="1080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4" name="타원 463">
              <a:extLst>
                <a:ext uri="{FF2B5EF4-FFF2-40B4-BE49-F238E27FC236}">
                  <a16:creationId xmlns:a16="http://schemas.microsoft.com/office/drawing/2014/main" id="{80A7AA3A-F86D-9632-EF12-B7C7452BE26E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578005" y="1654480"/>
              <a:ext cx="108000" cy="108000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33" name="연결선: 구부러짐 532">
            <a:extLst>
              <a:ext uri="{FF2B5EF4-FFF2-40B4-BE49-F238E27FC236}">
                <a16:creationId xmlns:a16="http://schemas.microsoft.com/office/drawing/2014/main" id="{AA0F271B-7078-0827-9DF6-6DC74C9EE96E}"/>
              </a:ext>
            </a:extLst>
          </p:cNvPr>
          <p:cNvCxnSpPr>
            <a:cxnSpLocks/>
            <a:stCxn id="236" idx="0"/>
            <a:endCxn id="446" idx="2"/>
          </p:cNvCxnSpPr>
          <p:nvPr/>
        </p:nvCxnSpPr>
        <p:spPr>
          <a:xfrm rot="5400000" flipH="1" flipV="1">
            <a:off x="6590389" y="1888315"/>
            <a:ext cx="251297" cy="407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연결선: 구부러짐 561">
            <a:extLst>
              <a:ext uri="{FF2B5EF4-FFF2-40B4-BE49-F238E27FC236}">
                <a16:creationId xmlns:a16="http://schemas.microsoft.com/office/drawing/2014/main" id="{3DAC62F1-C2DA-93FB-FE6A-3783AC7249DA}"/>
              </a:ext>
            </a:extLst>
          </p:cNvPr>
          <p:cNvCxnSpPr>
            <a:cxnSpLocks/>
            <a:stCxn id="422" idx="4"/>
            <a:endCxn id="424" idx="0"/>
          </p:cNvCxnSpPr>
          <p:nvPr/>
        </p:nvCxnSpPr>
        <p:spPr>
          <a:xfrm rot="5400000">
            <a:off x="4070776" y="2788631"/>
            <a:ext cx="971660" cy="444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연결선: 구부러짐 564">
            <a:extLst>
              <a:ext uri="{FF2B5EF4-FFF2-40B4-BE49-F238E27FC236}">
                <a16:creationId xmlns:a16="http://schemas.microsoft.com/office/drawing/2014/main" id="{7A00C610-0A36-9EA6-C06A-23D4BA4C6559}"/>
              </a:ext>
            </a:extLst>
          </p:cNvPr>
          <p:cNvCxnSpPr>
            <a:cxnSpLocks/>
            <a:stCxn id="427" idx="6"/>
            <a:endCxn id="396" idx="0"/>
          </p:cNvCxnSpPr>
          <p:nvPr/>
        </p:nvCxnSpPr>
        <p:spPr>
          <a:xfrm rot="5400000">
            <a:off x="4605519" y="2118519"/>
            <a:ext cx="136159" cy="192720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연결선: 구부러짐 568">
            <a:extLst>
              <a:ext uri="{FF2B5EF4-FFF2-40B4-BE49-F238E27FC236}">
                <a16:creationId xmlns:a16="http://schemas.microsoft.com/office/drawing/2014/main" id="{D59C78C3-8544-988A-2180-CE8BF06701FA}"/>
              </a:ext>
            </a:extLst>
          </p:cNvPr>
          <p:cNvCxnSpPr>
            <a:cxnSpLocks/>
            <a:stCxn id="445" idx="0"/>
            <a:endCxn id="437" idx="0"/>
          </p:cNvCxnSpPr>
          <p:nvPr/>
        </p:nvCxnSpPr>
        <p:spPr>
          <a:xfrm rot="5400000" flipH="1" flipV="1">
            <a:off x="6178000" y="2257613"/>
            <a:ext cx="482554" cy="467519"/>
          </a:xfrm>
          <a:prstGeom prst="curvedConnector2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연결선: 구부러짐 572">
            <a:extLst>
              <a:ext uri="{FF2B5EF4-FFF2-40B4-BE49-F238E27FC236}">
                <a16:creationId xmlns:a16="http://schemas.microsoft.com/office/drawing/2014/main" id="{53EC9CC5-830E-E0C7-1BAC-094844E34DB8}"/>
              </a:ext>
            </a:extLst>
          </p:cNvPr>
          <p:cNvCxnSpPr>
            <a:cxnSpLocks/>
            <a:stCxn id="432" idx="2"/>
            <a:endCxn id="470" idx="6"/>
          </p:cNvCxnSpPr>
          <p:nvPr/>
        </p:nvCxnSpPr>
        <p:spPr>
          <a:xfrm rot="10800000">
            <a:off x="5511429" y="3330682"/>
            <a:ext cx="426276" cy="1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구부러짐 243">
            <a:extLst>
              <a:ext uri="{FF2B5EF4-FFF2-40B4-BE49-F238E27FC236}">
                <a16:creationId xmlns:a16="http://schemas.microsoft.com/office/drawing/2014/main" id="{A56E1EFA-4C6E-7AA1-7A6A-32AEB2E2F1C1}"/>
              </a:ext>
            </a:extLst>
          </p:cNvPr>
          <p:cNvCxnSpPr>
            <a:cxnSpLocks/>
            <a:stCxn id="329" idx="2"/>
            <a:endCxn id="321" idx="4"/>
          </p:cNvCxnSpPr>
          <p:nvPr/>
        </p:nvCxnSpPr>
        <p:spPr>
          <a:xfrm rot="10800000" flipV="1">
            <a:off x="3531498" y="2064881"/>
            <a:ext cx="249000" cy="1236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구부러짐 246">
            <a:extLst>
              <a:ext uri="{FF2B5EF4-FFF2-40B4-BE49-F238E27FC236}">
                <a16:creationId xmlns:a16="http://schemas.microsoft.com/office/drawing/2014/main" id="{26C7CA26-2F9C-4B7D-65F9-B3B41FF5EA7C}"/>
              </a:ext>
            </a:extLst>
          </p:cNvPr>
          <p:cNvCxnSpPr>
            <a:cxnSpLocks/>
            <a:stCxn id="428" idx="4"/>
            <a:endCxn id="436" idx="6"/>
          </p:cNvCxnSpPr>
          <p:nvPr/>
        </p:nvCxnSpPr>
        <p:spPr>
          <a:xfrm rot="10800000">
            <a:off x="5313150" y="2216616"/>
            <a:ext cx="270785" cy="32553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연결선: 구부러짐 263">
            <a:extLst>
              <a:ext uri="{FF2B5EF4-FFF2-40B4-BE49-F238E27FC236}">
                <a16:creationId xmlns:a16="http://schemas.microsoft.com/office/drawing/2014/main" id="{5266AB69-FB7D-AF0C-15A9-D8C0592D4618}"/>
              </a:ext>
            </a:extLst>
          </p:cNvPr>
          <p:cNvCxnSpPr>
            <a:cxnSpLocks/>
            <a:stCxn id="427" idx="0"/>
            <a:endCxn id="487" idx="6"/>
          </p:cNvCxnSpPr>
          <p:nvPr/>
        </p:nvCxnSpPr>
        <p:spPr>
          <a:xfrm>
            <a:off x="5691197" y="2960039"/>
            <a:ext cx="67082" cy="1041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연결선: 구부러짐 276">
            <a:extLst>
              <a:ext uri="{FF2B5EF4-FFF2-40B4-BE49-F238E27FC236}">
                <a16:creationId xmlns:a16="http://schemas.microsoft.com/office/drawing/2014/main" id="{2935F51F-8C12-9A32-7037-B6A5302FF068}"/>
              </a:ext>
            </a:extLst>
          </p:cNvPr>
          <p:cNvCxnSpPr>
            <a:cxnSpLocks/>
            <a:stCxn id="500" idx="6"/>
            <a:endCxn id="468" idx="2"/>
          </p:cNvCxnSpPr>
          <p:nvPr/>
        </p:nvCxnSpPr>
        <p:spPr>
          <a:xfrm>
            <a:off x="4428833" y="3330782"/>
            <a:ext cx="253348" cy="109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연결선: 구부러짐 279">
            <a:extLst>
              <a:ext uri="{FF2B5EF4-FFF2-40B4-BE49-F238E27FC236}">
                <a16:creationId xmlns:a16="http://schemas.microsoft.com/office/drawing/2014/main" id="{0538D992-90F7-C5D8-E6F6-CED5D9FCC75B}"/>
              </a:ext>
            </a:extLst>
          </p:cNvPr>
          <p:cNvCxnSpPr>
            <a:cxnSpLocks/>
            <a:stCxn id="503" idx="4"/>
            <a:endCxn id="499" idx="0"/>
          </p:cNvCxnSpPr>
          <p:nvPr/>
        </p:nvCxnSpPr>
        <p:spPr>
          <a:xfrm rot="16200000" flipH="1">
            <a:off x="3526031" y="3147979"/>
            <a:ext cx="256649" cy="95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연결선: 구부러짐 282">
            <a:extLst>
              <a:ext uri="{FF2B5EF4-FFF2-40B4-BE49-F238E27FC236}">
                <a16:creationId xmlns:a16="http://schemas.microsoft.com/office/drawing/2014/main" id="{E98FD889-739D-7094-7D0E-5CB9E3675448}"/>
              </a:ext>
            </a:extLst>
          </p:cNvPr>
          <p:cNvCxnSpPr>
            <a:cxnSpLocks/>
            <a:stCxn id="504" idx="0"/>
            <a:endCxn id="337" idx="4"/>
          </p:cNvCxnSpPr>
          <p:nvPr/>
        </p:nvCxnSpPr>
        <p:spPr>
          <a:xfrm rot="5400000" flipH="1" flipV="1">
            <a:off x="4161768" y="2699068"/>
            <a:ext cx="425174" cy="95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연결선: 구부러짐 285">
            <a:extLst>
              <a:ext uri="{FF2B5EF4-FFF2-40B4-BE49-F238E27FC236}">
                <a16:creationId xmlns:a16="http://schemas.microsoft.com/office/drawing/2014/main" id="{C7BD8631-E532-0FD5-15CE-7110E73EB8E7}"/>
              </a:ext>
            </a:extLst>
          </p:cNvPr>
          <p:cNvCxnSpPr>
            <a:cxnSpLocks/>
            <a:stCxn id="453" idx="0"/>
            <a:endCxn id="435" idx="3"/>
          </p:cNvCxnSpPr>
          <p:nvPr/>
        </p:nvCxnSpPr>
        <p:spPr>
          <a:xfrm rot="5400000" flipH="1" flipV="1">
            <a:off x="4698756" y="2876708"/>
            <a:ext cx="73099" cy="219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연결선: 구부러짐 289">
            <a:extLst>
              <a:ext uri="{FF2B5EF4-FFF2-40B4-BE49-F238E27FC236}">
                <a16:creationId xmlns:a16="http://schemas.microsoft.com/office/drawing/2014/main" id="{19DBDA95-ECFA-54EE-FE00-06871EA785F3}"/>
              </a:ext>
            </a:extLst>
          </p:cNvPr>
          <p:cNvCxnSpPr>
            <a:cxnSpLocks/>
            <a:stCxn id="427" idx="4"/>
            <a:endCxn id="455" idx="6"/>
          </p:cNvCxnSpPr>
          <p:nvPr/>
        </p:nvCxnSpPr>
        <p:spPr>
          <a:xfrm rot="10800000" flipV="1">
            <a:off x="5508207" y="2960038"/>
            <a:ext cx="74991" cy="831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연결선: 구부러짐 352">
            <a:extLst>
              <a:ext uri="{FF2B5EF4-FFF2-40B4-BE49-F238E27FC236}">
                <a16:creationId xmlns:a16="http://schemas.microsoft.com/office/drawing/2014/main" id="{044FC0F0-349F-ABC5-94A5-9F0C9F98131B}"/>
              </a:ext>
            </a:extLst>
          </p:cNvPr>
          <p:cNvCxnSpPr>
            <a:cxnSpLocks/>
            <a:stCxn id="437" idx="0"/>
            <a:endCxn id="447" idx="2"/>
          </p:cNvCxnSpPr>
          <p:nvPr/>
        </p:nvCxnSpPr>
        <p:spPr>
          <a:xfrm rot="10800000">
            <a:off x="6528835" y="1766137"/>
            <a:ext cx="124202" cy="483958"/>
          </a:xfrm>
          <a:prstGeom prst="curvedConnector2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타원 375">
            <a:extLst>
              <a:ext uri="{FF2B5EF4-FFF2-40B4-BE49-F238E27FC236}">
                <a16:creationId xmlns:a16="http://schemas.microsoft.com/office/drawing/2014/main" id="{41EB4A6F-BBBA-B5D8-C924-65F0F7E9D3A6}"/>
              </a:ext>
            </a:extLst>
          </p:cNvPr>
          <p:cNvSpPr>
            <a:spLocks noChangeAspect="1"/>
          </p:cNvSpPr>
          <p:nvPr/>
        </p:nvSpPr>
        <p:spPr>
          <a:xfrm rot="16200000">
            <a:off x="5222374" y="1832012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1766C61D-541E-6E66-687A-F5D948D1B6D6}"/>
              </a:ext>
            </a:extLst>
          </p:cNvPr>
          <p:cNvSpPr>
            <a:spLocks noChangeAspect="1"/>
          </p:cNvSpPr>
          <p:nvPr/>
        </p:nvSpPr>
        <p:spPr>
          <a:xfrm rot="16200000">
            <a:off x="5220480" y="2012757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>
            <a:extLst>
              <a:ext uri="{FF2B5EF4-FFF2-40B4-BE49-F238E27FC236}">
                <a16:creationId xmlns:a16="http://schemas.microsoft.com/office/drawing/2014/main" id="{0E396752-EEF4-EF5F-E99C-C27F829632B4}"/>
              </a:ext>
            </a:extLst>
          </p:cNvPr>
          <p:cNvSpPr>
            <a:spLocks noChangeAspect="1"/>
          </p:cNvSpPr>
          <p:nvPr/>
        </p:nvSpPr>
        <p:spPr>
          <a:xfrm rot="16200000">
            <a:off x="5041462" y="183300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67069309-6F61-9A30-C10F-C4F794F586C6}"/>
              </a:ext>
            </a:extLst>
          </p:cNvPr>
          <p:cNvSpPr>
            <a:spLocks noChangeAspect="1"/>
          </p:cNvSpPr>
          <p:nvPr/>
        </p:nvSpPr>
        <p:spPr>
          <a:xfrm rot="16200000">
            <a:off x="3597721" y="1656703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>
            <a:extLst>
              <a:ext uri="{FF2B5EF4-FFF2-40B4-BE49-F238E27FC236}">
                <a16:creationId xmlns:a16="http://schemas.microsoft.com/office/drawing/2014/main" id="{9CBF5AFE-154A-4C26-8D16-088FA767DA2A}"/>
              </a:ext>
            </a:extLst>
          </p:cNvPr>
          <p:cNvSpPr>
            <a:spLocks noChangeAspect="1"/>
          </p:cNvSpPr>
          <p:nvPr/>
        </p:nvSpPr>
        <p:spPr>
          <a:xfrm rot="16200000">
            <a:off x="2519366" y="2018595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>
            <a:extLst>
              <a:ext uri="{FF2B5EF4-FFF2-40B4-BE49-F238E27FC236}">
                <a16:creationId xmlns:a16="http://schemas.microsoft.com/office/drawing/2014/main" id="{B7A77A39-56F3-7650-B0F0-DF92CD84DC03}"/>
              </a:ext>
            </a:extLst>
          </p:cNvPr>
          <p:cNvSpPr>
            <a:spLocks noChangeAspect="1"/>
          </p:cNvSpPr>
          <p:nvPr/>
        </p:nvSpPr>
        <p:spPr>
          <a:xfrm rot="16200000">
            <a:off x="2519127" y="2552308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>
            <a:extLst>
              <a:ext uri="{FF2B5EF4-FFF2-40B4-BE49-F238E27FC236}">
                <a16:creationId xmlns:a16="http://schemas.microsoft.com/office/drawing/2014/main" id="{5BED8074-6EE2-4E26-CC6A-D4C1719E29ED}"/>
              </a:ext>
            </a:extLst>
          </p:cNvPr>
          <p:cNvSpPr>
            <a:spLocks noChangeAspect="1"/>
          </p:cNvSpPr>
          <p:nvPr/>
        </p:nvSpPr>
        <p:spPr>
          <a:xfrm rot="5400000">
            <a:off x="3601997" y="309619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>
            <a:extLst>
              <a:ext uri="{FF2B5EF4-FFF2-40B4-BE49-F238E27FC236}">
                <a16:creationId xmlns:a16="http://schemas.microsoft.com/office/drawing/2014/main" id="{97234587-E7E7-70EF-6EBC-3C714FA47BC8}"/>
              </a:ext>
            </a:extLst>
          </p:cNvPr>
          <p:cNvSpPr>
            <a:spLocks noChangeAspect="1"/>
          </p:cNvSpPr>
          <p:nvPr/>
        </p:nvSpPr>
        <p:spPr>
          <a:xfrm rot="16200000">
            <a:off x="6655877" y="2913025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>
            <a:extLst>
              <a:ext uri="{FF2B5EF4-FFF2-40B4-BE49-F238E27FC236}">
                <a16:creationId xmlns:a16="http://schemas.microsoft.com/office/drawing/2014/main" id="{E108B265-C61D-3EE5-0490-5E4EEB3C310E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1832012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AC0475BF-59F7-4A7C-4E77-D645147F0C2C}"/>
              </a:ext>
            </a:extLst>
          </p:cNvPr>
          <p:cNvSpPr>
            <a:spLocks noChangeAspect="1"/>
          </p:cNvSpPr>
          <p:nvPr/>
        </p:nvSpPr>
        <p:spPr>
          <a:xfrm rot="16200000">
            <a:off x="3244793" y="2556817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0" name="타원 419">
            <a:extLst>
              <a:ext uri="{FF2B5EF4-FFF2-40B4-BE49-F238E27FC236}">
                <a16:creationId xmlns:a16="http://schemas.microsoft.com/office/drawing/2014/main" id="{68162135-DE7F-3A54-38E8-2D7829AF6087}"/>
              </a:ext>
            </a:extLst>
          </p:cNvPr>
          <p:cNvSpPr>
            <a:spLocks noChangeAspect="1"/>
          </p:cNvSpPr>
          <p:nvPr/>
        </p:nvSpPr>
        <p:spPr>
          <a:xfrm rot="16200000">
            <a:off x="3605276" y="2195931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2" name="타원 421">
            <a:extLst>
              <a:ext uri="{FF2B5EF4-FFF2-40B4-BE49-F238E27FC236}">
                <a16:creationId xmlns:a16="http://schemas.microsoft.com/office/drawing/2014/main" id="{3661D04D-61BD-DAF1-1E19-7C897DB06C69}"/>
              </a:ext>
            </a:extLst>
          </p:cNvPr>
          <p:cNvSpPr>
            <a:spLocks noChangeAspect="1"/>
          </p:cNvSpPr>
          <p:nvPr/>
        </p:nvSpPr>
        <p:spPr>
          <a:xfrm>
            <a:off x="4504827" y="2197022"/>
            <a:ext cx="108000" cy="108000"/>
          </a:xfrm>
          <a:prstGeom prst="ellipse">
            <a:avLst/>
          </a:pr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타원 423">
            <a:extLst>
              <a:ext uri="{FF2B5EF4-FFF2-40B4-BE49-F238E27FC236}">
                <a16:creationId xmlns:a16="http://schemas.microsoft.com/office/drawing/2014/main" id="{C2C5849B-BA5E-338F-1CAC-B904513E0F2D}"/>
              </a:ext>
            </a:extLst>
          </p:cNvPr>
          <p:cNvSpPr>
            <a:spLocks noChangeAspect="1"/>
          </p:cNvSpPr>
          <p:nvPr/>
        </p:nvSpPr>
        <p:spPr>
          <a:xfrm>
            <a:off x="4500385" y="3276682"/>
            <a:ext cx="108000" cy="108000"/>
          </a:xfrm>
          <a:prstGeom prst="ellipse">
            <a:avLst/>
          </a:pr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" name="타원 431">
            <a:extLst>
              <a:ext uri="{FF2B5EF4-FFF2-40B4-BE49-F238E27FC236}">
                <a16:creationId xmlns:a16="http://schemas.microsoft.com/office/drawing/2014/main" id="{B90DB87F-4E9F-1728-A7FE-64E8B1EFCF5B}"/>
              </a:ext>
            </a:extLst>
          </p:cNvPr>
          <p:cNvSpPr>
            <a:spLocks noChangeAspect="1"/>
          </p:cNvSpPr>
          <p:nvPr/>
        </p:nvSpPr>
        <p:spPr>
          <a:xfrm>
            <a:off x="5937705" y="3276682"/>
            <a:ext cx="108000" cy="108000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1" name="연결선: 구부러짐 440">
            <a:extLst>
              <a:ext uri="{FF2B5EF4-FFF2-40B4-BE49-F238E27FC236}">
                <a16:creationId xmlns:a16="http://schemas.microsoft.com/office/drawing/2014/main" id="{6F697D20-82AC-70CC-3F7B-D81157CF3A46}"/>
              </a:ext>
            </a:extLst>
          </p:cNvPr>
          <p:cNvCxnSpPr>
            <a:cxnSpLocks/>
            <a:stCxn id="488" idx="0"/>
            <a:endCxn id="432" idx="0"/>
          </p:cNvCxnSpPr>
          <p:nvPr/>
        </p:nvCxnSpPr>
        <p:spPr>
          <a:xfrm rot="5400000">
            <a:off x="5870243" y="3145922"/>
            <a:ext cx="252223" cy="9297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타원 444">
            <a:extLst>
              <a:ext uri="{FF2B5EF4-FFF2-40B4-BE49-F238E27FC236}">
                <a16:creationId xmlns:a16="http://schemas.microsoft.com/office/drawing/2014/main" id="{C0A5DD99-391D-BB2D-AA53-9F928FC4A2CC}"/>
              </a:ext>
            </a:extLst>
          </p:cNvPr>
          <p:cNvSpPr>
            <a:spLocks noChangeAspect="1"/>
          </p:cNvSpPr>
          <p:nvPr/>
        </p:nvSpPr>
        <p:spPr>
          <a:xfrm>
            <a:off x="6131518" y="2732649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27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178DA-4B0A-0826-08EF-0DF79989D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extBox 414">
            <a:extLst>
              <a:ext uri="{FF2B5EF4-FFF2-40B4-BE49-F238E27FC236}">
                <a16:creationId xmlns:a16="http://schemas.microsoft.com/office/drawing/2014/main" id="{5E94B320-9633-2710-78C8-0C7A80DED10B}"/>
              </a:ext>
            </a:extLst>
          </p:cNvPr>
          <p:cNvSpPr txBox="1"/>
          <p:nvPr/>
        </p:nvSpPr>
        <p:spPr>
          <a:xfrm rot="16200000">
            <a:off x="4188918" y="-431463"/>
            <a:ext cx="1128951" cy="3168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8000"/>
              </a:lnSpc>
            </a:pPr>
            <a:r>
              <a:rPr lang="en-US" altLang="ko-KR" sz="1200" b="1" dirty="0"/>
              <a:t>5V</a:t>
            </a:r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GND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Fan80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Fan120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Relay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CPU Fan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Flash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DF681DDA-D8BB-210D-94EF-32B7F88D5709}"/>
              </a:ext>
            </a:extLst>
          </p:cNvPr>
          <p:cNvSpPr txBox="1"/>
          <p:nvPr/>
        </p:nvSpPr>
        <p:spPr>
          <a:xfrm>
            <a:off x="410289" y="364950"/>
            <a:ext cx="1128951" cy="2965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4000"/>
              </a:lnSpc>
            </a:pPr>
            <a:r>
              <a:rPr lang="en-US" altLang="ko-KR" sz="1200" dirty="0"/>
              <a:t>5V: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Flash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Relay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Pusher (?)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CPU fan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(Light)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12V: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Fan120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Fan80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64x44 M2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Direct: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I2C(4)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Touch in(3)</a:t>
            </a:r>
          </a:p>
        </p:txBody>
      </p:sp>
      <p:grpSp>
        <p:nvGrpSpPr>
          <p:cNvPr id="374" name="그룹 373">
            <a:extLst>
              <a:ext uri="{FF2B5EF4-FFF2-40B4-BE49-F238E27FC236}">
                <a16:creationId xmlns:a16="http://schemas.microsoft.com/office/drawing/2014/main" id="{259BDB6E-A325-7380-BE6B-E1358513F76E}"/>
              </a:ext>
            </a:extLst>
          </p:cNvPr>
          <p:cNvGrpSpPr/>
          <p:nvPr/>
        </p:nvGrpSpPr>
        <p:grpSpPr>
          <a:xfrm>
            <a:off x="2520000" y="1440000"/>
            <a:ext cx="5040000" cy="3600000"/>
            <a:chOff x="2160000" y="1080000"/>
            <a:chExt cx="5040000" cy="360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FAC5B7B-35E7-12EC-91AD-D446A04279C7}"/>
                </a:ext>
              </a:extLst>
            </p:cNvPr>
            <p:cNvSpPr/>
            <p:nvPr/>
          </p:nvSpPr>
          <p:spPr>
            <a:xfrm>
              <a:off x="2160000" y="1080000"/>
              <a:ext cx="5040000" cy="360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D348F85-B06F-8AD1-2590-275ABBF97F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A6C3A30-0209-E71E-FBB5-44B0F6F4C3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9E305F4-D1E1-CDE1-FE44-2F8B06EC36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0C03A72-4A9C-EDA7-37D5-29559C84DE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53C9B0F-121B-AF10-2498-A987401B46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DC68757-1C66-1B2D-AC95-F242E6D1A2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99B041F-C705-C85E-EA92-8A015A80B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837B67A-285E-94DF-E52E-3D2130816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E72752D-35F1-84BC-32CF-2E670C525E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FCFCC6E-F49B-6A5A-5C1E-91958A2576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87C6FFB-D953-DE30-2790-6E80005C12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8ADCCE0-30DB-9E96-E233-73DA87BA81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DAE5F37-A97C-089E-F6F0-D2B533EF77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01E059A0-0015-14FD-DDF8-7B67923C6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8E801260-A67C-ADDF-03C4-F3DF1F561C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A32881B-D6C9-F95E-DD00-C7E281A5C7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A847319-55CD-B603-B016-F1A78A2CAD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A947D1E2-A3F5-B1CB-F234-4C195C8998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CDF84072-BC19-B693-2151-A3D766484C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302C114F-B08D-2723-7021-1FD2B651D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A06C4C0-D560-2371-BE4C-35FC662C58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361BF824-5CB0-7909-AEE3-BA2B15B57C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AF8184B4-2C15-FEE9-5795-9DA3A8DC1B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10128C0-7946-A1DF-6B59-253B535D64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A52BC4D5-48BE-8026-85B7-9050F8326F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236CF804-483F-DCFE-3767-B99513B160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60D1F28C-E667-5C49-A099-EEB0D5EA0A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5570AE57-DFA3-0CF6-2237-466EE165B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345C07D-7ED0-61D2-2660-F1B4137F8F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E40455F9-9059-6254-E8B1-29E5952E86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CD80217D-BDC6-250F-CE75-8C67FCE45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F6318B67-C1A6-E5DE-BA2D-2C31631F6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7D64F5AC-0EEA-B097-0AEA-29C1717C88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09E42EBE-8DFE-ECF2-B4D1-C9206F872B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B1CDDD7D-6DD2-7894-3749-1FCF80CF00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D280B96-BE47-0A7C-A90F-4D60D6A502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4360CBCB-32FA-162F-8473-C1BD5C000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CB33C3AD-5986-4465-1CFA-78B4BCBBD8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CBEA3D33-0ADC-CF7B-0AF0-90899A09D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CC10A2D8-ECDE-A3B3-FD15-C11E77B735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ABE3D7D-A503-7527-2DA5-D14AB20AB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1483E5D5-1146-1ECB-F131-F49ECE47D8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76F57E15-5F72-9800-4352-C373C20C37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5A179BFC-3D9F-D4C0-35CE-EC1A9FA815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9225371E-8249-F44D-6E60-96DAA5F452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D9556A40-2A44-A6E6-74A8-0E6785310F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A3C011F-A2DB-8854-8BBF-0599CE5900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B53605FC-DA9F-AC6B-B018-40DCCAEC2A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EAAFEAB-C657-6039-76EE-7C960897D5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E20BF23C-E2F5-20CE-64ED-5BFD03ED5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57CEA6EE-7CDE-2D42-93F8-A04FD7AA06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B4789137-0D26-45D0-22AC-923625991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879D1CE1-7BA9-63D9-1EC9-712397936F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251A5CAA-2ACE-C741-24B3-DD15D8AF61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BFB34BF9-CB74-5D6E-E27F-577AA597B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6E650744-8842-4412-7D76-AE25ADD89B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E5A9C1A6-8FC1-9B65-796C-58148125D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A9443452-96CF-F0B9-DA0B-96E9BA6F0B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984D6492-6D8D-38DB-5A15-A3C182C6B2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F68BB839-B3DD-5995-14B5-1C247A89B1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8C435DB9-9B03-D46F-76C6-CCE8D6F2DF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7C8F2D03-03AE-3488-2E69-0AE5F8EDF2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97B5C5DE-573D-E6E9-0719-01178760D2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987EE779-29ED-10B2-D1B6-B94A6837C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9AC1B28B-0751-402A-F727-3B45FBEC32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676AEAE0-2C6F-F445-D8E9-5145DDB127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2199BD99-6EB6-73DA-67B9-A0A84FB0EF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581D824A-F4A1-7940-1128-0035893EC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E1C27C83-7FF1-F502-CCD1-E4A5C039EB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1548B1FC-B694-7164-25FD-DEDFE3452D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6F702862-1B32-D1BD-3AC1-F981E4F18B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E020F761-F326-7566-5646-96F2DE9917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479156-A9C1-59E2-2490-47034021F4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B1A2043-1333-5527-29DA-0DA89D76BE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E3993FE-3B82-DA02-C2B3-A31597B3B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0EC31DE-D77E-EFA8-5283-717CC59570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62B5899-1630-0296-9EB1-F38E40C3D1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C1A85C2-C23F-94A8-D7CE-E3C5529ABD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B4AD948-8EBA-6E2B-E363-EDB1818916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5A7F87C-2027-83B8-F147-1255E0DE9D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04E3106-EB63-006E-5EB2-D7C834AE41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308691B-494D-D1CF-7E1F-D9B985B53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3333A18-4771-B7E8-8A82-ADEAA37F72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B78A095-EF86-AF27-C8CD-AE51923C56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218AFC7-8385-C266-E252-F55396617C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E0C190F-CC02-D48A-B390-4E6081C42C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0EF962B7-1218-A4F8-9295-0B388786EB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E549531-AFAB-756E-CD51-12A6CEB943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648D47B-4663-8921-666B-A358F9399C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44A3C18-61F9-F9BC-2A34-E445F22C6B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19F8FE2-DC9E-AB5E-62DE-D4AC89FE96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EE93E88-6C98-DB7E-9D0E-C2F2F0A212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3DFFE85-7FAE-3C93-8C49-E61FAB9DEB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789CAD5-51FC-BBDB-16EC-2BD04765F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18B61D3B-E8A3-AD28-59C1-37979BBB0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6B80677A-D828-5657-52F3-0801D4CEDB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C06083A-1AF9-03E5-E346-98C1BC518D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DED9789B-366C-5044-988E-6F06ACBC9C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B9264D2-4B7E-732A-93B6-EBE507549B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EB0A816-6001-A749-16A9-4B2AA0BA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C25C6606-6BB4-C7B8-8B63-6AC33C7366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736564F2-DA42-8140-6AE7-246A030DF1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6717BF95-FB6E-AEF4-E2C9-53F41825DB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2B8AE2A-2472-2BB6-4379-C5B04E72EC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64F95B4-5E60-2A4D-E2E6-4FABC9347D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993D205-D426-82BC-6106-9FFFE40E39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AD34BF4-F2AE-5801-42C3-197FCBB85C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81C06BF7-5C0E-2FE4-39A5-3FC7F76580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DACF7292-269C-59AB-2C33-79AA2292E0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03EFA5EC-9B29-CD1F-01A2-CA821858AC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8FB01BCF-6AE1-6C45-0549-4A8B78B400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354EA59B-336D-2AD1-0761-219D0876C6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B3D805CB-DA9F-85B6-F33B-E4FA1A038D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912CE68-C707-3ECE-4CF8-74A78CF8E0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76C5649-659F-A26B-23F7-1E10E1C4D8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9673FBB1-E633-E0F2-C843-A1C0C92C11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BD52DC29-8C28-7E85-083A-604CEDF5D2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A98EC880-F222-127D-30BE-BEC65C1288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69ECB263-AEEE-10B3-B2B6-0123C72112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415F7B45-4B42-AFD0-EB89-E090DAA19C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22718A35-04A0-0EEB-F429-CFA0384E2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8EACBC2F-EFF1-898F-764D-64C73DCA7D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CC700585-FFCA-B9BA-E2F3-F92CDE8E5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79ADCFF5-2D43-9F22-85B3-CA8CB2D54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C38602C-2E15-3674-733F-037611F5B2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D4F175B8-ED99-25BC-D9C9-E88983C4CA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F6910DFD-66BC-0625-A800-DAF7655E16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336719D-CBCF-2075-B809-F471BB529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CD80C50D-8D10-5660-8D86-551E1813AF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3C505ED-8D8B-61AB-3456-E1BA2CB480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28D16597-8EE4-EA27-E163-38D62307E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C3728B1B-EFEB-3E4F-37EC-8BC3F5BB13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F1346FFB-7407-3670-4CC4-CC7C3D16E9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165997A6-16D1-BE4D-2F85-E572335937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064927CD-9E6F-EAA9-7CF9-9691C40BEF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DB0004FB-1C5F-EA3D-BFCB-233F9D0B8C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B8449E77-1D93-99F8-5DA6-CAE622052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83B0FA30-5768-4CDF-18E1-9A9622158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EF232BE7-9197-BBAB-3A5F-6B14CDAB71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307D1FAE-0335-3F4B-941D-CD1225FD1C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5B3D07BF-7685-5164-B1BB-3C8E91F8F1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D5738DC6-A8A7-7173-05C6-7C77FDA0BF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15E1B5A-4225-DCB0-5AB7-40E46DC570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898F8FF-9F97-677B-4396-B6E96343B7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B7D30650-1FEB-33E2-ED3B-4EC6F42090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61446797-CCA6-4FC7-9B82-A640BD1F4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925394F7-05AE-9C47-DF0C-9A7467AE8D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2095A65B-4834-7C33-5F54-5EB0094698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0AC3E6A5-543F-C836-2835-EED76648CD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808B2E01-CCB6-C7F2-5031-9A53375B8B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0A81F217-B326-4C94-70D5-4554B79615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0C6AB44-8372-B992-A132-98C4EE3F2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5E0D8A30-CEFB-90E6-8545-3A38CEE9B1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C5EE45EF-7DD6-4642-6240-9941283938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18C19E94-66E6-77ED-C21A-95768D8FDF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BABAF11-F23C-716C-068D-5BB172C531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56411A9F-3A74-21D4-807C-B58262A4BE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9A9BF32A-942D-CBD7-A9CE-EF0841B011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4D2C8B24-8A2C-5D86-D802-F5467E3D43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1C98978-A119-7832-F92A-73D8F9CB9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46D6473A-8F73-980B-A805-FC6BBCFD1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F33139B-26EE-4083-818D-31360E0673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94B11556-7677-1E26-5C94-37266C82C9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3459EE6-DE15-B018-E2F3-232C4F53A8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E3DA97D-C88D-13C7-0BEB-451F02C0F9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509F945D-F31F-EB30-DBE5-E352492B3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DFAA59A4-3FD1-217E-F8A8-A8F6880C74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8E54B837-94B6-9B3A-EAFD-0F454E5489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9B581B20-0579-135A-BBCE-4431AB245A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8C6967FF-A7F8-CB4C-25DC-BFB5DDE79E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C056D4FF-365E-756B-A192-67EFC5D89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9C29EFEB-7CF1-66C4-B2B4-D0091A798C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AF54C4A1-8A57-9DC7-0962-082DC33EF6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555C5D9D-3BDB-36BD-5F34-D4806FD7A6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2168613F-A01D-F1A5-A7C7-2176F1AE0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B07F7D0E-E985-2372-E352-983A2F25B8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C72F1410-D34A-9F05-E1C0-DAFB0D220A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18E71382-244C-6D68-2031-3B48952905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43A99E0F-52A1-569B-D293-43F86FA64E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309994F-0539-F597-3B3E-4D57A82D20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54A89213-63ED-8F52-CB16-FA96CFF90A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E765063B-E077-D927-3D94-B7EF9AEABC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1BDF0DA5-48E3-E7AD-2708-A830F4BAA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BD4B0706-0EB8-E9A3-E202-B83A36C9DF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F84C5A39-30FF-A7A9-984E-78A95162CD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3EE052FF-9F80-1EFD-5A89-8A1E27A376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5CBCF53C-1946-FC3B-3F05-3036432570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F7942FB3-6DFB-F43B-C0B0-C92A30FE0C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E23A5B8-A5C3-0D8C-52FB-76E6C408D5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94543579-0982-9060-28A1-1E5B2168A1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4702BD3B-AA56-8E6A-AD16-EA019752C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391D741B-C7D4-AB10-BC3C-50172E77C0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B1D063F0-D1A9-402D-5987-97DD2692C6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25AB9CA1-4620-65BA-125F-72DBE85A28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52411214-F0A1-CC33-DA90-53D54169EB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63B5B462-3194-21A0-AEED-3EFF9B3718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9A4443FF-F8D7-00E7-01F9-C6AFB76029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49A84C70-FB5D-5B96-147D-DA2ADDA08B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F81B6642-968A-5D3E-081A-45E94A7370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DEB4F009-D526-4BE1-6E7B-CE6D735968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36BBA05-5CFE-63DC-90FB-D6CE36D4E5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5E624273-AA21-7E9B-42BA-CCD30BFC1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70832D81-B261-A1CA-5146-9B27AFDA49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55A8544-D268-F1ED-3CD7-06FEDAF084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A39984FB-B244-8EFB-BB00-5178D6862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E08371D3-7F58-CC87-01E5-B4E321069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88480079-7A6A-896C-7DB0-220B4FD07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6DD63DC5-6713-8304-1AAF-9F8BBD36A0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984743B9-ACEA-F4CE-9205-C2E3BBB48A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AA2B9795-F475-57BF-ACD7-E7662E9C16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2FE701BB-6063-157D-38A0-0F6A4F805E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01B28AFE-9646-D023-C767-904DD1A324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95DAD36-EF1F-DEC7-A022-099B4872BB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B5AC843A-E61B-5E56-66D2-7F2850FB15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1A59F749-2A4A-D3B2-036F-11B638AA4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606EDFE6-A22D-30D6-E030-207094A744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AEEDCB1C-E043-02B5-1048-9F087A5504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9F308520-E1E1-923C-51C4-81A02E8800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05A24FD3-9145-CE92-394D-A56561D7E1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6A5AD4B7-D6DB-AC57-04D3-D34FF50868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3C0F23F3-7568-6556-6C23-26AB1ED815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8BF98B27-17DB-5DA3-2F35-819E1ABDDF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4D7FFC36-B5D0-B5EA-4856-5974514F79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A71B2A3B-168E-0A36-7C7B-351EAC87F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0487C008-0872-AAD2-E8FB-4F393B6BAE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C7EC4679-ADDF-9C26-96D4-B70E3D56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9897B34B-7086-0D17-1025-8FE5DF216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AAA71764-E009-65D2-46E8-86A6FFB611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84E1C54D-F687-3C51-0E4A-C33EE733F7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AED25D8-2982-2043-1AD2-51AC15A512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BC05A7F4-6729-C8AF-EDB9-F46FFF1CF6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9AB8ABF5-780B-5B2B-3202-F0A659B94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147B5758-A4E9-7561-1361-44E3AEF8EC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5AFD5669-9B8B-498A-5D15-5577951E65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6570144B-998C-29F8-9193-270AE2FD0B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CA999CB4-150B-7FC4-DBBA-FC237BB27A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8F4125B8-8291-0BA9-D44A-9F483E2AA2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33E5F7E3-A3DC-1209-8780-6331DFBF3D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9BF64E63-83E2-E198-198F-CF3BF636F7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673F985E-6F39-4846-1ACD-652E2B773A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5DD0E701-C72A-625F-DB34-1DDB4792B1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1" name="타원 470">
              <a:extLst>
                <a:ext uri="{FF2B5EF4-FFF2-40B4-BE49-F238E27FC236}">
                  <a16:creationId xmlns:a16="http://schemas.microsoft.com/office/drawing/2014/main" id="{1E77EA96-EBEB-57A8-E707-223AC37E63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3" name="타원 472">
              <a:extLst>
                <a:ext uri="{FF2B5EF4-FFF2-40B4-BE49-F238E27FC236}">
                  <a16:creationId xmlns:a16="http://schemas.microsoft.com/office/drawing/2014/main" id="{540B6B16-87B6-3315-2079-D3635926E6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4" name="타원 473">
              <a:extLst>
                <a:ext uri="{FF2B5EF4-FFF2-40B4-BE49-F238E27FC236}">
                  <a16:creationId xmlns:a16="http://schemas.microsoft.com/office/drawing/2014/main" id="{1371579C-A9B3-A50B-FD9F-893339935E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7" name="타원 476">
              <a:extLst>
                <a:ext uri="{FF2B5EF4-FFF2-40B4-BE49-F238E27FC236}">
                  <a16:creationId xmlns:a16="http://schemas.microsoft.com/office/drawing/2014/main" id="{04D674D6-BA0F-7690-B627-F10B808B4C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8" name="타원 477">
              <a:extLst>
                <a:ext uri="{FF2B5EF4-FFF2-40B4-BE49-F238E27FC236}">
                  <a16:creationId xmlns:a16="http://schemas.microsoft.com/office/drawing/2014/main" id="{637D72B2-D7D1-A790-1F3C-8BA628132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63E49E01-A4A0-BDA2-0FF3-CB1349D0C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ACB64FC7-982D-61DB-C911-9717066040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125830C1-5947-2CFD-7BAB-DBDBFEB318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85003287-36E6-96FC-1466-F7AA095FE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7" name="타원 506">
              <a:extLst>
                <a:ext uri="{FF2B5EF4-FFF2-40B4-BE49-F238E27FC236}">
                  <a16:creationId xmlns:a16="http://schemas.microsoft.com/office/drawing/2014/main" id="{C8A49B46-DC42-EC60-08F2-0FE518D5D4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B595E844-528C-C77F-2DE3-47D6DA4A8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0" name="타원 509">
              <a:extLst>
                <a:ext uri="{FF2B5EF4-FFF2-40B4-BE49-F238E27FC236}">
                  <a16:creationId xmlns:a16="http://schemas.microsoft.com/office/drawing/2014/main" id="{0F056024-8B65-1A27-E133-8EC1D4418C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3C10DF22-A810-74E1-104D-BF1AEE2372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타원 512">
              <a:extLst>
                <a:ext uri="{FF2B5EF4-FFF2-40B4-BE49-F238E27FC236}">
                  <a16:creationId xmlns:a16="http://schemas.microsoft.com/office/drawing/2014/main" id="{053434EE-29CE-2645-1C33-DA3CABA993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타원 513">
              <a:extLst>
                <a:ext uri="{FF2B5EF4-FFF2-40B4-BE49-F238E27FC236}">
                  <a16:creationId xmlns:a16="http://schemas.microsoft.com/office/drawing/2014/main" id="{55EE57F2-20B0-109D-9FA1-FB92B972B6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80D82459-EF9E-ED18-D7C0-E9C526F158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6" name="타원 515">
              <a:extLst>
                <a:ext uri="{FF2B5EF4-FFF2-40B4-BE49-F238E27FC236}">
                  <a16:creationId xmlns:a16="http://schemas.microsoft.com/office/drawing/2014/main" id="{702F6937-A2C1-84A2-3979-EAF0D0668D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타원 516">
              <a:extLst>
                <a:ext uri="{FF2B5EF4-FFF2-40B4-BE49-F238E27FC236}">
                  <a16:creationId xmlns:a16="http://schemas.microsoft.com/office/drawing/2014/main" id="{989EAC90-2412-716D-899C-5CEFA9C28B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D10E4CD7-66F1-FC7D-B03F-E61A2B5FE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타원 518">
              <a:extLst>
                <a:ext uri="{FF2B5EF4-FFF2-40B4-BE49-F238E27FC236}">
                  <a16:creationId xmlns:a16="http://schemas.microsoft.com/office/drawing/2014/main" id="{BFFD919E-F816-9AEF-0423-E1F9A1F1B1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0" name="타원 519">
              <a:extLst>
                <a:ext uri="{FF2B5EF4-FFF2-40B4-BE49-F238E27FC236}">
                  <a16:creationId xmlns:a16="http://schemas.microsoft.com/office/drawing/2014/main" id="{DCF6831F-96C6-D1CA-800E-4B67546940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441518A1-8CF0-8BC6-B643-0253E742D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2" name="타원 521">
              <a:extLst>
                <a:ext uri="{FF2B5EF4-FFF2-40B4-BE49-F238E27FC236}">
                  <a16:creationId xmlns:a16="http://schemas.microsoft.com/office/drawing/2014/main" id="{CCD85248-FBE3-AD64-0FFA-11E1204CF5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1ACECACC-C5F9-DB89-A649-D5EF795DF1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1B05DCFC-BEFE-D8EC-4DE9-D7E08036B1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5" name="타원 524">
              <a:extLst>
                <a:ext uri="{FF2B5EF4-FFF2-40B4-BE49-F238E27FC236}">
                  <a16:creationId xmlns:a16="http://schemas.microsoft.com/office/drawing/2014/main" id="{F2BD0DF3-A4DA-8ACA-8C46-6EF6385766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6" name="타원 525">
              <a:extLst>
                <a:ext uri="{FF2B5EF4-FFF2-40B4-BE49-F238E27FC236}">
                  <a16:creationId xmlns:a16="http://schemas.microsoft.com/office/drawing/2014/main" id="{00AC1F5A-32EE-0E5A-B681-7D20D16E36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6476D2C0-3FB1-99D6-3D82-A6AD9A0FFF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FE7A5022-7C05-5229-DA5B-02CFC0C186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A4D61FEB-DEE8-0B73-4436-0BE7138B5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id="{E6C57C82-EBDF-CA8D-9561-FBF4BB344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7C33D47A-0CF5-9418-B96C-152B2B726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635BE075-EFE7-B3A8-FF6C-B317620B1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4" name="타원 533">
              <a:extLst>
                <a:ext uri="{FF2B5EF4-FFF2-40B4-BE49-F238E27FC236}">
                  <a16:creationId xmlns:a16="http://schemas.microsoft.com/office/drawing/2014/main" id="{38A9DBC3-E78A-42D9-D387-E3C6DE248E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3C432AD6-E194-F22D-3EB8-BA4EED8852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19CE35F0-D828-33F8-5346-23602D237B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80FAB6CA-9768-4AA3-8032-2748BAEBA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타원 537">
              <a:extLst>
                <a:ext uri="{FF2B5EF4-FFF2-40B4-BE49-F238E27FC236}">
                  <a16:creationId xmlns:a16="http://schemas.microsoft.com/office/drawing/2014/main" id="{CC0E3A67-E6B5-6C07-7B31-7D903B25C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9" name="타원 538">
              <a:extLst>
                <a:ext uri="{FF2B5EF4-FFF2-40B4-BE49-F238E27FC236}">
                  <a16:creationId xmlns:a16="http://schemas.microsoft.com/office/drawing/2014/main" id="{898B77B4-2DB8-33D6-DE6A-3B7922A37A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0" name="타원 539">
              <a:extLst>
                <a:ext uri="{FF2B5EF4-FFF2-40B4-BE49-F238E27FC236}">
                  <a16:creationId xmlns:a16="http://schemas.microsoft.com/office/drawing/2014/main" id="{464F05D6-9FCB-162E-D133-094FC2FB68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타원 540">
              <a:extLst>
                <a:ext uri="{FF2B5EF4-FFF2-40B4-BE49-F238E27FC236}">
                  <a16:creationId xmlns:a16="http://schemas.microsoft.com/office/drawing/2014/main" id="{A1CB755C-CFB8-3724-3E39-F0228CD75E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타원 541">
              <a:extLst>
                <a:ext uri="{FF2B5EF4-FFF2-40B4-BE49-F238E27FC236}">
                  <a16:creationId xmlns:a16="http://schemas.microsoft.com/office/drawing/2014/main" id="{3C8581F9-37F1-7960-3166-5BD453B43D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3" name="타원 542">
              <a:extLst>
                <a:ext uri="{FF2B5EF4-FFF2-40B4-BE49-F238E27FC236}">
                  <a16:creationId xmlns:a16="http://schemas.microsoft.com/office/drawing/2014/main" id="{D6701A2D-6EE5-9740-8DF1-A16BC5C551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타원 543">
              <a:extLst>
                <a:ext uri="{FF2B5EF4-FFF2-40B4-BE49-F238E27FC236}">
                  <a16:creationId xmlns:a16="http://schemas.microsoft.com/office/drawing/2014/main" id="{15C5DC7A-5D2E-F140-04FE-3893EAC85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5" name="타원 544">
              <a:extLst>
                <a:ext uri="{FF2B5EF4-FFF2-40B4-BE49-F238E27FC236}">
                  <a16:creationId xmlns:a16="http://schemas.microsoft.com/office/drawing/2014/main" id="{901E42FF-943A-C092-C613-E30B72B8F7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타원 545">
              <a:extLst>
                <a:ext uri="{FF2B5EF4-FFF2-40B4-BE49-F238E27FC236}">
                  <a16:creationId xmlns:a16="http://schemas.microsoft.com/office/drawing/2014/main" id="{464FFEA4-5EE8-EDDF-1BE5-477B10DC01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7" name="타원 546">
              <a:extLst>
                <a:ext uri="{FF2B5EF4-FFF2-40B4-BE49-F238E27FC236}">
                  <a16:creationId xmlns:a16="http://schemas.microsoft.com/office/drawing/2014/main" id="{788D75DE-A9B3-6C1D-54B0-4E98B1555F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8" name="타원 547">
              <a:extLst>
                <a:ext uri="{FF2B5EF4-FFF2-40B4-BE49-F238E27FC236}">
                  <a16:creationId xmlns:a16="http://schemas.microsoft.com/office/drawing/2014/main" id="{E783103A-9EA9-08D6-2BB4-6801E1432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타원 548">
              <a:extLst>
                <a:ext uri="{FF2B5EF4-FFF2-40B4-BE49-F238E27FC236}">
                  <a16:creationId xmlns:a16="http://schemas.microsoft.com/office/drawing/2014/main" id="{903DE375-C833-C3D6-98B8-74FAA086F1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0" name="타원 549">
              <a:extLst>
                <a:ext uri="{FF2B5EF4-FFF2-40B4-BE49-F238E27FC236}">
                  <a16:creationId xmlns:a16="http://schemas.microsoft.com/office/drawing/2014/main" id="{2594C098-A1B8-F432-6C19-914E882C2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1" name="타원 550">
              <a:extLst>
                <a:ext uri="{FF2B5EF4-FFF2-40B4-BE49-F238E27FC236}">
                  <a16:creationId xmlns:a16="http://schemas.microsoft.com/office/drawing/2014/main" id="{962E90BF-1D98-1726-F106-CE238DCF01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>
              <a:extLst>
                <a:ext uri="{FF2B5EF4-FFF2-40B4-BE49-F238E27FC236}">
                  <a16:creationId xmlns:a16="http://schemas.microsoft.com/office/drawing/2014/main" id="{D247A7A5-1927-FEEE-37A1-71E4D3C7D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>
              <a:extLst>
                <a:ext uri="{FF2B5EF4-FFF2-40B4-BE49-F238E27FC236}">
                  <a16:creationId xmlns:a16="http://schemas.microsoft.com/office/drawing/2014/main" id="{5D1AC568-A7D8-C6C6-3130-DAB3518D2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57F38C3B-5460-6488-8360-7D788755C4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>
              <a:extLst>
                <a:ext uri="{FF2B5EF4-FFF2-40B4-BE49-F238E27FC236}">
                  <a16:creationId xmlns:a16="http://schemas.microsoft.com/office/drawing/2014/main" id="{B11CE473-EDC5-0275-A46A-B515A4D965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>
              <a:extLst>
                <a:ext uri="{FF2B5EF4-FFF2-40B4-BE49-F238E27FC236}">
                  <a16:creationId xmlns:a16="http://schemas.microsoft.com/office/drawing/2014/main" id="{EEC1C1DA-EB47-6CB3-FCE1-FB706C26CA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>
              <a:extLst>
                <a:ext uri="{FF2B5EF4-FFF2-40B4-BE49-F238E27FC236}">
                  <a16:creationId xmlns:a16="http://schemas.microsoft.com/office/drawing/2014/main" id="{531E3003-60EB-31CE-F702-59541F9E56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>
              <a:extLst>
                <a:ext uri="{FF2B5EF4-FFF2-40B4-BE49-F238E27FC236}">
                  <a16:creationId xmlns:a16="http://schemas.microsoft.com/office/drawing/2014/main" id="{C246885B-2FCF-00E7-D191-C9C08AF264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타원 558">
              <a:extLst>
                <a:ext uri="{FF2B5EF4-FFF2-40B4-BE49-F238E27FC236}">
                  <a16:creationId xmlns:a16="http://schemas.microsoft.com/office/drawing/2014/main" id="{1EC6F79A-43D7-7B06-CB42-145E71CC95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타원 559">
              <a:extLst>
                <a:ext uri="{FF2B5EF4-FFF2-40B4-BE49-F238E27FC236}">
                  <a16:creationId xmlns:a16="http://schemas.microsoft.com/office/drawing/2014/main" id="{8353ED0B-AD70-802D-5EEC-32721D43D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>
              <a:extLst>
                <a:ext uri="{FF2B5EF4-FFF2-40B4-BE49-F238E27FC236}">
                  <a16:creationId xmlns:a16="http://schemas.microsoft.com/office/drawing/2014/main" id="{C74D5289-41B2-3398-338A-59B2685F2B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타원 562">
              <a:extLst>
                <a:ext uri="{FF2B5EF4-FFF2-40B4-BE49-F238E27FC236}">
                  <a16:creationId xmlns:a16="http://schemas.microsoft.com/office/drawing/2014/main" id="{B56B6D4D-3011-3A16-2B23-FE2A14D10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타원 563">
              <a:extLst>
                <a:ext uri="{FF2B5EF4-FFF2-40B4-BE49-F238E27FC236}">
                  <a16:creationId xmlns:a16="http://schemas.microsoft.com/office/drawing/2014/main" id="{958E6DED-62EE-6DD6-BCFF-0AA37ED97C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>
              <a:extLst>
                <a:ext uri="{FF2B5EF4-FFF2-40B4-BE49-F238E27FC236}">
                  <a16:creationId xmlns:a16="http://schemas.microsoft.com/office/drawing/2014/main" id="{64C02571-D0CA-0FC4-AF10-2E83311C7E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>
              <a:extLst>
                <a:ext uri="{FF2B5EF4-FFF2-40B4-BE49-F238E27FC236}">
                  <a16:creationId xmlns:a16="http://schemas.microsoft.com/office/drawing/2014/main" id="{0946D1A2-C325-6119-A45A-6DFAF4B2C4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8" name="타원 567">
              <a:extLst>
                <a:ext uri="{FF2B5EF4-FFF2-40B4-BE49-F238E27FC236}">
                  <a16:creationId xmlns:a16="http://schemas.microsoft.com/office/drawing/2014/main" id="{702C354A-323E-88AF-ADF8-3218378291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0" name="타원 569">
              <a:extLst>
                <a:ext uri="{FF2B5EF4-FFF2-40B4-BE49-F238E27FC236}">
                  <a16:creationId xmlns:a16="http://schemas.microsoft.com/office/drawing/2014/main" id="{7A64A48B-4C2B-355B-93A0-99091DC36B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1" name="타원 570">
              <a:extLst>
                <a:ext uri="{FF2B5EF4-FFF2-40B4-BE49-F238E27FC236}">
                  <a16:creationId xmlns:a16="http://schemas.microsoft.com/office/drawing/2014/main" id="{26464A30-382F-D1A7-6F3D-345E174F10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2" name="타원 571">
              <a:extLst>
                <a:ext uri="{FF2B5EF4-FFF2-40B4-BE49-F238E27FC236}">
                  <a16:creationId xmlns:a16="http://schemas.microsoft.com/office/drawing/2014/main" id="{FF0FB141-88EF-8DB3-29F6-6D07999B9A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4" name="타원 573">
              <a:extLst>
                <a:ext uri="{FF2B5EF4-FFF2-40B4-BE49-F238E27FC236}">
                  <a16:creationId xmlns:a16="http://schemas.microsoft.com/office/drawing/2014/main" id="{923C53A6-911A-794F-9919-9A8890DC69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5" name="타원 574">
              <a:extLst>
                <a:ext uri="{FF2B5EF4-FFF2-40B4-BE49-F238E27FC236}">
                  <a16:creationId xmlns:a16="http://schemas.microsoft.com/office/drawing/2014/main" id="{294FD2F3-8D33-DFEB-BB63-DD78EC2A0A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BAF71822-279A-9627-1AE2-12A7B7949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4E42E8C7-941F-2998-8FE6-23A832096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2C4DCDA8-4081-AEE9-B905-117B60EE8E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CFCE7916-22FF-D16E-E2D9-2DD33ED660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F50E871A-E647-7120-A681-AA26007529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203088FB-0A11-055A-F1CE-2271A4B071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5440A7BB-8DC5-988B-5007-7FD8031128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EBECF133-8FE9-D5F1-2524-D5F6240064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252CED0C-4133-4EA3-13D9-AADCE52196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B35A6899-831F-8F29-02C0-EB869BBD41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D1AD26DD-4D5F-5E01-6739-2A699668B4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D33DD672-E4EE-D3C7-751C-FD92694901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091B256B-51EF-1C66-B9DB-08D8BE88BC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9EC30F86-8043-DC87-4543-945EEAEBF0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D7F44604-D0F1-452F-A1F9-0E361E0BC1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BE67ECB6-5017-B8CC-E975-A7D81F68FA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4CC672A8-450A-E4C0-999E-449B2ADDAB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B37F6B3B-734D-4D37-3C6F-005F3BB17D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2D3AF251-9D77-42E5-978B-ABCD802665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25805051-1D6D-FCA8-8C10-137076BFB2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24242E98-6EBF-47F3-E466-88B7D5287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413C8B6D-FCF4-DF9E-C330-66DE4B44F6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타원 269">
              <a:extLst>
                <a:ext uri="{FF2B5EF4-FFF2-40B4-BE49-F238E27FC236}">
                  <a16:creationId xmlns:a16="http://schemas.microsoft.com/office/drawing/2014/main" id="{87D570A0-C767-181B-C650-5A6F0AAF22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D1D0761E-6179-C529-855F-75E9CAEFB3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타원 271">
              <a:extLst>
                <a:ext uri="{FF2B5EF4-FFF2-40B4-BE49-F238E27FC236}">
                  <a16:creationId xmlns:a16="http://schemas.microsoft.com/office/drawing/2014/main" id="{0CEF95B8-ADE2-7B29-A305-C954F9AE7A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039668C6-7423-13B2-B624-77C0E85A77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타원 273">
              <a:extLst>
                <a:ext uri="{FF2B5EF4-FFF2-40B4-BE49-F238E27FC236}">
                  <a16:creationId xmlns:a16="http://schemas.microsoft.com/office/drawing/2014/main" id="{26A44E22-4250-7C6E-FCF0-0C4C7A33E3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33840EAE-30C5-FB08-6431-9C8E3937A4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DE2EB170-6A20-A75F-F6B7-3C47583E03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타원 277">
              <a:extLst>
                <a:ext uri="{FF2B5EF4-FFF2-40B4-BE49-F238E27FC236}">
                  <a16:creationId xmlns:a16="http://schemas.microsoft.com/office/drawing/2014/main" id="{DA9CAD33-C5F7-B84C-85E2-DD0362916E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21C4BF14-3548-EC0E-F6E1-437C6A6A8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타원 280">
              <a:extLst>
                <a:ext uri="{FF2B5EF4-FFF2-40B4-BE49-F238E27FC236}">
                  <a16:creationId xmlns:a16="http://schemas.microsoft.com/office/drawing/2014/main" id="{0B9CA61B-29B3-AE41-A082-936A35E0F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14F9AE8A-4E6E-DD6B-C4E6-3113BBB33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타원 283">
              <a:extLst>
                <a:ext uri="{FF2B5EF4-FFF2-40B4-BE49-F238E27FC236}">
                  <a16:creationId xmlns:a16="http://schemas.microsoft.com/office/drawing/2014/main" id="{257DC7A2-21D7-0C72-88C6-83EE679604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타원 284">
              <a:extLst>
                <a:ext uri="{FF2B5EF4-FFF2-40B4-BE49-F238E27FC236}">
                  <a16:creationId xmlns:a16="http://schemas.microsoft.com/office/drawing/2014/main" id="{5FA36758-6C2E-7D69-D985-C60FF0D767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타원 286">
              <a:extLst>
                <a:ext uri="{FF2B5EF4-FFF2-40B4-BE49-F238E27FC236}">
                  <a16:creationId xmlns:a16="http://schemas.microsoft.com/office/drawing/2014/main" id="{108B6BFE-4B62-7442-FE7E-A5FC4BD908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타원 287">
              <a:extLst>
                <a:ext uri="{FF2B5EF4-FFF2-40B4-BE49-F238E27FC236}">
                  <a16:creationId xmlns:a16="http://schemas.microsoft.com/office/drawing/2014/main" id="{7D9C117E-DD38-D5AC-733A-28791B56F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2F9DEA2F-6453-9F24-7E35-DDB0B567FC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타원 290">
              <a:extLst>
                <a:ext uri="{FF2B5EF4-FFF2-40B4-BE49-F238E27FC236}">
                  <a16:creationId xmlns:a16="http://schemas.microsoft.com/office/drawing/2014/main" id="{8B55C2E9-A8FC-9756-68F1-4D49BBCE89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6988CF31-1B86-EB97-83C0-DB3C1C84C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581A055F-7B60-3899-C204-37452EDBFA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타원 293">
              <a:extLst>
                <a:ext uri="{FF2B5EF4-FFF2-40B4-BE49-F238E27FC236}">
                  <a16:creationId xmlns:a16="http://schemas.microsoft.com/office/drawing/2014/main" id="{DE2E0B4A-817F-8C8A-497E-5118CF371E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8C02D404-A216-007A-9B7D-15F233A448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E4EFF513-B65A-A3EC-4085-72C63EF2A2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799E1A0A-5FA2-83AA-1ADD-546B19919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B50F2EC8-686C-E783-03E6-8F64548461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6F9D3F5B-0B9B-356F-C96E-7912EC384F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4A2AE5A0-E606-722B-222D-7C48B8501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타원 302">
              <a:extLst>
                <a:ext uri="{FF2B5EF4-FFF2-40B4-BE49-F238E27FC236}">
                  <a16:creationId xmlns:a16="http://schemas.microsoft.com/office/drawing/2014/main" id="{6573D6E5-0F65-5E93-7266-4788D37E85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타원 305">
              <a:extLst>
                <a:ext uri="{FF2B5EF4-FFF2-40B4-BE49-F238E27FC236}">
                  <a16:creationId xmlns:a16="http://schemas.microsoft.com/office/drawing/2014/main" id="{B9465F4A-227F-2A19-1548-9EEC3D8128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타원 306">
              <a:extLst>
                <a:ext uri="{FF2B5EF4-FFF2-40B4-BE49-F238E27FC236}">
                  <a16:creationId xmlns:a16="http://schemas.microsoft.com/office/drawing/2014/main" id="{7C6435BD-0DFC-FB61-EE8A-8637B04275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타원 307">
              <a:extLst>
                <a:ext uri="{FF2B5EF4-FFF2-40B4-BE49-F238E27FC236}">
                  <a16:creationId xmlns:a16="http://schemas.microsoft.com/office/drawing/2014/main" id="{748E8E1F-04B7-F689-2BE2-F02CF14B81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타원 309">
              <a:extLst>
                <a:ext uri="{FF2B5EF4-FFF2-40B4-BE49-F238E27FC236}">
                  <a16:creationId xmlns:a16="http://schemas.microsoft.com/office/drawing/2014/main" id="{D37A29C2-AFD4-117C-45F9-A8B461E2B1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타원 310">
              <a:extLst>
                <a:ext uri="{FF2B5EF4-FFF2-40B4-BE49-F238E27FC236}">
                  <a16:creationId xmlns:a16="http://schemas.microsoft.com/office/drawing/2014/main" id="{2420106B-E3C9-BFAD-7CDC-D712023831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8924FD83-1119-3D22-51E2-9EAFD2B27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4BFC448F-6F34-9A99-0BAA-1935D4E05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996DCA74-23A3-433A-DF1B-37E162F29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42866B2F-0458-C53F-AE72-5DBD559649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2D4DC519-0178-36E2-C364-2E5C893C6C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F2B406A1-3672-E105-719C-58FED215E9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E09ADC29-F037-56CD-C2C5-74715299F2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타원 319">
              <a:extLst>
                <a:ext uri="{FF2B5EF4-FFF2-40B4-BE49-F238E27FC236}">
                  <a16:creationId xmlns:a16="http://schemas.microsoft.com/office/drawing/2014/main" id="{841DE310-2022-174B-E846-36F7191BCD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타원 321">
              <a:extLst>
                <a:ext uri="{FF2B5EF4-FFF2-40B4-BE49-F238E27FC236}">
                  <a16:creationId xmlns:a16="http://schemas.microsoft.com/office/drawing/2014/main" id="{1C651C40-C843-6423-CBA3-5C4341B959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타원 323">
              <a:extLst>
                <a:ext uri="{FF2B5EF4-FFF2-40B4-BE49-F238E27FC236}">
                  <a16:creationId xmlns:a16="http://schemas.microsoft.com/office/drawing/2014/main" id="{8ABC34D5-75AE-69F0-F401-D8A9A2A0A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타원 325">
              <a:extLst>
                <a:ext uri="{FF2B5EF4-FFF2-40B4-BE49-F238E27FC236}">
                  <a16:creationId xmlns:a16="http://schemas.microsoft.com/office/drawing/2014/main" id="{DC439984-42F1-62EA-F666-D9A4804B6A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타원 326">
              <a:extLst>
                <a:ext uri="{FF2B5EF4-FFF2-40B4-BE49-F238E27FC236}">
                  <a16:creationId xmlns:a16="http://schemas.microsoft.com/office/drawing/2014/main" id="{CC2B8036-D4A1-5AB9-6344-38D6679A1C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타원 329">
              <a:extLst>
                <a:ext uri="{FF2B5EF4-FFF2-40B4-BE49-F238E27FC236}">
                  <a16:creationId xmlns:a16="http://schemas.microsoft.com/office/drawing/2014/main" id="{7A1348BE-CA0B-7AF9-2F89-995A52DC53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타원 332">
              <a:extLst>
                <a:ext uri="{FF2B5EF4-FFF2-40B4-BE49-F238E27FC236}">
                  <a16:creationId xmlns:a16="http://schemas.microsoft.com/office/drawing/2014/main" id="{4E354935-9EF8-FD7D-0C69-9D1AF03EF4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A15BFBBF-9ED3-77DA-8785-248DB1D58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타원 339">
              <a:extLst>
                <a:ext uri="{FF2B5EF4-FFF2-40B4-BE49-F238E27FC236}">
                  <a16:creationId xmlns:a16="http://schemas.microsoft.com/office/drawing/2014/main" id="{5774C7AA-5CFD-57D9-A23F-59F217B164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타원 341">
              <a:extLst>
                <a:ext uri="{FF2B5EF4-FFF2-40B4-BE49-F238E27FC236}">
                  <a16:creationId xmlns:a16="http://schemas.microsoft.com/office/drawing/2014/main" id="{FE0DF2A7-3427-33E2-273A-EF8E33FCB1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타원 342">
              <a:extLst>
                <a:ext uri="{FF2B5EF4-FFF2-40B4-BE49-F238E27FC236}">
                  <a16:creationId xmlns:a16="http://schemas.microsoft.com/office/drawing/2014/main" id="{CCF36960-E9A4-ACD0-AF71-0BD7C70E68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타원 343">
              <a:extLst>
                <a:ext uri="{FF2B5EF4-FFF2-40B4-BE49-F238E27FC236}">
                  <a16:creationId xmlns:a16="http://schemas.microsoft.com/office/drawing/2014/main" id="{8C1C8379-5675-2966-BFCD-76319C13E1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타원 344">
              <a:extLst>
                <a:ext uri="{FF2B5EF4-FFF2-40B4-BE49-F238E27FC236}">
                  <a16:creationId xmlns:a16="http://schemas.microsoft.com/office/drawing/2014/main" id="{4022C894-3CF1-8E93-F238-993C61D7C8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타원 345">
              <a:extLst>
                <a:ext uri="{FF2B5EF4-FFF2-40B4-BE49-F238E27FC236}">
                  <a16:creationId xmlns:a16="http://schemas.microsoft.com/office/drawing/2014/main" id="{B381E3BA-1AAC-3D28-66EE-550C8E963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738CED8C-8982-DCC8-6EB9-4BB0B9ED78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타원 347">
              <a:extLst>
                <a:ext uri="{FF2B5EF4-FFF2-40B4-BE49-F238E27FC236}">
                  <a16:creationId xmlns:a16="http://schemas.microsoft.com/office/drawing/2014/main" id="{58AE0289-AE40-E8B3-BAEF-0B5555B976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4F7AC55C-7C9C-45CC-9191-9EE486CBF0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A96D5A8C-B348-1A1D-EBEA-05A1762C86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D80E8359-86E0-BCAD-65A4-53040526E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09A2E560-743E-28C2-2006-E58B1E2635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타원 353">
              <a:extLst>
                <a:ext uri="{FF2B5EF4-FFF2-40B4-BE49-F238E27FC236}">
                  <a16:creationId xmlns:a16="http://schemas.microsoft.com/office/drawing/2014/main" id="{57CAEC20-C3BC-05F6-CDE7-6B887F15E6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0AC16269-537D-9B22-1F7F-58A16A364A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>
              <a:extLst>
                <a:ext uri="{FF2B5EF4-FFF2-40B4-BE49-F238E27FC236}">
                  <a16:creationId xmlns:a16="http://schemas.microsoft.com/office/drawing/2014/main" id="{E49B4A0C-DBDE-17D0-DB21-B0450109A2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타원 356">
              <a:extLst>
                <a:ext uri="{FF2B5EF4-FFF2-40B4-BE49-F238E27FC236}">
                  <a16:creationId xmlns:a16="http://schemas.microsoft.com/office/drawing/2014/main" id="{64D5C0E9-DDCE-ED79-84E9-1EE2EC65AF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AA022B9A-322B-71E8-7B19-D471F330F7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타원 358">
              <a:extLst>
                <a:ext uri="{FF2B5EF4-FFF2-40B4-BE49-F238E27FC236}">
                  <a16:creationId xmlns:a16="http://schemas.microsoft.com/office/drawing/2014/main" id="{672B90E6-8753-4883-EC7B-024B47D979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타원 359">
              <a:extLst>
                <a:ext uri="{FF2B5EF4-FFF2-40B4-BE49-F238E27FC236}">
                  <a16:creationId xmlns:a16="http://schemas.microsoft.com/office/drawing/2014/main" id="{505754C4-1ABF-28D2-CF2B-AF80518159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타원 360">
              <a:extLst>
                <a:ext uri="{FF2B5EF4-FFF2-40B4-BE49-F238E27FC236}">
                  <a16:creationId xmlns:a16="http://schemas.microsoft.com/office/drawing/2014/main" id="{C17BAE28-C979-1C6E-5A1E-5C7CCADD9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타원 362">
              <a:extLst>
                <a:ext uri="{FF2B5EF4-FFF2-40B4-BE49-F238E27FC236}">
                  <a16:creationId xmlns:a16="http://schemas.microsoft.com/office/drawing/2014/main" id="{9A04C924-82EE-5DA0-E0AE-8E1186A6F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타원 363">
              <a:extLst>
                <a:ext uri="{FF2B5EF4-FFF2-40B4-BE49-F238E27FC236}">
                  <a16:creationId xmlns:a16="http://schemas.microsoft.com/office/drawing/2014/main" id="{32C4B015-DB72-0DE0-9D46-C8AC8C1119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타원 364">
              <a:extLst>
                <a:ext uri="{FF2B5EF4-FFF2-40B4-BE49-F238E27FC236}">
                  <a16:creationId xmlns:a16="http://schemas.microsoft.com/office/drawing/2014/main" id="{D11427EB-1093-5B8D-490E-E82323594C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타원 365">
              <a:extLst>
                <a:ext uri="{FF2B5EF4-FFF2-40B4-BE49-F238E27FC236}">
                  <a16:creationId xmlns:a16="http://schemas.microsoft.com/office/drawing/2014/main" id="{31059D46-FEB7-F89D-06C3-72D9B26738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CB5B19C7-EE9D-1D16-1D32-E3527911F2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타원 367">
              <a:extLst>
                <a:ext uri="{FF2B5EF4-FFF2-40B4-BE49-F238E27FC236}">
                  <a16:creationId xmlns:a16="http://schemas.microsoft.com/office/drawing/2014/main" id="{B02C56D9-0BDF-B639-F162-CE980D209E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A31145B9-7B70-928F-6C5F-3FD8D9795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AAD06B73-3966-1EA8-3312-18BD9FEC633F}"/>
              </a:ext>
            </a:extLst>
          </p:cNvPr>
          <p:cNvGrpSpPr/>
          <p:nvPr/>
        </p:nvGrpSpPr>
        <p:grpSpPr>
          <a:xfrm>
            <a:off x="2556000" y="3564000"/>
            <a:ext cx="756000" cy="756000"/>
            <a:chOff x="2196000" y="3204000"/>
            <a:chExt cx="756000" cy="756000"/>
          </a:xfrm>
        </p:grpSpPr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B7D61A24-050E-31C6-0612-CFD2BD5C88A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19581" y="3707841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타원 376">
              <a:extLst>
                <a:ext uri="{FF2B5EF4-FFF2-40B4-BE49-F238E27FC236}">
                  <a16:creationId xmlns:a16="http://schemas.microsoft.com/office/drawing/2014/main" id="{AC23BF09-D19E-A844-7A0C-DD19CFAC7FA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19581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AA7DD27C-6403-4F6A-40ED-F24F45C0E3C0}"/>
                </a:ext>
              </a:extLst>
            </p:cNvPr>
            <p:cNvSpPr/>
            <p:nvPr/>
          </p:nvSpPr>
          <p:spPr>
            <a:xfrm>
              <a:off x="2196000" y="3204000"/>
              <a:ext cx="756000" cy="756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2" name="그룹 381">
            <a:extLst>
              <a:ext uri="{FF2B5EF4-FFF2-40B4-BE49-F238E27FC236}">
                <a16:creationId xmlns:a16="http://schemas.microsoft.com/office/drawing/2014/main" id="{B323D513-E8DE-F685-E72F-B0E96883E93C}"/>
              </a:ext>
            </a:extLst>
          </p:cNvPr>
          <p:cNvGrpSpPr/>
          <p:nvPr/>
        </p:nvGrpSpPr>
        <p:grpSpPr>
          <a:xfrm>
            <a:off x="2556000" y="2124992"/>
            <a:ext cx="756000" cy="756000"/>
            <a:chOff x="2196000" y="3204000"/>
            <a:chExt cx="756000" cy="756000"/>
          </a:xfrm>
        </p:grpSpPr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01F3D1C0-9E91-2830-B417-0D79DB6BAFC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19581" y="370784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656CA9B6-6E6D-AF18-6A09-878FEF610CF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19581" y="334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C1F45D3F-DAF9-4163-EAFA-0977A5442D01}"/>
                </a:ext>
              </a:extLst>
            </p:cNvPr>
            <p:cNvSpPr/>
            <p:nvPr/>
          </p:nvSpPr>
          <p:spPr>
            <a:xfrm>
              <a:off x="2196000" y="3204000"/>
              <a:ext cx="756000" cy="756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4" name="타원 393">
            <a:extLst>
              <a:ext uri="{FF2B5EF4-FFF2-40B4-BE49-F238E27FC236}">
                <a16:creationId xmlns:a16="http://schemas.microsoft.com/office/drawing/2014/main" id="{3BBDB85D-0F91-1FC7-43DF-44FEDB63A7B6}"/>
              </a:ext>
            </a:extLst>
          </p:cNvPr>
          <p:cNvSpPr>
            <a:spLocks noChangeAspect="1"/>
          </p:cNvSpPr>
          <p:nvPr/>
        </p:nvSpPr>
        <p:spPr>
          <a:xfrm rot="16200000">
            <a:off x="4494167" y="173268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타원 394">
            <a:extLst>
              <a:ext uri="{FF2B5EF4-FFF2-40B4-BE49-F238E27FC236}">
                <a16:creationId xmlns:a16="http://schemas.microsoft.com/office/drawing/2014/main" id="{6E8C652B-59A5-A789-C789-3EFC6A6BD672}"/>
              </a:ext>
            </a:extLst>
          </p:cNvPr>
          <p:cNvSpPr>
            <a:spLocks noChangeAspect="1"/>
          </p:cNvSpPr>
          <p:nvPr/>
        </p:nvSpPr>
        <p:spPr>
          <a:xfrm rot="16200000">
            <a:off x="4854640" y="173435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타원 396">
            <a:extLst>
              <a:ext uri="{FF2B5EF4-FFF2-40B4-BE49-F238E27FC236}">
                <a16:creationId xmlns:a16="http://schemas.microsoft.com/office/drawing/2014/main" id="{F6647EB0-62CB-39FF-F4CA-F95F4D8D9112}"/>
              </a:ext>
            </a:extLst>
          </p:cNvPr>
          <p:cNvSpPr>
            <a:spLocks noChangeAspect="1"/>
          </p:cNvSpPr>
          <p:nvPr/>
        </p:nvSpPr>
        <p:spPr>
          <a:xfrm rot="16200000">
            <a:off x="4133694" y="173268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타원 397">
            <a:extLst>
              <a:ext uri="{FF2B5EF4-FFF2-40B4-BE49-F238E27FC236}">
                <a16:creationId xmlns:a16="http://schemas.microsoft.com/office/drawing/2014/main" id="{E1C9A17F-63B0-65D8-64EF-1A1A687A3BFA}"/>
              </a:ext>
            </a:extLst>
          </p:cNvPr>
          <p:cNvSpPr>
            <a:spLocks noChangeAspect="1"/>
          </p:cNvSpPr>
          <p:nvPr/>
        </p:nvSpPr>
        <p:spPr>
          <a:xfrm rot="16200000">
            <a:off x="5214640" y="173435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타원 398">
            <a:extLst>
              <a:ext uri="{FF2B5EF4-FFF2-40B4-BE49-F238E27FC236}">
                <a16:creationId xmlns:a16="http://schemas.microsoft.com/office/drawing/2014/main" id="{457213AE-6403-B309-9C22-CC6A34CAE20C}"/>
              </a:ext>
            </a:extLst>
          </p:cNvPr>
          <p:cNvSpPr>
            <a:spLocks noChangeAspect="1"/>
          </p:cNvSpPr>
          <p:nvPr/>
        </p:nvSpPr>
        <p:spPr>
          <a:xfrm rot="16200000">
            <a:off x="6118211" y="172800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타원 405">
            <a:extLst>
              <a:ext uri="{FF2B5EF4-FFF2-40B4-BE49-F238E27FC236}">
                <a16:creationId xmlns:a16="http://schemas.microsoft.com/office/drawing/2014/main" id="{476984FD-7F22-4ECE-E816-144945294436}"/>
              </a:ext>
            </a:extLst>
          </p:cNvPr>
          <p:cNvSpPr>
            <a:spLocks noChangeAspect="1"/>
          </p:cNvSpPr>
          <p:nvPr/>
        </p:nvSpPr>
        <p:spPr>
          <a:xfrm rot="16200000">
            <a:off x="3239106" y="1726329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타원 408">
            <a:extLst>
              <a:ext uri="{FF2B5EF4-FFF2-40B4-BE49-F238E27FC236}">
                <a16:creationId xmlns:a16="http://schemas.microsoft.com/office/drawing/2014/main" id="{99A0B75C-9997-F3A4-9DB5-8962E7279806}"/>
              </a:ext>
            </a:extLst>
          </p:cNvPr>
          <p:cNvSpPr>
            <a:spLocks noChangeAspect="1"/>
          </p:cNvSpPr>
          <p:nvPr/>
        </p:nvSpPr>
        <p:spPr>
          <a:xfrm rot="16200000">
            <a:off x="3420000" y="1728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88AAE466-F117-53A6-948B-90C849F4E825}"/>
              </a:ext>
            </a:extLst>
          </p:cNvPr>
          <p:cNvGrpSpPr/>
          <p:nvPr/>
        </p:nvGrpSpPr>
        <p:grpSpPr>
          <a:xfrm>
            <a:off x="6948000" y="2559913"/>
            <a:ext cx="252000" cy="432000"/>
            <a:chOff x="6948000" y="2196000"/>
            <a:chExt cx="252000" cy="432000"/>
          </a:xfrm>
        </p:grpSpPr>
        <p:sp>
          <p:nvSpPr>
            <p:cNvPr id="391" name="타원 390">
              <a:extLst>
                <a:ext uri="{FF2B5EF4-FFF2-40B4-BE49-F238E27FC236}">
                  <a16:creationId xmlns:a16="http://schemas.microsoft.com/office/drawing/2014/main" id="{30B4ACC8-89C3-8AB9-D963-8B152974EEE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266306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4" name="타원 413">
              <a:extLst>
                <a:ext uri="{FF2B5EF4-FFF2-40B4-BE49-F238E27FC236}">
                  <a16:creationId xmlns:a16="http://schemas.microsoft.com/office/drawing/2014/main" id="{DAB912B5-24AB-17BE-7970-88C22CCA333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44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8" name="직사각형 417">
              <a:extLst>
                <a:ext uri="{FF2B5EF4-FFF2-40B4-BE49-F238E27FC236}">
                  <a16:creationId xmlns:a16="http://schemas.microsoft.com/office/drawing/2014/main" id="{38A36E7F-FDC0-7D3A-3A36-0C4CA7610B72}"/>
                </a:ext>
              </a:extLst>
            </p:cNvPr>
            <p:cNvSpPr/>
            <p:nvPr/>
          </p:nvSpPr>
          <p:spPr>
            <a:xfrm>
              <a:off x="6948000" y="2196000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1" name="타원 430">
            <a:extLst>
              <a:ext uri="{FF2B5EF4-FFF2-40B4-BE49-F238E27FC236}">
                <a16:creationId xmlns:a16="http://schemas.microsoft.com/office/drawing/2014/main" id="{CB07C4F2-906A-9453-47E7-C62A7CA14011}"/>
              </a:ext>
            </a:extLst>
          </p:cNvPr>
          <p:cNvSpPr>
            <a:spLocks noChangeAspect="1"/>
          </p:cNvSpPr>
          <p:nvPr/>
        </p:nvSpPr>
        <p:spPr>
          <a:xfrm rot="10800000">
            <a:off x="6480000" y="1726754"/>
            <a:ext cx="108000" cy="1080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2" name="그룹 441">
            <a:extLst>
              <a:ext uri="{FF2B5EF4-FFF2-40B4-BE49-F238E27FC236}">
                <a16:creationId xmlns:a16="http://schemas.microsoft.com/office/drawing/2014/main" id="{6E9D408E-AEBA-D9DA-2745-A5B2C5407912}"/>
              </a:ext>
            </a:extLst>
          </p:cNvPr>
          <p:cNvGrpSpPr/>
          <p:nvPr/>
        </p:nvGrpSpPr>
        <p:grpSpPr>
          <a:xfrm>
            <a:off x="6947998" y="4181741"/>
            <a:ext cx="252000" cy="432000"/>
            <a:chOff x="6948000" y="2196000"/>
            <a:chExt cx="252000" cy="432000"/>
          </a:xfrm>
        </p:grpSpPr>
        <p:sp>
          <p:nvSpPr>
            <p:cNvPr id="443" name="타원 442">
              <a:extLst>
                <a:ext uri="{FF2B5EF4-FFF2-40B4-BE49-F238E27FC236}">
                  <a16:creationId xmlns:a16="http://schemas.microsoft.com/office/drawing/2014/main" id="{8041096B-FE65-0C46-481E-C0A528149A8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266306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4" name="타원 443">
              <a:extLst>
                <a:ext uri="{FF2B5EF4-FFF2-40B4-BE49-F238E27FC236}">
                  <a16:creationId xmlns:a16="http://schemas.microsoft.com/office/drawing/2014/main" id="{00001269-46C5-C73A-3091-890BF7CDA7B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6" name="직사각형 575">
              <a:extLst>
                <a:ext uri="{FF2B5EF4-FFF2-40B4-BE49-F238E27FC236}">
                  <a16:creationId xmlns:a16="http://schemas.microsoft.com/office/drawing/2014/main" id="{F42660C8-ED0A-CA04-1842-7C386F9A1C16}"/>
                </a:ext>
              </a:extLst>
            </p:cNvPr>
            <p:cNvSpPr/>
            <p:nvPr/>
          </p:nvSpPr>
          <p:spPr>
            <a:xfrm>
              <a:off x="6948000" y="2196000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7" name="그룹 576">
            <a:extLst>
              <a:ext uri="{FF2B5EF4-FFF2-40B4-BE49-F238E27FC236}">
                <a16:creationId xmlns:a16="http://schemas.microsoft.com/office/drawing/2014/main" id="{02150202-9436-1A5F-60BD-CF046946C98A}"/>
              </a:ext>
            </a:extLst>
          </p:cNvPr>
          <p:cNvGrpSpPr/>
          <p:nvPr/>
        </p:nvGrpSpPr>
        <p:grpSpPr>
          <a:xfrm>
            <a:off x="6948000" y="3641741"/>
            <a:ext cx="252000" cy="432000"/>
            <a:chOff x="6948000" y="2196000"/>
            <a:chExt cx="252000" cy="432000"/>
          </a:xfrm>
        </p:grpSpPr>
        <p:sp>
          <p:nvSpPr>
            <p:cNvPr id="578" name="타원 577">
              <a:extLst>
                <a:ext uri="{FF2B5EF4-FFF2-40B4-BE49-F238E27FC236}">
                  <a16:creationId xmlns:a16="http://schemas.microsoft.com/office/drawing/2014/main" id="{0DB729A6-8C0E-6E1A-8EC0-30D6398E59D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266306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9" name="타원 578">
              <a:extLst>
                <a:ext uri="{FF2B5EF4-FFF2-40B4-BE49-F238E27FC236}">
                  <a16:creationId xmlns:a16="http://schemas.microsoft.com/office/drawing/2014/main" id="{70499913-4DE5-B7C7-B465-9A05EE02410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443237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0" name="직사각형 579">
              <a:extLst>
                <a:ext uri="{FF2B5EF4-FFF2-40B4-BE49-F238E27FC236}">
                  <a16:creationId xmlns:a16="http://schemas.microsoft.com/office/drawing/2014/main" id="{9C34270A-AAA4-95A5-C299-5F62DC53AD43}"/>
                </a:ext>
              </a:extLst>
            </p:cNvPr>
            <p:cNvSpPr/>
            <p:nvPr/>
          </p:nvSpPr>
          <p:spPr>
            <a:xfrm>
              <a:off x="6948000" y="2196000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1" name="그룹 580">
            <a:extLst>
              <a:ext uri="{FF2B5EF4-FFF2-40B4-BE49-F238E27FC236}">
                <a16:creationId xmlns:a16="http://schemas.microsoft.com/office/drawing/2014/main" id="{888AA3A9-4583-DA13-818F-0F109BD689D0}"/>
              </a:ext>
            </a:extLst>
          </p:cNvPr>
          <p:cNvGrpSpPr/>
          <p:nvPr/>
        </p:nvGrpSpPr>
        <p:grpSpPr>
          <a:xfrm>
            <a:off x="6948000" y="3101741"/>
            <a:ext cx="252000" cy="432000"/>
            <a:chOff x="6948000" y="2196000"/>
            <a:chExt cx="252000" cy="432000"/>
          </a:xfrm>
        </p:grpSpPr>
        <p:sp>
          <p:nvSpPr>
            <p:cNvPr id="582" name="타원 581">
              <a:extLst>
                <a:ext uri="{FF2B5EF4-FFF2-40B4-BE49-F238E27FC236}">
                  <a16:creationId xmlns:a16="http://schemas.microsoft.com/office/drawing/2014/main" id="{785E8998-D1D7-AF87-E454-E1363A9ABBE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266306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3" name="타원 582">
              <a:extLst>
                <a:ext uri="{FF2B5EF4-FFF2-40B4-BE49-F238E27FC236}">
                  <a16:creationId xmlns:a16="http://schemas.microsoft.com/office/drawing/2014/main" id="{09303A7D-0C58-352C-7767-204A7304C96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4" name="직사각형 583">
              <a:extLst>
                <a:ext uri="{FF2B5EF4-FFF2-40B4-BE49-F238E27FC236}">
                  <a16:creationId xmlns:a16="http://schemas.microsoft.com/office/drawing/2014/main" id="{E49EF3C5-DE6D-FDAA-EE95-E8F69B2A50C7}"/>
                </a:ext>
              </a:extLst>
            </p:cNvPr>
            <p:cNvSpPr/>
            <p:nvPr/>
          </p:nvSpPr>
          <p:spPr>
            <a:xfrm>
              <a:off x="6948000" y="2196000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5" name="TextBox 584">
            <a:extLst>
              <a:ext uri="{FF2B5EF4-FFF2-40B4-BE49-F238E27FC236}">
                <a16:creationId xmlns:a16="http://schemas.microsoft.com/office/drawing/2014/main" id="{EA22FF98-3AD1-E6D8-40B0-A54248FA29DB}"/>
              </a:ext>
            </a:extLst>
          </p:cNvPr>
          <p:cNvSpPr txBox="1"/>
          <p:nvPr/>
        </p:nvSpPr>
        <p:spPr>
          <a:xfrm>
            <a:off x="7242544" y="2636712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CPU Fan</a:t>
            </a:r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9EEBE670-1161-874F-4137-C7C6A56A120D}"/>
              </a:ext>
            </a:extLst>
          </p:cNvPr>
          <p:cNvSpPr txBox="1"/>
          <p:nvPr/>
        </p:nvSpPr>
        <p:spPr>
          <a:xfrm>
            <a:off x="7242541" y="4276658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Fan80</a:t>
            </a:r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04BD6A97-E457-3EEA-4025-E7767B7CB18D}"/>
              </a:ext>
            </a:extLst>
          </p:cNvPr>
          <p:cNvSpPr txBox="1"/>
          <p:nvPr/>
        </p:nvSpPr>
        <p:spPr>
          <a:xfrm>
            <a:off x="6280518" y="1441475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Flash</a:t>
            </a: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34AA02B5-FE9A-BD92-E522-3D1DC178281F}"/>
              </a:ext>
            </a:extLst>
          </p:cNvPr>
          <p:cNvSpPr txBox="1"/>
          <p:nvPr/>
        </p:nvSpPr>
        <p:spPr>
          <a:xfrm>
            <a:off x="7242541" y="3710645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Fan120</a:t>
            </a: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684D0477-04FE-0C91-0697-895149DE534F}"/>
              </a:ext>
            </a:extLst>
          </p:cNvPr>
          <p:cNvSpPr txBox="1"/>
          <p:nvPr/>
        </p:nvSpPr>
        <p:spPr>
          <a:xfrm>
            <a:off x="7242541" y="3150512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Relay</a:t>
            </a:r>
          </a:p>
        </p:txBody>
      </p:sp>
      <p:grpSp>
        <p:nvGrpSpPr>
          <p:cNvPr id="590" name="그룹 589">
            <a:extLst>
              <a:ext uri="{FF2B5EF4-FFF2-40B4-BE49-F238E27FC236}">
                <a16:creationId xmlns:a16="http://schemas.microsoft.com/office/drawing/2014/main" id="{23FF415F-CE3D-DC26-C979-F803B8722C48}"/>
              </a:ext>
            </a:extLst>
          </p:cNvPr>
          <p:cNvGrpSpPr/>
          <p:nvPr/>
        </p:nvGrpSpPr>
        <p:grpSpPr>
          <a:xfrm rot="16200000">
            <a:off x="5088641" y="2359836"/>
            <a:ext cx="360000" cy="471967"/>
            <a:chOff x="2843514" y="2005971"/>
            <a:chExt cx="360000" cy="471967"/>
          </a:xfrm>
        </p:grpSpPr>
        <p:sp>
          <p:nvSpPr>
            <p:cNvPr id="591" name="현 590">
              <a:extLst>
                <a:ext uri="{FF2B5EF4-FFF2-40B4-BE49-F238E27FC236}">
                  <a16:creationId xmlns:a16="http://schemas.microsoft.com/office/drawing/2014/main" id="{36896D20-5AC4-DAF0-F591-D553E410DD6C}"/>
                </a:ext>
              </a:extLst>
            </p:cNvPr>
            <p:cNvSpPr/>
            <p:nvPr/>
          </p:nvSpPr>
          <p:spPr>
            <a:xfrm rot="16200000">
              <a:off x="2825514" y="206871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타원 591">
              <a:extLst>
                <a:ext uri="{FF2B5EF4-FFF2-40B4-BE49-F238E27FC236}">
                  <a16:creationId xmlns:a16="http://schemas.microsoft.com/office/drawing/2014/main" id="{82C1F755-A2C2-212A-4E13-5AD52FD34C7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3" name="타원 592">
              <a:extLst>
                <a:ext uri="{FF2B5EF4-FFF2-40B4-BE49-F238E27FC236}">
                  <a16:creationId xmlns:a16="http://schemas.microsoft.com/office/drawing/2014/main" id="{14ED07B6-80F1-7887-46F9-5F73409C148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4" name="타원 593">
              <a:extLst>
                <a:ext uri="{FF2B5EF4-FFF2-40B4-BE49-F238E27FC236}">
                  <a16:creationId xmlns:a16="http://schemas.microsoft.com/office/drawing/2014/main" id="{9C817263-CE72-3A7F-9B3D-AD66DC60953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95" name="연결선: 구부러짐 594">
              <a:extLst>
                <a:ext uri="{FF2B5EF4-FFF2-40B4-BE49-F238E27FC236}">
                  <a16:creationId xmlns:a16="http://schemas.microsoft.com/office/drawing/2014/main" id="{A620F466-F7A7-6CED-E076-F1BB399181A0}"/>
                </a:ext>
              </a:extLst>
            </p:cNvPr>
            <p:cNvCxnSpPr>
              <a:cxnSpLocks/>
              <a:stCxn id="592" idx="2"/>
              <a:endCxn id="593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연결선: 구부러짐 595">
              <a:extLst>
                <a:ext uri="{FF2B5EF4-FFF2-40B4-BE49-F238E27FC236}">
                  <a16:creationId xmlns:a16="http://schemas.microsoft.com/office/drawing/2014/main" id="{BEB37DEF-0853-A6B1-15A4-B962A3D8973D}"/>
                </a:ext>
              </a:extLst>
            </p:cNvPr>
            <p:cNvCxnSpPr>
              <a:cxnSpLocks/>
              <a:stCxn id="593" idx="2"/>
              <a:endCxn id="594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7" name="그룹 596">
            <a:extLst>
              <a:ext uri="{FF2B5EF4-FFF2-40B4-BE49-F238E27FC236}">
                <a16:creationId xmlns:a16="http://schemas.microsoft.com/office/drawing/2014/main" id="{0D491FB6-DEDF-8D9D-51CF-AB4D4295228A}"/>
              </a:ext>
            </a:extLst>
          </p:cNvPr>
          <p:cNvGrpSpPr/>
          <p:nvPr/>
        </p:nvGrpSpPr>
        <p:grpSpPr>
          <a:xfrm rot="10800000">
            <a:off x="6300604" y="1910655"/>
            <a:ext cx="360000" cy="471967"/>
            <a:chOff x="2810165" y="2005971"/>
            <a:chExt cx="360000" cy="471967"/>
          </a:xfrm>
        </p:grpSpPr>
        <p:sp>
          <p:nvSpPr>
            <p:cNvPr id="598" name="현 597">
              <a:extLst>
                <a:ext uri="{FF2B5EF4-FFF2-40B4-BE49-F238E27FC236}">
                  <a16:creationId xmlns:a16="http://schemas.microsoft.com/office/drawing/2014/main" id="{B29DDF50-6D2D-5534-071E-FFE69AD2DC4F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타원 598">
              <a:extLst>
                <a:ext uri="{FF2B5EF4-FFF2-40B4-BE49-F238E27FC236}">
                  <a16:creationId xmlns:a16="http://schemas.microsoft.com/office/drawing/2014/main" id="{76B82D99-9C72-9C99-1B7D-6EFBE900A7D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0" name="타원 599">
              <a:extLst>
                <a:ext uri="{FF2B5EF4-FFF2-40B4-BE49-F238E27FC236}">
                  <a16:creationId xmlns:a16="http://schemas.microsoft.com/office/drawing/2014/main" id="{5009D85B-6B05-673F-877C-5CA09533D6E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1" name="타원 600">
              <a:extLst>
                <a:ext uri="{FF2B5EF4-FFF2-40B4-BE49-F238E27FC236}">
                  <a16:creationId xmlns:a16="http://schemas.microsoft.com/office/drawing/2014/main" id="{7BDBA298-D76E-5B08-8000-1A33EFAFDFB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2" name="연결선: 구부러짐 601">
              <a:extLst>
                <a:ext uri="{FF2B5EF4-FFF2-40B4-BE49-F238E27FC236}">
                  <a16:creationId xmlns:a16="http://schemas.microsoft.com/office/drawing/2014/main" id="{A4D865BD-01C9-5328-5788-FBA700ECB679}"/>
                </a:ext>
              </a:extLst>
            </p:cNvPr>
            <p:cNvCxnSpPr>
              <a:cxnSpLocks/>
              <a:stCxn id="599" idx="2"/>
              <a:endCxn id="600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연결선: 구부러짐 602">
              <a:extLst>
                <a:ext uri="{FF2B5EF4-FFF2-40B4-BE49-F238E27FC236}">
                  <a16:creationId xmlns:a16="http://schemas.microsoft.com/office/drawing/2014/main" id="{734E5763-AD9D-BDF0-4BD9-D7A410583D9D}"/>
                </a:ext>
              </a:extLst>
            </p:cNvPr>
            <p:cNvCxnSpPr>
              <a:cxnSpLocks/>
              <a:stCxn id="600" idx="2"/>
              <a:endCxn id="601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4" name="그룹 603">
            <a:extLst>
              <a:ext uri="{FF2B5EF4-FFF2-40B4-BE49-F238E27FC236}">
                <a16:creationId xmlns:a16="http://schemas.microsoft.com/office/drawing/2014/main" id="{E2E04AF4-7AAA-B2ED-A2D6-7C4D1D6C2C9B}"/>
              </a:ext>
            </a:extLst>
          </p:cNvPr>
          <p:cNvGrpSpPr/>
          <p:nvPr/>
        </p:nvGrpSpPr>
        <p:grpSpPr>
          <a:xfrm rot="16200000">
            <a:off x="4007694" y="4199821"/>
            <a:ext cx="360000" cy="471967"/>
            <a:chOff x="2810165" y="2005971"/>
            <a:chExt cx="360000" cy="471967"/>
          </a:xfrm>
        </p:grpSpPr>
        <p:sp>
          <p:nvSpPr>
            <p:cNvPr id="605" name="현 604">
              <a:extLst>
                <a:ext uri="{FF2B5EF4-FFF2-40B4-BE49-F238E27FC236}">
                  <a16:creationId xmlns:a16="http://schemas.microsoft.com/office/drawing/2014/main" id="{01157153-9508-0C75-6032-63D11719B4F4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타원 605">
              <a:extLst>
                <a:ext uri="{FF2B5EF4-FFF2-40B4-BE49-F238E27FC236}">
                  <a16:creationId xmlns:a16="http://schemas.microsoft.com/office/drawing/2014/main" id="{7E719E7B-F1A5-5EF6-4591-56E770CDA87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7" name="타원 606">
              <a:extLst>
                <a:ext uri="{FF2B5EF4-FFF2-40B4-BE49-F238E27FC236}">
                  <a16:creationId xmlns:a16="http://schemas.microsoft.com/office/drawing/2014/main" id="{3D97A265-27F7-19D2-D43A-7543EAC0E8D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8" name="타원 607">
              <a:extLst>
                <a:ext uri="{FF2B5EF4-FFF2-40B4-BE49-F238E27FC236}">
                  <a16:creationId xmlns:a16="http://schemas.microsoft.com/office/drawing/2014/main" id="{9C660DC5-887A-9EDF-75F3-DD3B750E318E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9" name="연결선: 구부러짐 608">
              <a:extLst>
                <a:ext uri="{FF2B5EF4-FFF2-40B4-BE49-F238E27FC236}">
                  <a16:creationId xmlns:a16="http://schemas.microsoft.com/office/drawing/2014/main" id="{828F25D4-7052-9AA9-5201-7469496807F5}"/>
                </a:ext>
              </a:extLst>
            </p:cNvPr>
            <p:cNvCxnSpPr>
              <a:cxnSpLocks/>
              <a:stCxn id="606" idx="2"/>
              <a:endCxn id="607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연결선: 구부러짐 609">
              <a:extLst>
                <a:ext uri="{FF2B5EF4-FFF2-40B4-BE49-F238E27FC236}">
                  <a16:creationId xmlns:a16="http://schemas.microsoft.com/office/drawing/2014/main" id="{542DFAB9-DFC7-C34B-B95B-55D50C6A6070}"/>
                </a:ext>
              </a:extLst>
            </p:cNvPr>
            <p:cNvCxnSpPr>
              <a:cxnSpLocks/>
              <a:stCxn id="607" idx="2"/>
              <a:endCxn id="608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1" name="그룹 610">
            <a:extLst>
              <a:ext uri="{FF2B5EF4-FFF2-40B4-BE49-F238E27FC236}">
                <a16:creationId xmlns:a16="http://schemas.microsoft.com/office/drawing/2014/main" id="{ED8859AD-5C4A-6B99-12F7-75FC8EAB3F16}"/>
              </a:ext>
            </a:extLst>
          </p:cNvPr>
          <p:cNvGrpSpPr/>
          <p:nvPr/>
        </p:nvGrpSpPr>
        <p:grpSpPr>
          <a:xfrm rot="16200000">
            <a:off x="4358641" y="3480039"/>
            <a:ext cx="360000" cy="471967"/>
            <a:chOff x="2810165" y="2005971"/>
            <a:chExt cx="360000" cy="471967"/>
          </a:xfrm>
        </p:grpSpPr>
        <p:sp>
          <p:nvSpPr>
            <p:cNvPr id="612" name="현 611">
              <a:extLst>
                <a:ext uri="{FF2B5EF4-FFF2-40B4-BE49-F238E27FC236}">
                  <a16:creationId xmlns:a16="http://schemas.microsoft.com/office/drawing/2014/main" id="{FC758F19-F58E-6143-6B04-052FCC367912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타원 612">
              <a:extLst>
                <a:ext uri="{FF2B5EF4-FFF2-40B4-BE49-F238E27FC236}">
                  <a16:creationId xmlns:a16="http://schemas.microsoft.com/office/drawing/2014/main" id="{B45D4FE9-6E6B-5466-2E61-139D16E4537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4" name="타원 613">
              <a:extLst>
                <a:ext uri="{FF2B5EF4-FFF2-40B4-BE49-F238E27FC236}">
                  <a16:creationId xmlns:a16="http://schemas.microsoft.com/office/drawing/2014/main" id="{27653FB8-3051-ADB1-2068-A454597C2DF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5" name="타원 614">
              <a:extLst>
                <a:ext uri="{FF2B5EF4-FFF2-40B4-BE49-F238E27FC236}">
                  <a16:creationId xmlns:a16="http://schemas.microsoft.com/office/drawing/2014/main" id="{9B194000-B141-5702-DECF-6A274E00F80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16" name="연결선: 구부러짐 615">
              <a:extLst>
                <a:ext uri="{FF2B5EF4-FFF2-40B4-BE49-F238E27FC236}">
                  <a16:creationId xmlns:a16="http://schemas.microsoft.com/office/drawing/2014/main" id="{6B06F516-8816-616E-8ACE-68E372592AFC}"/>
                </a:ext>
              </a:extLst>
            </p:cNvPr>
            <p:cNvCxnSpPr>
              <a:cxnSpLocks/>
              <a:stCxn id="613" idx="2"/>
              <a:endCxn id="614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연결선: 구부러짐 616">
              <a:extLst>
                <a:ext uri="{FF2B5EF4-FFF2-40B4-BE49-F238E27FC236}">
                  <a16:creationId xmlns:a16="http://schemas.microsoft.com/office/drawing/2014/main" id="{A7899E5E-F768-1604-41E8-8B641DFC39FD}"/>
                </a:ext>
              </a:extLst>
            </p:cNvPr>
            <p:cNvCxnSpPr>
              <a:cxnSpLocks/>
              <a:stCxn id="614" idx="2"/>
              <a:endCxn id="615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8" name="그룹 617">
            <a:extLst>
              <a:ext uri="{FF2B5EF4-FFF2-40B4-BE49-F238E27FC236}">
                <a16:creationId xmlns:a16="http://schemas.microsoft.com/office/drawing/2014/main" id="{1C1C4123-93A5-C658-C967-A15708461E51}"/>
              </a:ext>
            </a:extLst>
          </p:cNvPr>
          <p:cNvGrpSpPr/>
          <p:nvPr/>
        </p:nvGrpSpPr>
        <p:grpSpPr>
          <a:xfrm rot="16200000">
            <a:off x="4722867" y="3116211"/>
            <a:ext cx="360000" cy="471967"/>
            <a:chOff x="2810165" y="2005971"/>
            <a:chExt cx="360000" cy="471967"/>
          </a:xfrm>
        </p:grpSpPr>
        <p:sp>
          <p:nvSpPr>
            <p:cNvPr id="619" name="현 618">
              <a:extLst>
                <a:ext uri="{FF2B5EF4-FFF2-40B4-BE49-F238E27FC236}">
                  <a16:creationId xmlns:a16="http://schemas.microsoft.com/office/drawing/2014/main" id="{8A64A877-C6DF-4705-0484-134A18C2ED46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타원 619">
              <a:extLst>
                <a:ext uri="{FF2B5EF4-FFF2-40B4-BE49-F238E27FC236}">
                  <a16:creationId xmlns:a16="http://schemas.microsoft.com/office/drawing/2014/main" id="{AF85D345-969E-2990-FD3F-7ED2795EB19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1" name="타원 620">
              <a:extLst>
                <a:ext uri="{FF2B5EF4-FFF2-40B4-BE49-F238E27FC236}">
                  <a16:creationId xmlns:a16="http://schemas.microsoft.com/office/drawing/2014/main" id="{4C873770-5A09-F1B3-7813-450BA91A526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2" name="타원 621">
              <a:extLst>
                <a:ext uri="{FF2B5EF4-FFF2-40B4-BE49-F238E27FC236}">
                  <a16:creationId xmlns:a16="http://schemas.microsoft.com/office/drawing/2014/main" id="{7FFBB987-8DA3-3441-B5DA-3ABD8F989F0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23" name="연결선: 구부러짐 622">
              <a:extLst>
                <a:ext uri="{FF2B5EF4-FFF2-40B4-BE49-F238E27FC236}">
                  <a16:creationId xmlns:a16="http://schemas.microsoft.com/office/drawing/2014/main" id="{D6F22630-5391-005E-F563-5FDADBEE21DB}"/>
                </a:ext>
              </a:extLst>
            </p:cNvPr>
            <p:cNvCxnSpPr>
              <a:cxnSpLocks/>
              <a:stCxn id="620" idx="2"/>
              <a:endCxn id="621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연결선: 구부러짐 623">
              <a:extLst>
                <a:ext uri="{FF2B5EF4-FFF2-40B4-BE49-F238E27FC236}">
                  <a16:creationId xmlns:a16="http://schemas.microsoft.com/office/drawing/2014/main" id="{1028FC3C-AE3A-77D6-7518-059FBAD3CFDA}"/>
                </a:ext>
              </a:extLst>
            </p:cNvPr>
            <p:cNvCxnSpPr>
              <a:cxnSpLocks/>
              <a:stCxn id="621" idx="2"/>
              <a:endCxn id="622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6" name="연결선: 구부러짐 625">
            <a:extLst>
              <a:ext uri="{FF2B5EF4-FFF2-40B4-BE49-F238E27FC236}">
                <a16:creationId xmlns:a16="http://schemas.microsoft.com/office/drawing/2014/main" id="{35088410-307B-63BA-6895-3372F44B708F}"/>
              </a:ext>
            </a:extLst>
          </p:cNvPr>
          <p:cNvCxnSpPr>
            <a:cxnSpLocks/>
            <a:stCxn id="383" idx="2"/>
            <a:endCxn id="377" idx="6"/>
          </p:cNvCxnSpPr>
          <p:nvPr/>
        </p:nvCxnSpPr>
        <p:spPr>
          <a:xfrm rot="5400000">
            <a:off x="2447998" y="3222416"/>
            <a:ext cx="971167" cy="12700"/>
          </a:xfrm>
          <a:prstGeom prst="curved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연결선: 구부러짐 627">
            <a:extLst>
              <a:ext uri="{FF2B5EF4-FFF2-40B4-BE49-F238E27FC236}">
                <a16:creationId xmlns:a16="http://schemas.microsoft.com/office/drawing/2014/main" id="{F9AE8548-4236-86FA-4CDF-4DCF67D2D96A}"/>
              </a:ext>
            </a:extLst>
          </p:cNvPr>
          <p:cNvCxnSpPr>
            <a:cxnSpLocks/>
          </p:cNvCxnSpPr>
          <p:nvPr/>
        </p:nvCxnSpPr>
        <p:spPr>
          <a:xfrm rot="5400000">
            <a:off x="2799700" y="3408350"/>
            <a:ext cx="2052000" cy="12700"/>
          </a:xfrm>
          <a:prstGeom prst="curved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연결선: 구부러짐 630">
            <a:extLst>
              <a:ext uri="{FF2B5EF4-FFF2-40B4-BE49-F238E27FC236}">
                <a16:creationId xmlns:a16="http://schemas.microsoft.com/office/drawing/2014/main" id="{D5D9AC0F-EB8E-CF3B-7257-DCC2433A4F7A}"/>
              </a:ext>
            </a:extLst>
          </p:cNvPr>
          <p:cNvCxnSpPr>
            <a:cxnSpLocks/>
            <a:stCxn id="57" idx="6"/>
            <a:endCxn id="599" idx="4"/>
          </p:cNvCxnSpPr>
          <p:nvPr/>
        </p:nvCxnSpPr>
        <p:spPr>
          <a:xfrm>
            <a:off x="3888000" y="2322000"/>
            <a:ext cx="2592601" cy="662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연결선: 구부러짐 633">
            <a:extLst>
              <a:ext uri="{FF2B5EF4-FFF2-40B4-BE49-F238E27FC236}">
                <a16:creationId xmlns:a16="http://schemas.microsoft.com/office/drawing/2014/main" id="{17993AAD-A996-D8C1-C848-23202F1F839E}"/>
              </a:ext>
            </a:extLst>
          </p:cNvPr>
          <p:cNvCxnSpPr>
            <a:cxnSpLocks/>
            <a:endCxn id="592" idx="6"/>
          </p:cNvCxnSpPr>
          <p:nvPr/>
        </p:nvCxnSpPr>
        <p:spPr>
          <a:xfrm flipV="1">
            <a:off x="3879700" y="2683165"/>
            <a:ext cx="1152958" cy="518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연결선: 구부러짐 636">
            <a:extLst>
              <a:ext uri="{FF2B5EF4-FFF2-40B4-BE49-F238E27FC236}">
                <a16:creationId xmlns:a16="http://schemas.microsoft.com/office/drawing/2014/main" id="{2566CD8F-5F4B-2575-765D-926FD81C194E}"/>
              </a:ext>
            </a:extLst>
          </p:cNvPr>
          <p:cNvCxnSpPr>
            <a:cxnSpLocks/>
            <a:endCxn id="620" idx="6"/>
          </p:cNvCxnSpPr>
          <p:nvPr/>
        </p:nvCxnSpPr>
        <p:spPr>
          <a:xfrm flipV="1">
            <a:off x="3879700" y="3406191"/>
            <a:ext cx="787184" cy="215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연결선: 구부러짐 639">
            <a:extLst>
              <a:ext uri="{FF2B5EF4-FFF2-40B4-BE49-F238E27FC236}">
                <a16:creationId xmlns:a16="http://schemas.microsoft.com/office/drawing/2014/main" id="{577187C6-B74A-4212-7F75-46515EBECAFB}"/>
              </a:ext>
            </a:extLst>
          </p:cNvPr>
          <p:cNvCxnSpPr>
            <a:cxnSpLocks/>
            <a:endCxn id="613" idx="6"/>
          </p:cNvCxnSpPr>
          <p:nvPr/>
        </p:nvCxnSpPr>
        <p:spPr>
          <a:xfrm>
            <a:off x="3879700" y="3768350"/>
            <a:ext cx="422958" cy="166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연결선: 구부러짐 642">
            <a:extLst>
              <a:ext uri="{FF2B5EF4-FFF2-40B4-BE49-F238E27FC236}">
                <a16:creationId xmlns:a16="http://schemas.microsoft.com/office/drawing/2014/main" id="{B7C4D774-FB72-02E5-CA12-C9743993C7AE}"/>
              </a:ext>
            </a:extLst>
          </p:cNvPr>
          <p:cNvCxnSpPr>
            <a:cxnSpLocks/>
            <a:stCxn id="12" idx="6"/>
            <a:endCxn id="62" idx="2"/>
          </p:cNvCxnSpPr>
          <p:nvPr/>
        </p:nvCxnSpPr>
        <p:spPr>
          <a:xfrm>
            <a:off x="2988000" y="3222000"/>
            <a:ext cx="79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연결선: 구부러짐 646">
            <a:extLst>
              <a:ext uri="{FF2B5EF4-FFF2-40B4-BE49-F238E27FC236}">
                <a16:creationId xmlns:a16="http://schemas.microsoft.com/office/drawing/2014/main" id="{8FBF747E-CB79-3D0C-8E19-02CCB24D076A}"/>
              </a:ext>
            </a:extLst>
          </p:cNvPr>
          <p:cNvCxnSpPr>
            <a:cxnSpLocks/>
            <a:stCxn id="399" idx="2"/>
            <a:endCxn id="600" idx="4"/>
          </p:cNvCxnSpPr>
          <p:nvPr/>
        </p:nvCxnSpPr>
        <p:spPr>
          <a:xfrm rot="16200000" flipH="1">
            <a:off x="6174458" y="1833752"/>
            <a:ext cx="303899" cy="308393"/>
          </a:xfrm>
          <a:prstGeom prst="curvedConnector2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연결선: 구부러짐 649">
            <a:extLst>
              <a:ext uri="{FF2B5EF4-FFF2-40B4-BE49-F238E27FC236}">
                <a16:creationId xmlns:a16="http://schemas.microsoft.com/office/drawing/2014/main" id="{C8271CF6-0BA9-EDD2-0AA8-2C2BE456F037}"/>
              </a:ext>
            </a:extLst>
          </p:cNvPr>
          <p:cNvCxnSpPr>
            <a:cxnSpLocks/>
            <a:stCxn id="398" idx="2"/>
            <a:endCxn id="593" idx="4"/>
          </p:cNvCxnSpPr>
          <p:nvPr/>
        </p:nvCxnSpPr>
        <p:spPr>
          <a:xfrm rot="16200000" flipH="1">
            <a:off x="4878601" y="2232388"/>
            <a:ext cx="786818" cy="6741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연결선: 구부러짐 652">
            <a:extLst>
              <a:ext uri="{FF2B5EF4-FFF2-40B4-BE49-F238E27FC236}">
                <a16:creationId xmlns:a16="http://schemas.microsoft.com/office/drawing/2014/main" id="{ABAD4658-93AF-A002-03F5-BA03E725C1CA}"/>
              </a:ext>
            </a:extLst>
          </p:cNvPr>
          <p:cNvCxnSpPr>
            <a:cxnSpLocks/>
            <a:stCxn id="395" idx="2"/>
            <a:endCxn id="621" idx="4"/>
          </p:cNvCxnSpPr>
          <p:nvPr/>
        </p:nvCxnSpPr>
        <p:spPr>
          <a:xfrm rot="16200000" flipH="1">
            <a:off x="4154201" y="2596788"/>
            <a:ext cx="1509844" cy="967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연결선: 구부러짐 655">
            <a:extLst>
              <a:ext uri="{FF2B5EF4-FFF2-40B4-BE49-F238E27FC236}">
                <a16:creationId xmlns:a16="http://schemas.microsoft.com/office/drawing/2014/main" id="{29A36BFC-6DA5-66C0-30C4-75BEB050FF12}"/>
              </a:ext>
            </a:extLst>
          </p:cNvPr>
          <p:cNvCxnSpPr>
            <a:cxnSpLocks/>
            <a:stCxn id="394" idx="2"/>
            <a:endCxn id="614" idx="4"/>
          </p:cNvCxnSpPr>
          <p:nvPr/>
        </p:nvCxnSpPr>
        <p:spPr>
          <a:xfrm rot="5400000">
            <a:off x="3609103" y="2776958"/>
            <a:ext cx="1875342" cy="2786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연결선: 구부러짐 658">
            <a:extLst>
              <a:ext uri="{FF2B5EF4-FFF2-40B4-BE49-F238E27FC236}">
                <a16:creationId xmlns:a16="http://schemas.microsoft.com/office/drawing/2014/main" id="{0C1AE19D-A95E-AEC1-2918-8C1E446DB398}"/>
              </a:ext>
            </a:extLst>
          </p:cNvPr>
          <p:cNvCxnSpPr>
            <a:cxnSpLocks/>
            <a:stCxn id="397" idx="2"/>
            <a:endCxn id="607" idx="4"/>
          </p:cNvCxnSpPr>
          <p:nvPr/>
        </p:nvCxnSpPr>
        <p:spPr>
          <a:xfrm rot="16200000" flipH="1">
            <a:off x="2893502" y="3134872"/>
            <a:ext cx="2595125" cy="674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연결선: 구부러짐 661">
            <a:extLst>
              <a:ext uri="{FF2B5EF4-FFF2-40B4-BE49-F238E27FC236}">
                <a16:creationId xmlns:a16="http://schemas.microsoft.com/office/drawing/2014/main" id="{A9AF3CEA-8964-0442-666A-C33AA1B1DC98}"/>
              </a:ext>
            </a:extLst>
          </p:cNvPr>
          <p:cNvCxnSpPr>
            <a:cxnSpLocks/>
            <a:stCxn id="383" idx="4"/>
            <a:endCxn id="409" idx="2"/>
          </p:cNvCxnSpPr>
          <p:nvPr/>
        </p:nvCxnSpPr>
        <p:spPr>
          <a:xfrm flipV="1">
            <a:off x="2987581" y="1836000"/>
            <a:ext cx="486419" cy="846833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연결선: 구부러짐 664">
            <a:extLst>
              <a:ext uri="{FF2B5EF4-FFF2-40B4-BE49-F238E27FC236}">
                <a16:creationId xmlns:a16="http://schemas.microsoft.com/office/drawing/2014/main" id="{133DEA97-CDCD-8D23-7128-E3B2F98A75E0}"/>
              </a:ext>
            </a:extLst>
          </p:cNvPr>
          <p:cNvCxnSpPr>
            <a:cxnSpLocks/>
            <a:stCxn id="385" idx="4"/>
            <a:endCxn id="406" idx="2"/>
          </p:cNvCxnSpPr>
          <p:nvPr/>
        </p:nvCxnSpPr>
        <p:spPr>
          <a:xfrm flipV="1">
            <a:off x="2987581" y="1834329"/>
            <a:ext cx="305525" cy="488663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연결선: 구부러짐 669">
            <a:extLst>
              <a:ext uri="{FF2B5EF4-FFF2-40B4-BE49-F238E27FC236}">
                <a16:creationId xmlns:a16="http://schemas.microsoft.com/office/drawing/2014/main" id="{9F4591B2-5465-9C18-F609-565DD1B20491}"/>
              </a:ext>
            </a:extLst>
          </p:cNvPr>
          <p:cNvCxnSpPr>
            <a:cxnSpLocks/>
            <a:stCxn id="385" idx="2"/>
            <a:endCxn id="719" idx="0"/>
          </p:cNvCxnSpPr>
          <p:nvPr/>
        </p:nvCxnSpPr>
        <p:spPr>
          <a:xfrm rot="16200000" flipH="1">
            <a:off x="4644286" y="666286"/>
            <a:ext cx="665008" cy="4086419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연결선: 구부러짐 674">
            <a:extLst>
              <a:ext uri="{FF2B5EF4-FFF2-40B4-BE49-F238E27FC236}">
                <a16:creationId xmlns:a16="http://schemas.microsoft.com/office/drawing/2014/main" id="{D1A2CC36-536A-EDBE-81CF-99C3B75CB25A}"/>
              </a:ext>
            </a:extLst>
          </p:cNvPr>
          <p:cNvCxnSpPr>
            <a:cxnSpLocks/>
            <a:stCxn id="594" idx="2"/>
            <a:endCxn id="391" idx="0"/>
          </p:cNvCxnSpPr>
          <p:nvPr/>
        </p:nvCxnSpPr>
        <p:spPr>
          <a:xfrm>
            <a:off x="5504625" y="2683110"/>
            <a:ext cx="1516621" cy="1109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연결선: 구부러짐 677">
            <a:extLst>
              <a:ext uri="{FF2B5EF4-FFF2-40B4-BE49-F238E27FC236}">
                <a16:creationId xmlns:a16="http://schemas.microsoft.com/office/drawing/2014/main" id="{9E811D02-FBAE-E575-4EA6-292C062EBBC6}"/>
              </a:ext>
            </a:extLst>
          </p:cNvPr>
          <p:cNvCxnSpPr>
            <a:cxnSpLocks/>
            <a:stCxn id="622" idx="2"/>
            <a:endCxn id="583" idx="0"/>
          </p:cNvCxnSpPr>
          <p:nvPr/>
        </p:nvCxnSpPr>
        <p:spPr>
          <a:xfrm>
            <a:off x="5138851" y="3406136"/>
            <a:ext cx="1882395" cy="1605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연결선: 구부러짐 680">
            <a:extLst>
              <a:ext uri="{FF2B5EF4-FFF2-40B4-BE49-F238E27FC236}">
                <a16:creationId xmlns:a16="http://schemas.microsoft.com/office/drawing/2014/main" id="{A1A88455-E913-FF8D-1BAE-B18DA12A6AB8}"/>
              </a:ext>
            </a:extLst>
          </p:cNvPr>
          <p:cNvCxnSpPr>
            <a:cxnSpLocks/>
            <a:stCxn id="615" idx="2"/>
            <a:endCxn id="578" idx="0"/>
          </p:cNvCxnSpPr>
          <p:nvPr/>
        </p:nvCxnSpPr>
        <p:spPr>
          <a:xfrm flipV="1">
            <a:off x="4774625" y="3766047"/>
            <a:ext cx="2246621" cy="3917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연결선: 구부러짐 683">
            <a:extLst>
              <a:ext uri="{FF2B5EF4-FFF2-40B4-BE49-F238E27FC236}">
                <a16:creationId xmlns:a16="http://schemas.microsoft.com/office/drawing/2014/main" id="{4E500572-3893-AAF3-D9C0-6DD7ABC1D789}"/>
              </a:ext>
            </a:extLst>
          </p:cNvPr>
          <p:cNvCxnSpPr>
            <a:cxnSpLocks/>
            <a:stCxn id="608" idx="2"/>
            <a:endCxn id="444" idx="0"/>
          </p:cNvCxnSpPr>
          <p:nvPr/>
        </p:nvCxnSpPr>
        <p:spPr>
          <a:xfrm flipV="1">
            <a:off x="4423678" y="4487741"/>
            <a:ext cx="2597566" cy="200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연결선: 구부러짐 686">
            <a:extLst>
              <a:ext uri="{FF2B5EF4-FFF2-40B4-BE49-F238E27FC236}">
                <a16:creationId xmlns:a16="http://schemas.microsoft.com/office/drawing/2014/main" id="{C0873E8D-C787-D249-6664-AFAC46D25E1C}"/>
              </a:ext>
            </a:extLst>
          </p:cNvPr>
          <p:cNvCxnSpPr>
            <a:cxnSpLocks/>
            <a:stCxn id="375" idx="4"/>
            <a:endCxn id="737" idx="0"/>
          </p:cNvCxnSpPr>
          <p:nvPr/>
        </p:nvCxnSpPr>
        <p:spPr>
          <a:xfrm>
            <a:off x="2987581" y="4121841"/>
            <a:ext cx="4032419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타원 718">
            <a:extLst>
              <a:ext uri="{FF2B5EF4-FFF2-40B4-BE49-F238E27FC236}">
                <a16:creationId xmlns:a16="http://schemas.microsoft.com/office/drawing/2014/main" id="{99A537A9-8DF2-AF2E-6304-712B4A9B2B0C}"/>
              </a:ext>
            </a:extLst>
          </p:cNvPr>
          <p:cNvSpPr>
            <a:spLocks noChangeAspect="1"/>
          </p:cNvSpPr>
          <p:nvPr/>
        </p:nvSpPr>
        <p:spPr>
          <a:xfrm rot="16200000">
            <a:off x="7020000" y="298800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1" name="연결선: 구부러짐 720">
            <a:extLst>
              <a:ext uri="{FF2B5EF4-FFF2-40B4-BE49-F238E27FC236}">
                <a16:creationId xmlns:a16="http://schemas.microsoft.com/office/drawing/2014/main" id="{E1BA94CC-F53C-1AFC-3807-0EB1AA39BB35}"/>
              </a:ext>
            </a:extLst>
          </p:cNvPr>
          <p:cNvCxnSpPr>
            <a:cxnSpLocks/>
            <a:stCxn id="535" idx="6"/>
            <a:endCxn id="733" idx="4"/>
          </p:cNvCxnSpPr>
          <p:nvPr/>
        </p:nvCxnSpPr>
        <p:spPr>
          <a:xfrm>
            <a:off x="3888000" y="3582000"/>
            <a:ext cx="27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" name="직사각형 725">
            <a:extLst>
              <a:ext uri="{FF2B5EF4-FFF2-40B4-BE49-F238E27FC236}">
                <a16:creationId xmlns:a16="http://schemas.microsoft.com/office/drawing/2014/main" id="{AAEF5938-F2AA-531D-E3A5-7576AF303EA4}"/>
              </a:ext>
            </a:extLst>
          </p:cNvPr>
          <p:cNvSpPr/>
          <p:nvPr/>
        </p:nvSpPr>
        <p:spPr>
          <a:xfrm>
            <a:off x="3204000" y="1692000"/>
            <a:ext cx="3060000" cy="18000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0" name="연결선: 구부러짐 729">
            <a:extLst>
              <a:ext uri="{FF2B5EF4-FFF2-40B4-BE49-F238E27FC236}">
                <a16:creationId xmlns:a16="http://schemas.microsoft.com/office/drawing/2014/main" id="{545B46A3-5D40-2A77-F53A-6CD0F0A75CE1}"/>
              </a:ext>
            </a:extLst>
          </p:cNvPr>
          <p:cNvCxnSpPr>
            <a:cxnSpLocks/>
            <a:stCxn id="713" idx="2"/>
            <a:endCxn id="719" idx="0"/>
          </p:cNvCxnSpPr>
          <p:nvPr/>
        </p:nvCxnSpPr>
        <p:spPr>
          <a:xfrm rot="5400000" flipH="1" flipV="1">
            <a:off x="5454066" y="3043426"/>
            <a:ext cx="1567359" cy="1564509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" name="직사각형 723">
            <a:extLst>
              <a:ext uri="{FF2B5EF4-FFF2-40B4-BE49-F238E27FC236}">
                <a16:creationId xmlns:a16="http://schemas.microsoft.com/office/drawing/2014/main" id="{F5F33F28-353C-5668-21D3-225F19B1FE26}"/>
              </a:ext>
            </a:extLst>
          </p:cNvPr>
          <p:cNvSpPr/>
          <p:nvPr/>
        </p:nvSpPr>
        <p:spPr>
          <a:xfrm>
            <a:off x="5364000" y="3492000"/>
            <a:ext cx="720000" cy="18000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5" name="직사각형 724">
            <a:extLst>
              <a:ext uri="{FF2B5EF4-FFF2-40B4-BE49-F238E27FC236}">
                <a16:creationId xmlns:a16="http://schemas.microsoft.com/office/drawing/2014/main" id="{36FF1DDA-4D4C-42CC-96D9-CB8D84993A70}"/>
              </a:ext>
            </a:extLst>
          </p:cNvPr>
          <p:cNvSpPr/>
          <p:nvPr/>
        </p:nvSpPr>
        <p:spPr>
          <a:xfrm>
            <a:off x="5544000" y="4572000"/>
            <a:ext cx="180000" cy="18000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7" name="직사각형 726">
            <a:extLst>
              <a:ext uri="{FF2B5EF4-FFF2-40B4-BE49-F238E27FC236}">
                <a16:creationId xmlns:a16="http://schemas.microsoft.com/office/drawing/2014/main" id="{B5B91E9A-AB49-47B5-3940-09EA673A65ED}"/>
              </a:ext>
            </a:extLst>
          </p:cNvPr>
          <p:cNvSpPr/>
          <p:nvPr/>
        </p:nvSpPr>
        <p:spPr>
          <a:xfrm>
            <a:off x="5904000" y="4572000"/>
            <a:ext cx="360000" cy="180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7" name="타원 736">
            <a:extLst>
              <a:ext uri="{FF2B5EF4-FFF2-40B4-BE49-F238E27FC236}">
                <a16:creationId xmlns:a16="http://schemas.microsoft.com/office/drawing/2014/main" id="{B1A38F3F-8D62-1A28-A729-7C94B9FA2781}"/>
              </a:ext>
            </a:extLst>
          </p:cNvPr>
          <p:cNvSpPr>
            <a:spLocks noChangeAspect="1"/>
          </p:cNvSpPr>
          <p:nvPr/>
        </p:nvSpPr>
        <p:spPr>
          <a:xfrm rot="16200000">
            <a:off x="7020000" y="4067841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0" name="그룹 739">
            <a:extLst>
              <a:ext uri="{FF2B5EF4-FFF2-40B4-BE49-F238E27FC236}">
                <a16:creationId xmlns:a16="http://schemas.microsoft.com/office/drawing/2014/main" id="{B633C671-6BC7-C468-28AA-55289528EE93}"/>
              </a:ext>
            </a:extLst>
          </p:cNvPr>
          <p:cNvGrpSpPr/>
          <p:nvPr/>
        </p:nvGrpSpPr>
        <p:grpSpPr>
          <a:xfrm>
            <a:off x="5364487" y="3493359"/>
            <a:ext cx="1440000" cy="1260000"/>
            <a:chOff x="5364487" y="3493359"/>
            <a:chExt cx="1440000" cy="1260000"/>
          </a:xfrm>
        </p:grpSpPr>
        <p:sp>
          <p:nvSpPr>
            <p:cNvPr id="701" name="직사각형 700">
              <a:extLst>
                <a:ext uri="{FF2B5EF4-FFF2-40B4-BE49-F238E27FC236}">
                  <a16:creationId xmlns:a16="http://schemas.microsoft.com/office/drawing/2014/main" id="{25EE7F91-6E3F-FDC5-D183-C1852FA3274C}"/>
                </a:ext>
              </a:extLst>
            </p:cNvPr>
            <p:cNvSpPr/>
            <p:nvPr/>
          </p:nvSpPr>
          <p:spPr>
            <a:xfrm rot="5400000">
              <a:off x="5454487" y="3403359"/>
              <a:ext cx="1260000" cy="14400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5" name="타원 704">
              <a:extLst>
                <a:ext uri="{FF2B5EF4-FFF2-40B4-BE49-F238E27FC236}">
                  <a16:creationId xmlns:a16="http://schemas.microsoft.com/office/drawing/2014/main" id="{6C5E1784-588C-7E74-ED3A-5A0BC438FF0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940792" y="3529359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8" name="타원 707">
              <a:extLst>
                <a:ext uri="{FF2B5EF4-FFF2-40B4-BE49-F238E27FC236}">
                  <a16:creationId xmlns:a16="http://schemas.microsoft.com/office/drawing/2014/main" id="{4C75C502-5B23-C28F-BC3E-95580B234B2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119426" y="4609359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9" name="타원 708">
              <a:extLst>
                <a:ext uri="{FF2B5EF4-FFF2-40B4-BE49-F238E27FC236}">
                  <a16:creationId xmlns:a16="http://schemas.microsoft.com/office/drawing/2014/main" id="{60AEED91-4895-64E0-21D7-C38C87F03A3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943408" y="4609359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1" name="타원 710">
              <a:extLst>
                <a:ext uri="{FF2B5EF4-FFF2-40B4-BE49-F238E27FC236}">
                  <a16:creationId xmlns:a16="http://schemas.microsoft.com/office/drawing/2014/main" id="{FEF723DF-2DD2-AA2C-C4A2-70C523CD050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579456" y="3529359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2" name="타원 711">
              <a:extLst>
                <a:ext uri="{FF2B5EF4-FFF2-40B4-BE49-F238E27FC236}">
                  <a16:creationId xmlns:a16="http://schemas.microsoft.com/office/drawing/2014/main" id="{8759F06E-D614-D0D3-7535-119CFFDEAE9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756861" y="3529359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3" name="타원 712">
              <a:extLst>
                <a:ext uri="{FF2B5EF4-FFF2-40B4-BE49-F238E27FC236}">
                  <a16:creationId xmlns:a16="http://schemas.microsoft.com/office/drawing/2014/main" id="{066FEF8B-B7DA-007B-7DF5-0E1D74AAF13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401491" y="460935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4" name="타원 713">
              <a:extLst>
                <a:ext uri="{FF2B5EF4-FFF2-40B4-BE49-F238E27FC236}">
                  <a16:creationId xmlns:a16="http://schemas.microsoft.com/office/drawing/2014/main" id="{1C5D7688-5704-8382-8B39-985ACCEE223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583779" y="4609359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7" name="타원 716">
              <a:extLst>
                <a:ext uri="{FF2B5EF4-FFF2-40B4-BE49-F238E27FC236}">
                  <a16:creationId xmlns:a16="http://schemas.microsoft.com/office/drawing/2014/main" id="{AE46507B-062E-E4F1-BBE3-D0678AB8C4F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408557" y="3529359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3" name="타원 732">
              <a:extLst>
                <a:ext uri="{FF2B5EF4-FFF2-40B4-BE49-F238E27FC236}">
                  <a16:creationId xmlns:a16="http://schemas.microsoft.com/office/drawing/2014/main" id="{7AC6350B-C71B-B029-974D-A8E1DE167ED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660000" y="3528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528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E71008B-80F4-0B7F-3D8A-888051376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570" y="1382468"/>
            <a:ext cx="7330859" cy="409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4FD417-B6DB-0F23-85A5-64F92511D73E}"/>
              </a:ext>
            </a:extLst>
          </p:cNvPr>
          <p:cNvSpPr txBox="1"/>
          <p:nvPr/>
        </p:nvSpPr>
        <p:spPr>
          <a:xfrm>
            <a:off x="410289" y="364950"/>
            <a:ext cx="1128951" cy="2773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4000"/>
              </a:lnSpc>
            </a:pPr>
            <a:r>
              <a:rPr lang="en-US" altLang="ko-KR" sz="1200" dirty="0"/>
              <a:t>5V: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Flash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Relay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Pusher (?)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(Light)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12V: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Fan120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Fan80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64x44 M2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Direct: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I2C(4)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Touch in(3)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3F641-15A1-1EA7-892F-2721E57074E7}"/>
              </a:ext>
            </a:extLst>
          </p:cNvPr>
          <p:cNvSpPr txBox="1"/>
          <p:nvPr/>
        </p:nvSpPr>
        <p:spPr>
          <a:xfrm>
            <a:off x="8196399" y="4459278"/>
            <a:ext cx="1128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b="1" dirty="0"/>
              <a:t>Flash</a:t>
            </a:r>
          </a:p>
          <a:p>
            <a:pPr>
              <a:lnSpc>
                <a:spcPct val="90000"/>
              </a:lnSpc>
            </a:pPr>
            <a:endParaRPr lang="en-US" altLang="ko-KR" sz="1200" b="1" dirty="0"/>
          </a:p>
          <a:p>
            <a:pPr>
              <a:lnSpc>
                <a:spcPct val="90000"/>
              </a:lnSpc>
            </a:pPr>
            <a:r>
              <a:rPr lang="en-US" altLang="ko-KR" sz="1200" b="1" dirty="0"/>
              <a:t>Relay</a:t>
            </a:r>
          </a:p>
          <a:p>
            <a:pPr>
              <a:lnSpc>
                <a:spcPct val="90000"/>
              </a:lnSpc>
            </a:pPr>
            <a:r>
              <a:rPr lang="en-US" altLang="ko-KR" sz="1200" b="1" dirty="0"/>
              <a:t>Fan120</a:t>
            </a:r>
          </a:p>
          <a:p>
            <a:pPr>
              <a:lnSpc>
                <a:spcPct val="90000"/>
              </a:lnSpc>
            </a:pPr>
            <a:r>
              <a:rPr lang="en-US" altLang="ko-KR" sz="1200" b="1" dirty="0"/>
              <a:t>Fan80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7A1FD-B8CB-1A3E-A829-377C3EB062C2}"/>
              </a:ext>
            </a:extLst>
          </p:cNvPr>
          <p:cNvSpPr txBox="1"/>
          <p:nvPr/>
        </p:nvSpPr>
        <p:spPr>
          <a:xfrm>
            <a:off x="2675031" y="3103362"/>
            <a:ext cx="907780" cy="4247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ko-KR" sz="1200" b="1" dirty="0"/>
              <a:t>I2C SCL</a:t>
            </a:r>
          </a:p>
          <a:p>
            <a:pPr algn="r">
              <a:lnSpc>
                <a:spcPct val="90000"/>
              </a:lnSpc>
            </a:pPr>
            <a:r>
              <a:rPr lang="en-US" altLang="ko-KR" sz="1200" b="1" dirty="0"/>
              <a:t>I2C VCC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39574-210D-88AF-D485-E4EC45517F67}"/>
              </a:ext>
            </a:extLst>
          </p:cNvPr>
          <p:cNvSpPr txBox="1"/>
          <p:nvPr/>
        </p:nvSpPr>
        <p:spPr>
          <a:xfrm>
            <a:off x="8208124" y="3443026"/>
            <a:ext cx="1128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b="1" dirty="0"/>
              <a:t>I2C GND</a:t>
            </a:r>
          </a:p>
          <a:p>
            <a:pPr>
              <a:lnSpc>
                <a:spcPct val="90000"/>
              </a:lnSpc>
            </a:pPr>
            <a:r>
              <a:rPr lang="en-US" altLang="ko-KR" sz="1200" b="1" dirty="0"/>
              <a:t>I2C SDA</a:t>
            </a:r>
          </a:p>
          <a:p>
            <a:pPr>
              <a:lnSpc>
                <a:spcPct val="90000"/>
              </a:lnSpc>
            </a:pPr>
            <a:endParaRPr lang="en-US" altLang="ko-KR" sz="1200" b="1" dirty="0"/>
          </a:p>
          <a:p>
            <a:pPr>
              <a:lnSpc>
                <a:spcPct val="90000"/>
              </a:lnSpc>
            </a:pPr>
            <a:r>
              <a:rPr lang="en-US" altLang="ko-KR" sz="1200" b="1" dirty="0"/>
              <a:t>Pusher 1</a:t>
            </a:r>
          </a:p>
          <a:p>
            <a:pPr>
              <a:lnSpc>
                <a:spcPct val="90000"/>
              </a:lnSpc>
            </a:pPr>
            <a:r>
              <a:rPr lang="en-US" altLang="ko-KR" sz="1200" b="1" dirty="0"/>
              <a:t>Pusher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AA033-0F57-3335-671A-76BEFFA2D210}"/>
              </a:ext>
            </a:extLst>
          </p:cNvPr>
          <p:cNvSpPr txBox="1"/>
          <p:nvPr/>
        </p:nvSpPr>
        <p:spPr>
          <a:xfrm>
            <a:off x="2683823" y="1945575"/>
            <a:ext cx="907780" cy="2585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ko-KR" sz="1200" b="1" dirty="0"/>
              <a:t>Pusher VCC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27303-9A72-083A-2AF9-4CF25BA1F012}"/>
              </a:ext>
            </a:extLst>
          </p:cNvPr>
          <p:cNvSpPr txBox="1"/>
          <p:nvPr/>
        </p:nvSpPr>
        <p:spPr>
          <a:xfrm>
            <a:off x="8196399" y="2111258"/>
            <a:ext cx="112895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b="1" dirty="0"/>
              <a:t>PWR 5V</a:t>
            </a:r>
          </a:p>
          <a:p>
            <a:pPr>
              <a:lnSpc>
                <a:spcPct val="90000"/>
              </a:lnSpc>
            </a:pPr>
            <a:r>
              <a:rPr lang="en-US" altLang="ko-KR" sz="1200" b="1" dirty="0"/>
              <a:t>PWR GND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2D3C0A-9E7F-863E-7FF2-9707917FEA93}"/>
              </a:ext>
            </a:extLst>
          </p:cNvPr>
          <p:cNvSpPr txBox="1"/>
          <p:nvPr/>
        </p:nvSpPr>
        <p:spPr>
          <a:xfrm>
            <a:off x="2675031" y="4581936"/>
            <a:ext cx="907780" cy="2585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ko-KR" sz="1200" b="1" dirty="0"/>
              <a:t>CPU Fan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1684CE-793C-03A8-104B-8DDE369A73B2}"/>
              </a:ext>
            </a:extLst>
          </p:cNvPr>
          <p:cNvSpPr txBox="1"/>
          <p:nvPr/>
        </p:nvSpPr>
        <p:spPr>
          <a:xfrm>
            <a:off x="2703603" y="4253315"/>
            <a:ext cx="907780" cy="2585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ko-KR" sz="1200" b="1" dirty="0"/>
              <a:t>Pusher 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8471A-6878-5D67-0D99-599E1B19D6FE}"/>
              </a:ext>
            </a:extLst>
          </p:cNvPr>
          <p:cNvSpPr txBox="1"/>
          <p:nvPr/>
        </p:nvSpPr>
        <p:spPr>
          <a:xfrm>
            <a:off x="2482432" y="2427417"/>
            <a:ext cx="1128951" cy="2585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ko-KR" sz="1200" b="1" dirty="0"/>
              <a:t>Pusher PWM</a:t>
            </a:r>
          </a:p>
        </p:txBody>
      </p:sp>
    </p:spTree>
    <p:extLst>
      <p:ext uri="{BB962C8B-B14F-4D97-AF65-F5344CB8AC3E}">
        <p14:creationId xmlns:p14="http://schemas.microsoft.com/office/powerpoint/2010/main" val="74223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13771</TotalTime>
  <Words>138</Words>
  <Application>Microsoft Office PowerPoint</Application>
  <PresentationFormat>A4 용지(210x297mm)</PresentationFormat>
  <Paragraphs>106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Jay</dc:creator>
  <cp:lastModifiedBy>Jay Han</cp:lastModifiedBy>
  <cp:revision>224</cp:revision>
  <cp:lastPrinted>2025-02-15T09:18:11Z</cp:lastPrinted>
  <dcterms:created xsi:type="dcterms:W3CDTF">2023-06-14T16:28:23Z</dcterms:created>
  <dcterms:modified xsi:type="dcterms:W3CDTF">2025-06-02T20:39:02Z</dcterms:modified>
</cp:coreProperties>
</file>