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300" d="100"/>
          <a:sy n="300" d="100"/>
        </p:scale>
        <p:origin x="-7008" y="-11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9089" y="1799916"/>
            <a:ext cx="826921" cy="180000"/>
            <a:chOff x="3780000" y="2844000"/>
            <a:chExt cx="826921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470</a:t>
              </a:r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921" y="287743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10667</TotalTime>
  <Words>42</Words>
  <Application>Microsoft Office PowerPoint</Application>
  <PresentationFormat>A4 용지(210x297mm)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178</cp:revision>
  <cp:lastPrinted>2025-02-15T09:18:11Z</cp:lastPrinted>
  <dcterms:created xsi:type="dcterms:W3CDTF">2023-06-14T16:28:23Z</dcterms:created>
  <dcterms:modified xsi:type="dcterms:W3CDTF">2025-02-16T19:57:56Z</dcterms:modified>
</cp:coreProperties>
</file>