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125" d="100"/>
          <a:sy n="125" d="100"/>
        </p:scale>
        <p:origin x="2370" y="-22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F7B523F-3A6F-0229-5676-B1C7FBDC95B8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2ABFEB9-B005-B618-380A-8A99040CE50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172BAF8-79F6-4829-C143-BBEF27BFD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D918BC1-A7C0-2C0F-0EB6-6E61B0AFF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8D967733-EF8A-1A29-171F-C5AEA208DA5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1CA6D631-D393-6A69-FA8F-B4CC93A2066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37586E8-8EFA-EA43-B879-E149764C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3586BB1-8E83-F68B-BF33-1996A1CA0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8629F89-85DA-3AFA-5FD3-2ABCFAAD17D7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E7A9419-20A1-7A65-D0EF-B241D86B3BD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C1A467E6-32E9-4303-3FC8-33271E8C7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A0A6B881-1BB7-8052-7F31-1F3EDB961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0274BC62-0377-023E-B1EB-DAC74847A27C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C4BAF404-9FB2-F526-68E8-D073B9E5B2BC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243EA72A-91EB-64E8-CA11-92158D02B912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D8805EE0-E446-5896-7F10-7521E9ABC6A3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BD25A7CC-2024-7F19-827E-BA436254535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5E272510-9549-E8EE-49A1-A33BDE69BC63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623832C3-DC96-99C2-7DAF-F2131F2286E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2012358D-E627-2447-265E-6BFE9DE92B4B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05068A0D-154A-FF95-C415-9203BBCB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BE2D410-358E-DF75-D07B-06312A208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3C86B42-DA85-0996-67B3-520CBBF54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D61D49A1-03C5-4F5A-1C91-D411EDCA72D3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443352B5-8F49-BAAE-A455-215F39C9C81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EC3A2F6D-161E-1834-67E3-6DDD442B4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24195E-83AE-6D64-EEB0-6053BDB1A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5CE54C9-A481-CE5A-7BE9-98F5293E34F7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0DF1B4DF-A310-2A9C-50C8-4D2CEDE2677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07920206-4741-FE5E-4FAA-8D22E371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1BEF6C73-15A2-889A-9BD1-D0F2F9E4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6857ED5D-B59E-E575-1102-866F74FAA72C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F89C82E9-4250-60B2-E2BE-419FC096CCE5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8FC4C365-5161-A9CB-76CA-5812682F18AE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A76A04C5-9420-94A7-23E5-3CC5940A8AAF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2AC7E9C4-AAB9-1F0D-2211-CAA1ADBC35F8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E5D71D85-1490-4B8A-E25C-E83FE81A815A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38886289-905D-3BAA-A1CA-0402E97DAC89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86281C03-758E-0A31-1812-5662B688CB1E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F187-3751-177A-EF72-E616B8F2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EA723B2-48B6-B4EB-EFF0-0DDBD0241CAC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FA05A77-05F4-3777-7BB5-A8F7408EFEE0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353F842-27C9-9A4B-4514-C4D0C5ABE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B2BEEEB-FD85-0BED-8276-978590BBD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0F577E-5C0C-6CE2-D5AE-7EBF1E3757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E5F81EC-BCBE-5862-7167-F52B9CF1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DE6356-D593-8B10-0040-97645C53A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E5C6BF4-01FA-7644-2DE5-D04154C81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D91C1AB-0348-BAE1-FACD-5CD3162A1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C6A45DC-1AED-9B29-709D-E84076C05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7CB72D-B4F1-3B38-C921-367B51DB0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C3652A0-5261-73AC-D08C-71B888E1F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3DC4018-F5D4-091D-70FE-19DACFC2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6DC40AF-3406-64A9-B4C9-302D1076B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99C2089-185E-0704-5B93-11BF22D6A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578836-8C62-E303-2FD9-2346DC409F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EDC4F71-F34F-14CE-A82B-F32DA97899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C8F9048-81BE-25DB-618C-44519B931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7B9A149-DA2F-E1A5-9233-F17CE753E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150123B-0138-A63F-9FFA-7A0D52A8F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E5B2418-D473-564E-C0D9-19D58B128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929E5D4-C496-711B-5B1F-CB6C167FD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BCD2160-085A-3335-69BB-F29CF689F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9327D05-6EE4-AD37-CEAD-28FAC6E78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C75225F-F740-D90F-6161-ADF8AF2A8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EE3FEC-4E10-B264-569B-88C16FE6C0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35F57AE-DAFE-0595-7965-21FC0429B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A00111-B22A-7FB4-0111-2833BA960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5854FF-EE97-D64A-F356-B18BCB7F1F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4A07E7F-6F8F-3EF8-905E-7792A7646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A264E113-01B1-45AF-20B9-637F95AFC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FE5F31B-9A7D-8DB9-CBE5-8D498D0BB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9EABA2B-A4AA-7B69-6E3F-7AB17C4C2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DE97900-20FE-3009-45C0-FD42561DF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41324A9-4BC3-1DB1-B72F-477FB0966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CE2FF5-A054-562B-6529-14C0E2165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D031092-B2DA-2C27-1499-A4FA3D5B7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178DE33-F058-970B-182D-354A05A75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950BF45-4CC1-4234-F811-D2AD918065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91306C8-D6D5-14E3-592A-C266CF133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D030437-9F37-020E-6C3C-F8CC9F783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9E4C19B-1FC9-7212-1497-7BD8EB8AF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E609B39-56A5-2230-64AE-DCC9071DF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7CE05EFD-B600-D4B0-DCE9-EC309FBF5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8437B87-EB2A-F658-EA20-A0E5946594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72FC8D6-9749-5D56-0E9B-E55939AC1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76C52A2-0B5E-7D3C-F57A-8FC6ABF8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3E5AC47-D420-4F2E-ACBA-6E064891F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21F4271F-97B0-C58D-F50E-C0FE61186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E26A76E7-1974-0EDD-702A-FB6427133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5B1D46C-8F06-BBAC-2275-F98F9B443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5DBB210-E43F-9D2A-EF43-5488457B63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CA83867-FC95-B7AD-885B-604B0D4E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E573716-BDFB-696A-FE19-2AF603F25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AAA5DE1-81F2-50B4-F6C8-51FBC62E4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0681329-6D5F-EBC8-0992-EE5674F7B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04A044D-DA43-D9A9-32E4-1A5257EAA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028B93E-9062-27AD-CD1C-40671E8719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1BC6CE4-2B73-7725-00A0-E54083667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A9D9A87-F11F-0590-1070-694E1E01B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C0CB487-F642-9216-625E-1C8F5D8FA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0A37F12-8E46-B7B3-EED9-9CE552436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5E76739-85FC-06F7-C4B3-05AC1F02D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2143F23-034C-7C07-5F9F-59E58CD50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E3572C8-0B37-B912-CF1E-CBB127180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3C37687-DC38-5AC5-6D2E-73AB1BA0E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C11D9CF-1073-BB88-625C-B4E0841859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FFBA697-DD22-82C2-10E0-477B4ACBD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1C884A-3074-CE73-D875-F13306AB2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7EDE21D-8A64-B5DE-C8AA-97DE43AC6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EF5B5F2-9F8F-A89C-510B-FFF9C8167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F8874FD-CB90-364C-B1AA-A51996BF1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CC3AEC5-C7DB-23BB-74A4-B4E4CFDEBD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563DAA-A3D4-62A4-1DA1-EB3E86A2C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FD2CD2A-C7DE-908F-C6C4-278E24597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981572D-9185-257C-2D4B-4584E24A5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A15AE0C-75E9-17AE-8990-CA087F143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F2194B2-E0D0-B368-B784-C1639AD81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2297F2C-9D71-F50C-374B-AE9273091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29E02B6F-F1C9-F6D0-38DF-04A481431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07B3E1A-EBAE-C1D0-B57C-791A4B293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BFD0D8E1-207B-184D-6D28-85C5D027A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E3BDA41-48C3-7F51-031A-9AE8853B3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08986A5-A2F4-3ED2-50D3-945D24BF6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080B7B1-57B0-8FBB-4C76-29E422075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57E79FF-54EF-7C7F-A8C2-91B5A0E3D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B7760A3-2C9E-B7F3-5E94-3DE53AD5B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1063407-457B-8976-D3BE-0776E49EC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E6F8C87-84FA-CA29-EDFB-7E8914373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0B78165-DBEB-5AEF-BCE0-99286CC82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F1E0DDD0-FF9C-073E-61D1-1737D638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22541CBF-CE75-D099-B7E7-BC3A58CCC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7D3BAC04-7A4D-7D5E-255F-2821D7EFA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FD500F6-4A32-6147-E280-F64F6EE7F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BAE99B3-B566-BA05-3343-9D5FF8DED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2C096BD-14DB-0513-E648-5B9E6CE12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3982662-5CFB-0286-0EE0-02833D6CC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F7267A7C-25FA-B9BF-8259-D8EAD9372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B3701A2-2657-89B2-8CBE-F33D0022A9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3D6CBB-5F53-C659-1112-9CE3832CE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B249EF3-9859-26D9-2FF3-224A3E95D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A937E88-1AC4-7AD4-59CC-371CE003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FFF65BB-78F9-E8A5-6F6A-64C3938DEC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A2B770F-4004-7BAB-427F-100CB1228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559B1FE-AD4B-544D-D648-745570AB0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D1D909D-A5DB-84BC-125D-6D69D2437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8683FDB-BB7D-AB2B-70D6-D876CF6EE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8446CCD5-BE50-5C7D-70C5-629D63EF6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3AE2B51-43C9-C163-C6B4-764E36D9C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E6B00D3-3B59-DB5D-0CBE-CAAD92B4E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368CE517-96FE-DA61-3743-CE036F116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0D8909E-8B0A-8775-4C31-9331E4BE8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B59A2480-2858-B184-80B4-FEEE7A08F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D944EDE-42E5-9E6F-0D74-3F3BE1447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6F88F0F-A9D0-6483-79D6-FA1C471D9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E9C823-240D-DB5A-2EBE-BA8F0A04B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267F5CF-D187-9E4F-90F8-CD73D75E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ED2B894-1007-4773-2256-058DB57BB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034BA8F-054F-B917-55F3-77C25E9D1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A670FCE-16E6-BEBF-B3D8-11D5E755C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E95FEEC-4C6F-660B-A82A-024D6184C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D6F52359-6A46-2C38-AA24-2697E3A54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8F23B8F0-9CF9-7935-1AD2-A2555763F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E4F68EFB-F6F4-FFCC-E9A6-FCDCA8517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8850B122-83B1-0EA9-56F1-55957716B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83F1A72-F3B8-5D54-0543-B9B647AF7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0714FE8-FF64-1260-1B1B-E631A3CB5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23827F5-AD22-F097-D667-9A16FAD27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204D149-528A-1EAC-87BF-F84FBF242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DB617A7-BCB8-585E-B864-CFB493E501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1DFD9A9-66A0-9093-11DC-3A1133BB9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1887227-51D2-7A0E-7D31-18F150308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E35D809-948F-A64E-B4A1-901B807E2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A53288E-F24C-BD15-ED0E-2FDE4BF538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28D6C2D-8DEE-540C-B7D6-20A2D0955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256DC248-944D-773C-3843-59C6EADB8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944A653-DF18-60E4-3115-081BAD9E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512C2DD-C0C3-B842-6CCA-25FCAA655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67D6BB2-F668-E390-6DF3-566EF4541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8746F63-AF8D-C35A-3249-BA11A2E20B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8277FCDB-9E4E-138D-C334-5622C954F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1646E2-60A2-408A-75B4-3D91C727F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022BF42-105C-AB51-1594-68444E9AF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802F7-9EBB-6431-9784-D74AE0FCE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43BB56D-85E4-ADA4-4C2E-616805CBF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373E3EF-7017-7871-A685-1BF79AC9B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07B51BC-7292-B8B0-09D3-539C19C6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2AA03C7D-D7C8-7F9E-E29B-6EB9FC5B4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06DDDC7-A821-29A0-A078-3950F8635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E738384F-6931-C0D7-888A-503DA1E041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505024A7-1AB7-5072-8534-BC432C9D6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615E599-57E7-9068-176D-51794D07A7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588FE152-3F63-ED0C-B3B1-D36EDF5B4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CFE07685-02FF-09F2-6AF2-286BEF256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2CD725B-E777-483C-B6E3-A0F0A26B7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95856C8-B13D-2E74-8852-F3C14043F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7505DBA-3149-1A1A-50A5-3C4009A79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71F0C378-1BD3-D446-D0A2-511AD566D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D0C58D66-AA94-0F18-FCA9-37B71C768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BAB3948-A4E6-6240-E5B3-C0F0211DD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AC7AAB03-9AB1-4D8F-901E-EDAB943C1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0C94F3E1-C88E-1E5C-D0BF-55B3721D5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FA6DC27-5CF2-318A-417A-7008CF539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BB6E4636-CC64-8EEB-22D9-8D9763922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F87D61A-804E-B398-E0BC-AE0236304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A5E9A570-90F1-8292-35F5-1056827EB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182FF2F1-AEFE-19E7-9E1C-608A1816C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5C1686-B670-3A58-949E-3E3131A71D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FE78120-5726-6567-AB2F-E497B023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D441894-5F0E-2801-9AE4-D910BDA7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00142F99-FA12-3F09-7830-FE8A217D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A7885DDE-3A94-4D98-9E2C-B6F5802F4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228D2A47-4054-865A-E14C-87B28AEC0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6A34056-E3AD-BFC4-6D4E-CDC08A5FD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3E67691-C657-4993-DDBD-6EE21769E3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BEB639B-455C-BE87-1EDA-782249461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1B174B12-A107-620D-06D7-045F473D3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996D210-3A8F-2F54-6B35-D18B68A15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895FDC92-99EE-B673-423E-31657C442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92F04A0A-5AFA-4BF1-D783-65B0F683E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B44E347-59F4-588D-1B88-B5E132CA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85ED1E40-EC55-96BE-287B-7B6DB1544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8304B5AC-6C01-8BBB-4A77-22239391B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3E9D5368-AA95-6CE8-89C2-DB68B1CB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CF856EFA-5654-68A4-4AA5-F78F0F167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7BB0D060-BB8A-FE1B-5A37-39837049B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95E0FC12-EA3C-4E83-F895-0519AA32D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BD24622-ADD9-F5CC-89E9-98E7CBE73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F87B6C0-53ED-9346-288D-4E10B929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8A8D2D9B-8BD7-071E-6D1C-4FE772BE5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7C42C8CA-BA7B-1D8A-D9B3-AE848FD74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4A1A4441-1731-A9A9-98B6-07E7AF2FB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81F28902-8EFF-B712-58F5-9CBB456AD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C69EE25-BD97-088C-2950-0299C23DB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7596A55E-5EB6-B2DE-0888-37E08E9CB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04CE4163-CE91-9B1A-F16B-C8F98787F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9B71A448-1523-690A-90DA-511D7A832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B4BA5A8D-2F54-FBAD-7B7C-4B0F9B04D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0B2D9F5-4C5D-CAFC-694F-5C3A09552C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44C196C7-1E1A-DFB6-631C-E82A0043FE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573AA75-94AD-6278-40C6-D625A59DA1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E09013CF-FE8B-224F-BEDF-08561C1E60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2BA8C5E-A65D-9D55-2852-4D457868E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332FE4A6-73E4-83E8-F29A-394C6B392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2D536BB2-8666-2B12-F296-EE7CA2DCB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8287898F-0252-E96B-2A1F-266088D62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37C54762-4E8E-15D9-2C89-5106A26BC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BDC130D-8A68-466C-322A-5460BFBD4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E7F9143-FC46-C68B-31DB-85F83CFD2D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A810E92-2ADB-DD55-44E8-D2C7D5BE2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23DAB8-C98C-A645-43AD-1DB6CB854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605A09F-D031-CAF8-154C-128AC13BD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19F33F8E-A198-43A7-A307-DBE8EEFDE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B46E77D-421B-958D-5CAF-BFF9F0773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35D5FEB-9C52-F442-7782-5B0E3DE8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C7A4C7B4-6ACE-3641-F459-59822B4E1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24819D78-2DE8-4EA0-D34C-9C006EF97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35BE268-DB77-BC1C-60F0-B0098176B2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8048A46-63E1-28A0-55BD-EC3C80AF2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4ADF653-1EAD-EC59-C02C-BD83BC2ED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6DCE9AAC-44D9-583E-FF67-B38B55DBE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7C533C3-E757-B399-630A-551E66C6F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050AFB0-EFE9-0991-4806-7A21FFBB0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B379A88-BE32-4DDA-D9E8-E45E655D7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74D26EA-EAB3-F79C-6697-70B4B904E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C7C21FC6-05EE-DB47-4D03-5C073E2E1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D68C663-5599-F756-2C93-6D96C044FC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5255AD9-8342-4903-2505-8160D339B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B4B6670-A808-F54E-AD3C-6DC6DA92E9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2C1369D-AEB5-4AEA-3302-1A0E9671A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EEB455-79DB-9929-C207-90C57F149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B12A7BB0-AC23-2C49-B7C5-66C97D6D7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7E32B7A4-CD3A-AEEB-C3E7-A1EAF7768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8FF60D2C-1FCD-D1E6-6B62-ABB8DC0C35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049DDAF-4959-DCFF-8F41-B96BA249C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A29D40EC-A6A2-774C-F739-AAB682AFFF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D0AD30C-9A49-E988-50AE-9409D721B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694496D-A8DA-DF4F-3F7C-2F6DE962C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9613C77C-5475-1299-3713-52EBD25FA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DB7FCCA-BE3F-A279-9B94-7E9120ED5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606589AF-0183-BCB7-540F-5AB37735F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6C21A99-0527-CA5F-0F8C-66D7DAEC4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A76F099-FBF1-D369-2EA7-BF065CC3FDFC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0B5EA80D-BE44-77F1-2C54-49E5A2E4B8E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8080CADB-D0D8-6CE3-1A25-86E3DAAE7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BFE1E53B-88AF-9667-EFCC-88D2A63CB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F7E2254A-8CF7-14D8-9AD7-515A06DD3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7534D318-5763-4B8C-F14E-27E1A4276D78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5F702BBB-3763-FB2B-C742-4A5416CB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63219ACC-F309-6E64-339D-343DFF8C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BC8B44D4-FB3F-CD46-0FFA-EEE4C9AB0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93BCBF8B-F73A-F2A6-9A27-91553ECE2268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C87CAD01-1001-59A3-31F3-105F343D5DBC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41E495C9-9E17-C42E-47FF-27E72E5CA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4D4A994B-F81C-CB78-DC56-CE32D8E007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62B630A-4A1C-40CD-6ED4-9DC385B8F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DCC10D5C-F97A-5634-1965-72303D495BB1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4E199881-B617-C531-9F49-49176D526EA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13D0C66F-5420-578F-FCD6-56D1614B22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1A314BE9-0C03-BEC8-0F00-E82FCE11D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E4CBB6E-838A-797C-9072-E6763FE504FF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AD884609-7E2F-6050-D445-3F42A4A4729C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08C2E4FA-4F8C-128E-71DC-20097A4174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DB3998B9-4B55-9340-FF70-7743D0165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3326D4C-5729-36A8-D29F-EADDED2FC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17FCBD4E-DD3E-9554-DFE3-F67A80F0E889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E6EA313D-F285-37F0-5A4C-98EB9E552B5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A13933E2-0631-6A3A-2393-691DCFD06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FFF91B1C-B697-607C-4ABC-59E1EDE09E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9839E2C7-369B-1EC9-E81A-B54B801E7932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6787651B-1896-1FAC-9D47-AF30F805D5EE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CBAAB3C2-FE9E-0DBC-0E79-4B93E816DAA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42E2A689-7CF1-3018-A9A2-EE2D328D0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C93BC9AE-CCD4-E7A5-B348-B1A3F18DC4F1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62D0D175-9906-E5D2-112C-C59F606AB14C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B66F4809-F478-0892-42B0-A504B6F3FF5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28E9297C-E08E-F9C2-1B73-C477828E591F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EC094984-B1AE-88A7-4DB2-225B183D20DB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CBFD89B-53D7-48DF-6BC5-295AF302D4D7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5FFC0C85-21C2-D206-D355-BFB5DD08C5B6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B5058316-2259-B6F7-8332-C032A5A61B82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3CAC9DF-9FBA-164A-275B-4B4CEAA8017C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5D3DD896-E69F-0764-6ED7-0A1E285D04F6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0E35D7AD-FA5E-B139-B219-6D72D1A1B4CC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AD6AE52-4660-50CE-0BF9-D4BC7FCDBB26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9DF590D-0D82-FECA-BF8E-6D4DE519E4A2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E0F3BDDF-1B7C-CDA8-88C0-B4AC9E660408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024E5C5D-B826-3DB8-B802-DF17DBB31188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AF302305-367D-3A68-5B49-4CF9EEF21DDB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84F9E038-E700-39AD-1100-59699D1804B2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786EE342-F489-16CE-B30E-FFE9942A7105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1B59455F-53A0-1D75-25EE-08885F4DD396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34EA69BE-BF02-5EE0-4D26-56A46237A22D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D9DB4BDC-5607-8B41-DE0C-0CAD0BAC2734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7C02C2F0-4326-921D-A0F0-266464DC7471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73CCE25B-4DA1-1A8C-9906-94EAA49D4E3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62D2E211-5B28-4D06-E073-B58E7067AC72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BD65B74D-A073-4C53-0117-C734E1EBF061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3358839-4765-E47C-27E8-F95D09617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32A30D6A-BB0D-2E0D-242D-1A847F2FD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B040BC0E-C926-DE84-A1A6-343AECB36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8F6299BE-6FCF-35A3-B311-98139E8B0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EBB73066-5D23-E474-6B04-874D163E516D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D823973A-16CC-60F6-64BE-B9DB4B58690C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004F43D6-16BB-5CE2-7326-9A25BE8D415C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10CD61C1-556B-B688-F044-42C7A1C45388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86A25350-8685-D93E-8FEE-69C01E6F920B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713C682A-256D-EA36-02DD-F03E6D9C555A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5FE741E8-3837-0D91-079B-B999AFEEA190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4BA3C34-76A8-0FED-18F3-1AB5D5A046D4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D629402F-E8EB-E38B-B176-21340AD43C77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AB6CFD9-F9ED-5441-EA52-4FC4057F6A75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BBF59C7-4206-B4E9-05C0-9EB406C4C1EF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C9E07CD7-6B15-E371-16BA-6452E1B76F8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63F14B94-7B6D-8937-6831-0496BFF5B2E7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17110906-68B8-E947-E84F-8A3CEDA9DFD2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21E6237B-6F7C-6A10-C898-8BBA56B5F498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1F149A5D-BCE3-1770-D79C-E6B8F48ED1B0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F2CA02C8-7BCE-2537-D2A1-AB342F8F6E6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24A3A945-BE47-51DC-45BA-F53B1F179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861CD486-D4AA-9748-ADEC-5EBA7DF80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727398CF-A351-F23D-80BC-10F8566BD69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26410837-5EB8-A302-5A7A-0AC53733D4E2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8FBB9798-B7DC-E194-F3D1-68A162460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A4B72993-5D73-D6E1-5856-2E1D5D1B5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0A09D2E-A07A-CB5F-CA5C-26FA383120A9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0A66B092-677A-58E0-6FFE-E7FA4835140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8D032527-EC90-2EBC-3AFE-B4E39757B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342C466E-BF29-97B5-70FC-9F046AA22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C2431E5E-3853-0DEB-0BD2-0D2E06A7C7CA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60061A82-B341-F58D-F872-1246CB490886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7FBAAFFC-CABF-09F6-BE7C-475B8C0132C9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1D01CF45-862A-886B-D915-4681757EE53E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AB36EB7E-21D3-D4F5-F14B-9D473D47A0A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7AB928A1-0538-5AF0-738E-E5494359199E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E1186A3D-BDFA-7EC9-8E25-88F4847C1C9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4BCE8BB5-4D79-AA4E-755A-625A0F34E45A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FC7DB17F-0C55-E3C7-2A6C-80B47A06B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1FF2ABD-8B62-0EA1-7349-EBC4B9BA4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DF9B34AD-0EB3-33D1-17A3-23B28174E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A1710576-0613-A06F-45C5-AD87C3CDE1E1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C088FB36-4671-6285-C3A5-129DBDBF9B6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517297EC-E038-F264-34C7-CA1E46A53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411A06E-EB5A-5BFB-01E6-7BA6AACFF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42C47F21-C257-076B-2F50-05BCB0D37332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60BCADBC-FF57-36A7-2098-AA14B55D494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7DF6FB2B-336B-41AB-67B6-8055E0C8F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2BE795A8-AC3C-811E-C958-CAD9A99C1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F3CBE3D7-E407-4FBF-81B6-BF3AA189BBB4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E00660B2-9F15-B31E-284F-995641014826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3EE419E6-5C07-9BA7-A709-E73D2A16E473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1B8BCB0A-B086-3A7E-3D99-931B0EA2A251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CCD861FE-4851-5736-6C17-DE45E83A26AB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B5EBA6A5-0A74-B618-F2E3-BA2CD34CFA05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79E8AE78-C3A6-422F-289B-E38B8544E4D1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D2DE42A5-26A9-ACE2-C4A4-042B3ED27637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7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7944</TotalTime>
  <Words>20</Words>
  <Application>Microsoft Office PowerPoint</Application>
  <PresentationFormat>A4 용지(210x297mm)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107</cp:revision>
  <cp:lastPrinted>2024-06-02T15:19:45Z</cp:lastPrinted>
  <dcterms:created xsi:type="dcterms:W3CDTF">2023-06-14T16:28:23Z</dcterms:created>
  <dcterms:modified xsi:type="dcterms:W3CDTF">2025-02-14T20:57:51Z</dcterms:modified>
</cp:coreProperties>
</file>